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1" r:id="rId2"/>
    <p:sldMasterId id="2147485250" r:id="rId3"/>
    <p:sldMasterId id="2147485257" r:id="rId4"/>
    <p:sldMasterId id="2147485269" r:id="rId5"/>
    <p:sldMasterId id="2147485516" r:id="rId6"/>
    <p:sldMasterId id="2147487398" r:id="rId7"/>
    <p:sldMasterId id="2147487410" r:id="rId8"/>
    <p:sldMasterId id="2147487422" r:id="rId9"/>
    <p:sldMasterId id="2147487429" r:id="rId10"/>
    <p:sldMasterId id="2147487435" r:id="rId11"/>
    <p:sldMasterId id="2147487453" r:id="rId12"/>
    <p:sldMasterId id="2147487465" r:id="rId13"/>
    <p:sldMasterId id="2147487477" r:id="rId14"/>
    <p:sldMasterId id="2147487494" r:id="rId15"/>
    <p:sldMasterId id="2147487508" r:id="rId16"/>
    <p:sldMasterId id="2147487520" r:id="rId17"/>
    <p:sldMasterId id="2147487532" r:id="rId18"/>
    <p:sldMasterId id="2147487544" r:id="rId19"/>
  </p:sldMasterIdLst>
  <p:notesMasterIdLst>
    <p:notesMasterId r:id="rId151"/>
  </p:notesMasterIdLst>
  <p:handoutMasterIdLst>
    <p:handoutMasterId r:id="rId152"/>
  </p:handoutMasterIdLst>
  <p:sldIdLst>
    <p:sldId id="360" r:id="rId20"/>
    <p:sldId id="361" r:id="rId21"/>
    <p:sldId id="362" r:id="rId22"/>
    <p:sldId id="424" r:id="rId23"/>
    <p:sldId id="429" r:id="rId24"/>
    <p:sldId id="428" r:id="rId25"/>
    <p:sldId id="1012" r:id="rId26"/>
    <p:sldId id="1013" r:id="rId27"/>
    <p:sldId id="426" r:id="rId28"/>
    <p:sldId id="425" r:id="rId29"/>
    <p:sldId id="936" r:id="rId30"/>
    <p:sldId id="939" r:id="rId31"/>
    <p:sldId id="367" r:id="rId32"/>
    <p:sldId id="368" r:id="rId33"/>
    <p:sldId id="369" r:id="rId34"/>
    <p:sldId id="432" r:id="rId35"/>
    <p:sldId id="370" r:id="rId36"/>
    <p:sldId id="1014" r:id="rId37"/>
    <p:sldId id="953" r:id="rId38"/>
    <p:sldId id="955" r:id="rId39"/>
    <p:sldId id="956" r:id="rId40"/>
    <p:sldId id="957" r:id="rId41"/>
    <p:sldId id="965" r:id="rId42"/>
    <p:sldId id="1015" r:id="rId43"/>
    <p:sldId id="276" r:id="rId44"/>
    <p:sldId id="275" r:id="rId45"/>
    <p:sldId id="1016" r:id="rId46"/>
    <p:sldId id="1017" r:id="rId47"/>
    <p:sldId id="286" r:id="rId48"/>
    <p:sldId id="307" r:id="rId49"/>
    <p:sldId id="292" r:id="rId50"/>
    <p:sldId id="954" r:id="rId51"/>
    <p:sldId id="1018" r:id="rId52"/>
    <p:sldId id="274" r:id="rId53"/>
    <p:sldId id="1019" r:id="rId54"/>
    <p:sldId id="389" r:id="rId55"/>
    <p:sldId id="390" r:id="rId56"/>
    <p:sldId id="1026" r:id="rId57"/>
    <p:sldId id="915" r:id="rId58"/>
    <p:sldId id="925" r:id="rId59"/>
    <p:sldId id="266" r:id="rId60"/>
    <p:sldId id="914" r:id="rId61"/>
    <p:sldId id="917" r:id="rId62"/>
    <p:sldId id="919" r:id="rId63"/>
    <p:sldId id="918" r:id="rId64"/>
    <p:sldId id="902" r:id="rId65"/>
    <p:sldId id="920" r:id="rId66"/>
    <p:sldId id="930" r:id="rId67"/>
    <p:sldId id="931" r:id="rId68"/>
    <p:sldId id="932" r:id="rId69"/>
    <p:sldId id="898" r:id="rId70"/>
    <p:sldId id="916" r:id="rId71"/>
    <p:sldId id="927" r:id="rId72"/>
    <p:sldId id="929" r:id="rId73"/>
    <p:sldId id="928" r:id="rId74"/>
    <p:sldId id="926" r:id="rId75"/>
    <p:sldId id="992" r:id="rId76"/>
    <p:sldId id="308" r:id="rId77"/>
    <p:sldId id="315" r:id="rId78"/>
    <p:sldId id="334" r:id="rId79"/>
    <p:sldId id="319" r:id="rId80"/>
    <p:sldId id="324" r:id="rId81"/>
    <p:sldId id="337" r:id="rId82"/>
    <p:sldId id="341" r:id="rId83"/>
    <p:sldId id="342" r:id="rId84"/>
    <p:sldId id="340" r:id="rId85"/>
    <p:sldId id="256" r:id="rId86"/>
    <p:sldId id="329" r:id="rId87"/>
    <p:sldId id="327" r:id="rId88"/>
    <p:sldId id="344" r:id="rId89"/>
    <p:sldId id="343" r:id="rId90"/>
    <p:sldId id="323" r:id="rId91"/>
    <p:sldId id="993" r:id="rId92"/>
    <p:sldId id="273" r:id="rId93"/>
    <p:sldId id="258" r:id="rId94"/>
    <p:sldId id="259" r:id="rId95"/>
    <p:sldId id="260" r:id="rId96"/>
    <p:sldId id="994" r:id="rId97"/>
    <p:sldId id="262" r:id="rId98"/>
    <p:sldId id="263" r:id="rId99"/>
    <p:sldId id="264" r:id="rId100"/>
    <p:sldId id="995" r:id="rId101"/>
    <p:sldId id="267" r:id="rId102"/>
    <p:sldId id="268" r:id="rId103"/>
    <p:sldId id="269" r:id="rId104"/>
    <p:sldId id="270" r:id="rId105"/>
    <p:sldId id="272" r:id="rId106"/>
    <p:sldId id="996" r:id="rId107"/>
    <p:sldId id="295" r:id="rId108"/>
    <p:sldId id="296" r:id="rId109"/>
    <p:sldId id="298" r:id="rId110"/>
    <p:sldId id="299" r:id="rId111"/>
    <p:sldId id="895" r:id="rId112"/>
    <p:sldId id="397" r:id="rId113"/>
    <p:sldId id="398" r:id="rId114"/>
    <p:sldId id="896" r:id="rId115"/>
    <p:sldId id="897" r:id="rId116"/>
    <p:sldId id="899" r:id="rId117"/>
    <p:sldId id="900" r:id="rId118"/>
    <p:sldId id="403" r:id="rId119"/>
    <p:sldId id="901" r:id="rId120"/>
    <p:sldId id="997" r:id="rId121"/>
    <p:sldId id="294" r:id="rId122"/>
    <p:sldId id="277" r:id="rId123"/>
    <p:sldId id="998" r:id="rId124"/>
    <p:sldId id="999" r:id="rId125"/>
    <p:sldId id="1000" r:id="rId126"/>
    <p:sldId id="1001" r:id="rId127"/>
    <p:sldId id="1002" r:id="rId128"/>
    <p:sldId id="1003" r:id="rId129"/>
    <p:sldId id="1004" r:id="rId130"/>
    <p:sldId id="1005" r:id="rId131"/>
    <p:sldId id="271" r:id="rId132"/>
    <p:sldId id="1006" r:id="rId133"/>
    <p:sldId id="1007" r:id="rId134"/>
    <p:sldId id="265" r:id="rId135"/>
    <p:sldId id="1008" r:id="rId136"/>
    <p:sldId id="1009" r:id="rId137"/>
    <p:sldId id="1010" r:id="rId138"/>
    <p:sldId id="1011" r:id="rId139"/>
    <p:sldId id="374" r:id="rId140"/>
    <p:sldId id="1020" r:id="rId141"/>
    <p:sldId id="1021" r:id="rId142"/>
    <p:sldId id="1022" r:id="rId143"/>
    <p:sldId id="1023" r:id="rId144"/>
    <p:sldId id="1024" r:id="rId145"/>
    <p:sldId id="1025" r:id="rId146"/>
    <p:sldId id="261" r:id="rId147"/>
    <p:sldId id="375" r:id="rId148"/>
    <p:sldId id="376" r:id="rId149"/>
    <p:sldId id="377" r:id="rId150"/>
  </p:sldIdLst>
  <p:sldSz cx="9144000" cy="6858000" type="screen4x3"/>
  <p:notesSz cx="10233025" cy="7102475"/>
  <p:defaultTextStyle>
    <a:defPPr>
      <a:defRPr lang="zh-TW"/>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CC"/>
    <a:srgbClr val="00CC99"/>
    <a:srgbClr val="CC3399"/>
    <a:srgbClr val="990099"/>
    <a:srgbClr val="FFFFFF"/>
    <a:srgbClr val="3333FF"/>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中等深淺樣式 3 - 輔色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中等深淺樣式 3 - 輔色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67" autoAdjust="0"/>
    <p:restoredTop sz="94660"/>
  </p:normalViewPr>
  <p:slideViewPr>
    <p:cSldViewPr>
      <p:cViewPr varScale="1">
        <p:scale>
          <a:sx n="74" d="100"/>
          <a:sy n="74" d="100"/>
        </p:scale>
        <p:origin x="1614" y="66"/>
      </p:cViewPr>
      <p:guideLst>
        <p:guide orient="horz" pos="2160"/>
        <p:guide pos="2880"/>
      </p:guideLst>
    </p:cSldViewPr>
  </p:slideViewPr>
  <p:notesTextViewPr>
    <p:cViewPr>
      <p:scale>
        <a:sx n="100" d="100"/>
        <a:sy n="100" d="100"/>
      </p:scale>
      <p:origin x="0" y="0"/>
    </p:cViewPr>
  </p:notesTextViewPr>
  <p:notesViewPr>
    <p:cSldViewPr>
      <p:cViewPr varScale="1">
        <p:scale>
          <a:sx n="50" d="100"/>
          <a:sy n="50" d="100"/>
        </p:scale>
        <p:origin x="2640" y="2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5" Type="http://schemas.openxmlformats.org/officeDocument/2006/relationships/slideMaster" Target="slideMasters/slideMaster5.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50" Type="http://schemas.openxmlformats.org/officeDocument/2006/relationships/slide" Target="slides/slide131.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slide" Target="slides/slide121.xml"/><Relationship Id="rId145" Type="http://schemas.openxmlformats.org/officeDocument/2006/relationships/slide" Target="slides/slide12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51" Type="http://schemas.openxmlformats.org/officeDocument/2006/relationships/notesMaster" Target="notesMasters/notesMaster1.xml"/><Relationship Id="rId156"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handoutMaster" Target="handoutMasters/handout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90" Type="http://schemas.openxmlformats.org/officeDocument/2006/relationships/slide" Target="slides/slide71.xml"/></Relationships>
</file>

<file path=ppt/diagrams/_rels/data10.xml.rels><?xml version="1.0" encoding="UTF-8" standalone="yes"?>
<Relationships xmlns="http://schemas.openxmlformats.org/package/2006/relationships"><Relationship Id="rId2" Type="http://schemas.openxmlformats.org/officeDocument/2006/relationships/hyperlink" Target="https://www.youtube.com/watch?v=BNhWmO57fU8" TargetMode="External"/><Relationship Id="rId1" Type="http://schemas.openxmlformats.org/officeDocument/2006/relationships/hyperlink" Target="https://www.youtube.com/watch?v=s2_OOesewBA" TargetMode="External"/></Relationships>
</file>

<file path=ppt/diagrams/_rels/data11.xml.rels><?xml version="1.0" encoding="UTF-8" standalone="yes"?>
<Relationships xmlns="http://schemas.openxmlformats.org/package/2006/relationships"><Relationship Id="rId2" Type="http://schemas.openxmlformats.org/officeDocument/2006/relationships/hyperlink" Target="https://www.youtube.com/watch?v=BNhWmO57fU8" TargetMode="External"/><Relationship Id="rId1" Type="http://schemas.openxmlformats.org/officeDocument/2006/relationships/hyperlink" Target="https://www.youtube.com/watch?v=s2_OOesewBA" TargetMode="External"/></Relationships>
</file>

<file path=ppt/diagrams/_rels/data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image" Target="../media/image60.jpeg"/></Relationships>
</file>

<file path=ppt/diagrams/_rels/data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ata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ata7.xml.rels><?xml version="1.0" encoding="UTF-8" standalone="yes"?>
<Relationships xmlns="http://schemas.openxmlformats.org/package/2006/relationships"><Relationship Id="rId1" Type="http://schemas.openxmlformats.org/officeDocument/2006/relationships/hyperlink" Target="https://www.youtube.com/watch?v=3V6ukd6ikg0" TargetMode="External"/></Relationships>
</file>

<file path=ppt/diagrams/_rels/data8.xml.rels><?xml version="1.0" encoding="UTF-8" standalone="yes"?>
<Relationships xmlns="http://schemas.openxmlformats.org/package/2006/relationships"><Relationship Id="rId1" Type="http://schemas.openxmlformats.org/officeDocument/2006/relationships/hyperlink" Target="https://www.youtube.com/watch?v=p-6lObyq0Xs" TargetMode="External"/></Relationships>
</file>

<file path=ppt/diagrams/_rels/data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g"/><Relationship Id="rId5" Type="http://schemas.openxmlformats.org/officeDocument/2006/relationships/image" Target="../media/image59.jpg"/><Relationship Id="rId4" Type="http://schemas.openxmlformats.org/officeDocument/2006/relationships/image" Target="../media/image58.jpeg"/></Relationships>
</file>

<file path=ppt/diagrams/_rels/drawing10.xml.rels><?xml version="1.0" encoding="UTF-8" standalone="yes"?>
<Relationships xmlns="http://schemas.openxmlformats.org/package/2006/relationships"><Relationship Id="rId2" Type="http://schemas.openxmlformats.org/officeDocument/2006/relationships/hyperlink" Target="https://www.youtube.com/watch?v=BNhWmO57fU8" TargetMode="External"/><Relationship Id="rId1" Type="http://schemas.openxmlformats.org/officeDocument/2006/relationships/hyperlink" Target="https://www.youtube.com/watch?v=s2_OOesewBA" TargetMode="External"/></Relationships>
</file>

<file path=ppt/diagrams/_rels/drawing11.xml.rels><?xml version="1.0" encoding="UTF-8" standalone="yes"?>
<Relationships xmlns="http://schemas.openxmlformats.org/package/2006/relationships"><Relationship Id="rId2" Type="http://schemas.openxmlformats.org/officeDocument/2006/relationships/hyperlink" Target="https://www.youtube.com/watch?v=BNhWmO57fU8" TargetMode="External"/><Relationship Id="rId1" Type="http://schemas.openxmlformats.org/officeDocument/2006/relationships/hyperlink" Target="https://www.youtube.com/watch?v=s2_OOesewBA" TargetMode="External"/></Relationships>
</file>

<file path=ppt/diagrams/_rels/drawing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0.jpeg"/><Relationship Id="rId1" Type="http://schemas.openxmlformats.org/officeDocument/2006/relationships/image" Target="../media/image6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rawing7.xml.rels><?xml version="1.0" encoding="UTF-8" standalone="yes"?>
<Relationships xmlns="http://schemas.openxmlformats.org/package/2006/relationships"><Relationship Id="rId1" Type="http://schemas.openxmlformats.org/officeDocument/2006/relationships/hyperlink" Target="https://www.youtube.com/watch?v=3V6ukd6ikg0" TargetMode="External"/></Relationships>
</file>

<file path=ppt/diagrams/_rels/drawing8.xml.rels><?xml version="1.0" encoding="UTF-8" standalone="yes"?>
<Relationships xmlns="http://schemas.openxmlformats.org/package/2006/relationships"><Relationship Id="rId1" Type="http://schemas.openxmlformats.org/officeDocument/2006/relationships/hyperlink" Target="https://www.youtube.com/watch?v=p-6lObyq0Xs" TargetMode="External"/></Relationships>
</file>

<file path=ppt/diagrams/_rels/drawing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7.jpeg"/><Relationship Id="rId1" Type="http://schemas.openxmlformats.org/officeDocument/2006/relationships/image" Target="../media/image55.jpg"/><Relationship Id="rId5" Type="http://schemas.openxmlformats.org/officeDocument/2006/relationships/image" Target="../media/image59.jpg"/><Relationship Id="rId4" Type="http://schemas.openxmlformats.org/officeDocument/2006/relationships/image" Target="../media/image5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F652F1-139A-4CED-BB4D-B21D22D4D32C}"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endParaRPr lang="zh-TW" altLang="en-US"/>
        </a:p>
      </dgm:t>
    </dgm:pt>
    <dgm:pt modelId="{71F34F53-4A42-4FE3-9FDC-7B3DFA63E9FC}">
      <dgm:prSet phldrT="[文字]" custT="1"/>
      <dgm:spPr/>
      <dgm:t>
        <a:bodyPr/>
        <a:lstStyle/>
        <a:p>
          <a:pPr algn="ctr">
            <a:lnSpc>
              <a:spcPts val="3360"/>
            </a:lnSpc>
            <a:spcBef>
              <a:spcPts val="600"/>
            </a:spcBef>
          </a:pPr>
          <a:r>
            <a:rPr lang="zh-TW" altLang="en-US" sz="3200" b="1" dirty="0">
              <a:latin typeface="微軟正黑體" panose="020B0604030504040204" pitchFamily="34" charset="-120"/>
              <a:ea typeface="微軟正黑體" panose="020B0604030504040204" pitchFamily="34" charset="-120"/>
            </a:rPr>
            <a:t>教學組</a:t>
          </a:r>
        </a:p>
      </dgm:t>
    </dgm:pt>
    <dgm:pt modelId="{50F9A5CE-D231-4955-A633-F8D73E6FA3F7}" type="parTrans" cxnId="{37339B66-34BF-4138-86AB-F3432B122D01}">
      <dgm:prSet/>
      <dgm:spPr/>
      <dgm:t>
        <a:bodyPr/>
        <a:lstStyle/>
        <a:p>
          <a:pPr>
            <a:lnSpc>
              <a:spcPct val="100000"/>
            </a:lnSpc>
          </a:pPr>
          <a:endParaRPr lang="zh-TW" altLang="en-US" sz="1400">
            <a:latin typeface="微軟正黑體" panose="020B0604030504040204" pitchFamily="34" charset="-120"/>
            <a:ea typeface="微軟正黑體" panose="020B0604030504040204" pitchFamily="34" charset="-120"/>
          </a:endParaRPr>
        </a:p>
      </dgm:t>
    </dgm:pt>
    <dgm:pt modelId="{7754230C-C520-4F13-8E56-3BD11D9F2135}" type="sibTrans" cxnId="{37339B66-34BF-4138-86AB-F3432B122D01}">
      <dgm:prSet/>
      <dgm:spPr/>
      <dgm:t>
        <a:bodyPr/>
        <a:lstStyle/>
        <a:p>
          <a:pPr>
            <a:lnSpc>
              <a:spcPct val="100000"/>
            </a:lnSpc>
          </a:pPr>
          <a:endParaRPr lang="zh-TW" altLang="en-US" sz="1400">
            <a:latin typeface="微軟正黑體" panose="020B0604030504040204" pitchFamily="34" charset="-120"/>
            <a:ea typeface="微軟正黑體" panose="020B0604030504040204" pitchFamily="34" charset="-120"/>
          </a:endParaRPr>
        </a:p>
      </dgm:t>
    </dgm:pt>
    <dgm:pt modelId="{EA030D4D-953A-4FD3-AE13-3087E4CC7205}">
      <dgm:prSet phldrT="[文字]" custT="1"/>
      <dgm:spPr/>
      <dgm:t>
        <a:bodyPr/>
        <a:lstStyle/>
        <a:p>
          <a:pPr algn="ctr">
            <a:lnSpc>
              <a:spcPct val="100000"/>
            </a:lnSpc>
          </a:pPr>
          <a:r>
            <a:rPr lang="zh-TW" altLang="en-US" sz="3200" b="1" dirty="0">
              <a:latin typeface="微軟正黑體" panose="020B0604030504040204" pitchFamily="34" charset="-120"/>
              <a:ea typeface="微軟正黑體" panose="020B0604030504040204" pitchFamily="34" charset="-120"/>
            </a:rPr>
            <a:t>設備組</a:t>
          </a:r>
        </a:p>
      </dgm:t>
    </dgm:pt>
    <dgm:pt modelId="{FFA332C9-DCC8-417E-9AC3-BF825594AB3E}" type="parTrans" cxnId="{D5808C04-5F37-4643-85AC-14F353A77646}">
      <dgm:prSet/>
      <dgm:spPr/>
      <dgm:t>
        <a:bodyPr/>
        <a:lstStyle/>
        <a:p>
          <a:pPr>
            <a:lnSpc>
              <a:spcPct val="100000"/>
            </a:lnSpc>
          </a:pPr>
          <a:endParaRPr lang="zh-TW" altLang="en-US" sz="1400">
            <a:latin typeface="微軟正黑體" panose="020B0604030504040204" pitchFamily="34" charset="-120"/>
            <a:ea typeface="微軟正黑體" panose="020B0604030504040204" pitchFamily="34" charset="-120"/>
          </a:endParaRPr>
        </a:p>
      </dgm:t>
    </dgm:pt>
    <dgm:pt modelId="{F40D025D-68AE-47D6-81BA-DFFF9F2E387E}" type="sibTrans" cxnId="{D5808C04-5F37-4643-85AC-14F353A77646}">
      <dgm:prSet/>
      <dgm:spPr/>
      <dgm:t>
        <a:bodyPr/>
        <a:lstStyle/>
        <a:p>
          <a:pPr>
            <a:lnSpc>
              <a:spcPct val="100000"/>
            </a:lnSpc>
          </a:pPr>
          <a:endParaRPr lang="zh-TW" altLang="en-US" sz="1400">
            <a:latin typeface="微軟正黑體" panose="020B0604030504040204" pitchFamily="34" charset="-120"/>
            <a:ea typeface="微軟正黑體" panose="020B0604030504040204" pitchFamily="34" charset="-120"/>
          </a:endParaRPr>
        </a:p>
      </dgm:t>
    </dgm:pt>
    <dgm:pt modelId="{E79787FC-2EC2-441B-B46B-69052E10B783}">
      <dgm:prSet phldrT="[文字]" custT="1"/>
      <dgm:spPr/>
      <dgm:t>
        <a:bodyPr/>
        <a:lstStyle/>
        <a:p>
          <a:pPr algn="ctr">
            <a:lnSpc>
              <a:spcPct val="100000"/>
            </a:lnSpc>
          </a:pPr>
          <a:r>
            <a:rPr lang="zh-TW" altLang="en-US" sz="3200" b="1" dirty="0">
              <a:latin typeface="微軟正黑體" panose="020B0604030504040204" pitchFamily="34" charset="-120"/>
              <a:ea typeface="微軟正黑體" panose="020B0604030504040204" pitchFamily="34" charset="-120"/>
            </a:rPr>
            <a:t>資訊組</a:t>
          </a:r>
          <a:endParaRPr lang="zh-TW" altLang="en-US" sz="3200" dirty="0">
            <a:latin typeface="微軟正黑體" panose="020B0604030504040204" pitchFamily="34" charset="-120"/>
            <a:ea typeface="微軟正黑體" panose="020B0604030504040204" pitchFamily="34" charset="-120"/>
          </a:endParaRPr>
        </a:p>
      </dgm:t>
    </dgm:pt>
    <dgm:pt modelId="{DE11F405-F033-4948-90BF-1FB36BCDA2B9}" type="parTrans" cxnId="{142008F1-B08E-487D-8FFC-978F593C62C7}">
      <dgm:prSet/>
      <dgm:spPr/>
      <dgm:t>
        <a:bodyPr/>
        <a:lstStyle/>
        <a:p>
          <a:pPr>
            <a:lnSpc>
              <a:spcPct val="100000"/>
            </a:lnSpc>
          </a:pPr>
          <a:endParaRPr lang="zh-TW" altLang="en-US" sz="1400">
            <a:latin typeface="微軟正黑體" panose="020B0604030504040204" pitchFamily="34" charset="-120"/>
            <a:ea typeface="微軟正黑體" panose="020B0604030504040204" pitchFamily="34" charset="-120"/>
          </a:endParaRPr>
        </a:p>
      </dgm:t>
    </dgm:pt>
    <dgm:pt modelId="{BA43C7F2-1BEA-40F4-B8D4-0B69F387338D}" type="sibTrans" cxnId="{142008F1-B08E-487D-8FFC-978F593C62C7}">
      <dgm:prSet/>
      <dgm:spPr/>
      <dgm:t>
        <a:bodyPr/>
        <a:lstStyle/>
        <a:p>
          <a:pPr>
            <a:lnSpc>
              <a:spcPct val="100000"/>
            </a:lnSpc>
          </a:pPr>
          <a:endParaRPr lang="zh-TW" altLang="en-US" sz="1400">
            <a:latin typeface="微軟正黑體" panose="020B0604030504040204" pitchFamily="34" charset="-120"/>
            <a:ea typeface="微軟正黑體" panose="020B0604030504040204" pitchFamily="34" charset="-120"/>
          </a:endParaRPr>
        </a:p>
      </dgm:t>
    </dgm:pt>
    <dgm:pt modelId="{DB5FDE71-A46C-46F3-B316-D300E37C2C67}">
      <dgm:prSet phldrT="[文字]" custT="1"/>
      <dgm:spPr/>
      <dgm:t>
        <a:bodyPr/>
        <a:lstStyle/>
        <a:p>
          <a:pPr algn="l">
            <a:lnSpc>
              <a:spcPts val="3360"/>
            </a:lnSpc>
            <a:spcBef>
              <a:spcPts val="600"/>
            </a:spcBef>
          </a:pPr>
          <a:r>
            <a:rPr lang="zh-TW" altLang="en-US" sz="1600" b="1" dirty="0">
              <a:latin typeface="微軟正黑體" panose="020B0604030504040204" pitchFamily="34" charset="-120"/>
              <a:ea typeface="微軟正黑體" panose="020B0604030504040204" pitchFamily="34" charset="-120"/>
            </a:rPr>
            <a:t>張嫈嫈老師     </a:t>
          </a:r>
        </a:p>
      </dgm:t>
    </dgm:pt>
    <dgm:pt modelId="{122F7876-C9EB-4CE5-AF40-24EF6D233548}" type="parTrans" cxnId="{10A167C5-65F2-45DD-B6F1-86429AF9E7B8}">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B36D7DC1-2A76-4E0A-8698-F1B45234B74C}" type="sibTrans" cxnId="{10A167C5-65F2-45DD-B6F1-86429AF9E7B8}">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3AB54D45-C561-4E46-94E3-1389CDC50E79}">
      <dgm:prSet phldrT="[文字]" custT="1"/>
      <dgm:spPr/>
      <dgm:t>
        <a:bodyPr/>
        <a:lstStyle/>
        <a:p>
          <a:pPr algn="l">
            <a:lnSpc>
              <a:spcPts val="3360"/>
            </a:lnSpc>
            <a:spcBef>
              <a:spcPts val="600"/>
            </a:spcBef>
          </a:pPr>
          <a:r>
            <a:rPr lang="zh-TW" altLang="en-US" sz="1600" b="1" dirty="0">
              <a:latin typeface="微軟正黑體" panose="020B0604030504040204" pitchFamily="34" charset="-120"/>
              <a:ea typeface="微軟正黑體" panose="020B0604030504040204" pitchFamily="34" charset="-120"/>
            </a:rPr>
            <a:t>陳幸均老師</a:t>
          </a:r>
        </a:p>
      </dgm:t>
    </dgm:pt>
    <dgm:pt modelId="{6B807EAB-6629-4E48-A29F-EF439DE9A4E1}" type="parTrans" cxnId="{E16FCEBB-7C1A-4E84-9864-C9D87D711D21}">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F71944D5-E0C2-4468-9B27-ABB1B106C5D1}" type="sibTrans" cxnId="{E16FCEBB-7C1A-4E84-9864-C9D87D711D21}">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1190E3F2-BD4F-4725-9309-DE7ABB5C4C3D}">
      <dgm:prSet phldrT="[文字]" custT="1"/>
      <dgm:spPr/>
      <dgm:t>
        <a:bodyPr/>
        <a:lstStyle/>
        <a:p>
          <a:pPr algn="l">
            <a:lnSpc>
              <a:spcPts val="3360"/>
            </a:lnSpc>
            <a:spcBef>
              <a:spcPts val="600"/>
            </a:spcBef>
          </a:pPr>
          <a:r>
            <a:rPr lang="zh-TW" altLang="en-US" sz="1600" b="1" dirty="0">
              <a:latin typeface="微軟正黑體" panose="020B0604030504040204" pitchFamily="34" charset="-120"/>
              <a:ea typeface="微軟正黑體" panose="020B0604030504040204" pitchFamily="34" charset="-120"/>
            </a:rPr>
            <a:t>雙語協同</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陳美君老師</a:t>
          </a:r>
        </a:p>
      </dgm:t>
    </dgm:pt>
    <dgm:pt modelId="{1F89F002-E614-48F6-B006-DCD89E01A34E}" type="parTrans" cxnId="{B958493A-83C1-4B7D-ADD8-2DDD1C315A51}">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6A6EDC57-8333-4284-9214-DFAA905365EC}" type="sibTrans" cxnId="{B958493A-83C1-4B7D-ADD8-2DDD1C315A51}">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998EB295-D932-43FF-9A4F-FCAD17FDB8CB}">
      <dgm:prSet phldrT="[文字]" custT="1"/>
      <dgm:spPr/>
      <dgm:t>
        <a:bodyPr/>
        <a:lstStyle/>
        <a:p>
          <a:pPr algn="l">
            <a:lnSpc>
              <a:spcPct val="100000"/>
            </a:lnSpc>
          </a:pPr>
          <a:r>
            <a:rPr lang="zh-TW" altLang="en-US" sz="1600" b="1" dirty="0">
              <a:latin typeface="微軟正黑體" panose="020B0604030504040204" pitchFamily="34" charset="-120"/>
              <a:ea typeface="微軟正黑體" panose="020B0604030504040204" pitchFamily="34" charset="-120"/>
            </a:rPr>
            <a:t>陳秀蘭組長     </a:t>
          </a:r>
        </a:p>
      </dgm:t>
    </dgm:pt>
    <dgm:pt modelId="{D9E44B22-20F9-413A-BD2E-70EC0E74DDE1}" type="parTrans" cxnId="{0ACC51F7-D176-4AB1-95EB-A9559856FEBB}">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D42CFFFF-47C8-4228-99BF-FEE7F4130D8E}" type="sibTrans" cxnId="{0ACC51F7-D176-4AB1-95EB-A9559856FEBB}">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EC09456F-0C77-4CDC-8C89-CBA646B180FC}">
      <dgm:prSet phldrT="[文字]" custT="1"/>
      <dgm:spPr/>
      <dgm:t>
        <a:bodyPr/>
        <a:lstStyle/>
        <a:p>
          <a:pPr algn="l">
            <a:lnSpc>
              <a:spcPct val="100000"/>
            </a:lnSpc>
          </a:pPr>
          <a:r>
            <a:rPr lang="zh-TW" altLang="en-US" sz="1600" b="1" dirty="0">
              <a:latin typeface="微軟正黑體" panose="020B0604030504040204" pitchFamily="34" charset="-120"/>
              <a:ea typeface="微軟正黑體" panose="020B0604030504040204" pitchFamily="34" charset="-120"/>
            </a:rPr>
            <a:t>吳世川老師</a:t>
          </a:r>
        </a:p>
      </dgm:t>
    </dgm:pt>
    <dgm:pt modelId="{0A10F724-320E-4645-A199-AFB067CBAD31}" type="parTrans" cxnId="{3B53ECE5-A58F-4C1B-B9D3-D24E52C8EDF8}">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708459C8-4B26-488D-8C23-064935F95489}" type="sibTrans" cxnId="{3B53ECE5-A58F-4C1B-B9D3-D24E52C8EDF8}">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E61DCB45-1BAC-43FE-B3C2-D93D04AA5116}">
      <dgm:prSet phldrT="[文字]" custT="1"/>
      <dgm:spPr/>
      <dgm:t>
        <a:bodyPr/>
        <a:lstStyle/>
        <a:p>
          <a:pPr algn="l">
            <a:lnSpc>
              <a:spcPct val="100000"/>
            </a:lnSpc>
          </a:pPr>
          <a:r>
            <a:rPr lang="zh-TW" altLang="en-US" sz="1600" b="1" dirty="0">
              <a:latin typeface="微軟正黑體" panose="020B0604030504040204" pitchFamily="34" charset="-120"/>
              <a:ea typeface="微軟正黑體" panose="020B0604030504040204" pitchFamily="34" charset="-120"/>
            </a:rPr>
            <a:t>陳盈如組長   </a:t>
          </a:r>
        </a:p>
      </dgm:t>
    </dgm:pt>
    <dgm:pt modelId="{254BDBFD-7BC7-4925-B37F-A62151991B32}" type="parTrans" cxnId="{C4BC52F6-214C-42CB-90AE-1DC97237B6D0}">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3D6BD5BF-0810-4B43-A028-75F2FBC15CF6}" type="sibTrans" cxnId="{C4BC52F6-214C-42CB-90AE-1DC97237B6D0}">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A27D1A13-E8E7-497E-9F83-D25752F7D09D}">
      <dgm:prSet phldrT="[文字]" custT="1"/>
      <dgm:spPr/>
      <dgm:t>
        <a:bodyPr/>
        <a:lstStyle/>
        <a:p>
          <a:pPr algn="l">
            <a:lnSpc>
              <a:spcPct val="100000"/>
            </a:lnSpc>
          </a:pPr>
          <a:r>
            <a:rPr lang="zh-TW" altLang="en-US" sz="1600" b="1" dirty="0">
              <a:latin typeface="微軟正黑體" panose="020B0604030504040204" pitchFamily="34" charset="-120"/>
              <a:ea typeface="微軟正黑體" panose="020B0604030504040204" pitchFamily="34" charset="-120"/>
            </a:rPr>
            <a:t>胡雅雯老師    </a:t>
          </a:r>
        </a:p>
      </dgm:t>
    </dgm:pt>
    <dgm:pt modelId="{36990E9E-E37C-4ADC-98CF-3D0C2ADB6C9D}" type="parTrans" cxnId="{C1CFFA71-6048-4522-8840-B64F9809E5D3}">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F44801EE-77C0-457A-A44F-792369BC6A5D}" type="sibTrans" cxnId="{C1CFFA71-6048-4522-8840-B64F9809E5D3}">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FF880968-0A7B-4E84-861F-8F2BC4BAABD0}">
      <dgm:prSet phldrT="[文字]" custT="1"/>
      <dgm:spPr/>
      <dgm:t>
        <a:bodyPr/>
        <a:lstStyle/>
        <a:p>
          <a:pPr algn="l">
            <a:lnSpc>
              <a:spcPct val="100000"/>
            </a:lnSpc>
          </a:pPr>
          <a:r>
            <a:rPr lang="zh-TW" altLang="en-US" sz="1600" b="1" dirty="0">
              <a:latin typeface="微軟正黑體" panose="020B0604030504040204" pitchFamily="34" charset="-120"/>
              <a:ea typeface="微軟正黑體" panose="020B0604030504040204" pitchFamily="34" charset="-120"/>
            </a:rPr>
            <a:t>林平老師</a:t>
          </a:r>
        </a:p>
      </dgm:t>
    </dgm:pt>
    <dgm:pt modelId="{B29DAB51-43BC-48F1-8E18-5EA885A0FCEC}" type="parTrans" cxnId="{2E029601-3D55-472D-91CD-C84CB531C5AF}">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F93CC73F-28D6-43D0-AD84-2A6214290716}" type="sibTrans" cxnId="{2E029601-3D55-472D-91CD-C84CB531C5AF}">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F33287EA-8AEC-4C0C-B5CD-0C94636AD4EF}">
      <dgm:prSet phldrT="[文字]" custT="1"/>
      <dgm:spPr/>
      <dgm:t>
        <a:bodyPr/>
        <a:lstStyle/>
        <a:p>
          <a:pPr algn="l">
            <a:lnSpc>
              <a:spcPct val="100000"/>
            </a:lnSpc>
          </a:pPr>
          <a:r>
            <a:rPr lang="zh-TW" altLang="en-US" sz="1600" b="1" dirty="0">
              <a:latin typeface="微軟正黑體" panose="020B0604030504040204" pitchFamily="34" charset="-120"/>
              <a:ea typeface="微軟正黑體" panose="020B0604030504040204" pitchFamily="34" charset="-120"/>
            </a:rPr>
            <a:t>郭家棋組長     </a:t>
          </a:r>
          <a:endParaRPr lang="zh-TW" altLang="en-US" sz="1600" dirty="0">
            <a:latin typeface="微軟正黑體" panose="020B0604030504040204" pitchFamily="34" charset="-120"/>
            <a:ea typeface="微軟正黑體" panose="020B0604030504040204" pitchFamily="34" charset="-120"/>
          </a:endParaRPr>
        </a:p>
      </dgm:t>
    </dgm:pt>
    <dgm:pt modelId="{959EB50C-8A9C-4751-8D33-6CCF4B3FA50B}" type="parTrans" cxnId="{C42F2960-76AE-43AC-BAE8-CDB6F0382E37}">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17D761EC-083C-42FE-B0E8-7FD60EB4A2C0}" type="sibTrans" cxnId="{C42F2960-76AE-43AC-BAE8-CDB6F0382E37}">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A367CA36-E5D7-44D6-99FE-2B16037AAAEF}">
      <dgm:prSet phldrT="[文字]" custT="1"/>
      <dgm:spPr/>
      <dgm:t>
        <a:bodyPr/>
        <a:lstStyle/>
        <a:p>
          <a:pPr algn="l">
            <a:lnSpc>
              <a:spcPct val="100000"/>
            </a:lnSpc>
          </a:pPr>
          <a:r>
            <a:rPr lang="zh-TW" altLang="en-US" sz="1600" b="1" dirty="0">
              <a:latin typeface="微軟正黑體" panose="020B0604030504040204" pitchFamily="34" charset="-120"/>
              <a:ea typeface="微軟正黑體" panose="020B0604030504040204" pitchFamily="34" charset="-120"/>
            </a:rPr>
            <a:t>柳之力老師      </a:t>
          </a:r>
          <a:endParaRPr lang="zh-TW" altLang="en-US" sz="1600" dirty="0">
            <a:latin typeface="微軟正黑體" panose="020B0604030504040204" pitchFamily="34" charset="-120"/>
            <a:ea typeface="微軟正黑體" panose="020B0604030504040204" pitchFamily="34" charset="-120"/>
          </a:endParaRPr>
        </a:p>
      </dgm:t>
    </dgm:pt>
    <dgm:pt modelId="{3F30D652-5E07-4D59-9474-B1304309C758}" type="parTrans" cxnId="{A5D03B96-A945-4707-B635-DE45AD9C9759}">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612179C4-161F-4D7F-9D15-4700C99B2801}" type="sibTrans" cxnId="{A5D03B96-A945-4707-B635-DE45AD9C9759}">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344ED747-0577-4F63-A738-B22AA2546030}">
      <dgm:prSet phldrT="[文字]" custT="1"/>
      <dgm:spPr/>
      <dgm:t>
        <a:bodyPr/>
        <a:lstStyle/>
        <a:p>
          <a:pPr algn="l">
            <a:lnSpc>
              <a:spcPct val="100000"/>
            </a:lnSpc>
          </a:pPr>
          <a:r>
            <a:rPr lang="zh-TW" altLang="en-US" sz="1600" b="1" dirty="0">
              <a:latin typeface="微軟正黑體" panose="020B0604030504040204" pitchFamily="34" charset="-120"/>
              <a:ea typeface="微軟正黑體" panose="020B0604030504040204" pitchFamily="34" charset="-120"/>
            </a:rPr>
            <a:t>郭雅靜老師</a:t>
          </a:r>
          <a:endParaRPr lang="zh-TW" altLang="en-US" sz="1600" dirty="0">
            <a:latin typeface="微軟正黑體" panose="020B0604030504040204" pitchFamily="34" charset="-120"/>
            <a:ea typeface="微軟正黑體" panose="020B0604030504040204" pitchFamily="34" charset="-120"/>
          </a:endParaRPr>
        </a:p>
      </dgm:t>
    </dgm:pt>
    <dgm:pt modelId="{0E13143A-4300-4B2A-9FFC-295F3256687A}" type="parTrans" cxnId="{077F34E1-506E-4B56-94AC-11AA84A9ECE4}">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449FC3B1-0304-4955-B2ED-F0A8AF42B757}" type="sibTrans" cxnId="{077F34E1-506E-4B56-94AC-11AA84A9ECE4}">
      <dgm:prSet/>
      <dgm:spPr/>
      <dgm:t>
        <a:bodyPr/>
        <a:lstStyle/>
        <a:p>
          <a:endParaRPr lang="zh-TW" altLang="en-US" sz="1600">
            <a:latin typeface="微軟正黑體" panose="020B0604030504040204" pitchFamily="34" charset="-120"/>
            <a:ea typeface="微軟正黑體" panose="020B0604030504040204" pitchFamily="34" charset="-120"/>
          </a:endParaRPr>
        </a:p>
      </dgm:t>
    </dgm:pt>
    <dgm:pt modelId="{BFF76785-A5A8-475F-8175-0AFC7CC66C58}">
      <dgm:prSet phldrT="[文字]" custT="1"/>
      <dgm:spPr/>
      <dgm:t>
        <a:bodyPr/>
        <a:lstStyle/>
        <a:p>
          <a:pPr algn="ctr">
            <a:lnSpc>
              <a:spcPct val="100000"/>
            </a:lnSpc>
          </a:pPr>
          <a:r>
            <a:rPr lang="zh-TW" altLang="en-US" sz="3200" b="1" dirty="0">
              <a:latin typeface="微軟正黑體" panose="020B0604030504040204" pitchFamily="34" charset="-120"/>
              <a:ea typeface="微軟正黑體" panose="020B0604030504040204" pitchFamily="34" charset="-120"/>
            </a:rPr>
            <a:t>註冊組</a:t>
          </a:r>
        </a:p>
      </dgm:t>
    </dgm:pt>
    <dgm:pt modelId="{131DC0EB-46F8-4EA2-BB46-E5BE8C6EFB13}" type="sibTrans" cxnId="{83F48FD2-0A24-4221-91A0-AF76DCF72EFB}">
      <dgm:prSet/>
      <dgm:spPr/>
      <dgm:t>
        <a:bodyPr/>
        <a:lstStyle/>
        <a:p>
          <a:pPr>
            <a:lnSpc>
              <a:spcPct val="100000"/>
            </a:lnSpc>
          </a:pPr>
          <a:endParaRPr lang="zh-TW" altLang="en-US" sz="1400">
            <a:latin typeface="微軟正黑體" panose="020B0604030504040204" pitchFamily="34" charset="-120"/>
            <a:ea typeface="微軟正黑體" panose="020B0604030504040204" pitchFamily="34" charset="-120"/>
          </a:endParaRPr>
        </a:p>
      </dgm:t>
    </dgm:pt>
    <dgm:pt modelId="{DDD89ED8-6BE8-4089-B638-95C2957ABD07}" type="parTrans" cxnId="{83F48FD2-0A24-4221-91A0-AF76DCF72EFB}">
      <dgm:prSet/>
      <dgm:spPr/>
      <dgm:t>
        <a:bodyPr/>
        <a:lstStyle/>
        <a:p>
          <a:pPr>
            <a:lnSpc>
              <a:spcPct val="100000"/>
            </a:lnSpc>
          </a:pPr>
          <a:endParaRPr lang="zh-TW" altLang="en-US" sz="1400">
            <a:latin typeface="微軟正黑體" panose="020B0604030504040204" pitchFamily="34" charset="-120"/>
            <a:ea typeface="微軟正黑體" panose="020B0604030504040204" pitchFamily="34" charset="-120"/>
          </a:endParaRPr>
        </a:p>
      </dgm:t>
    </dgm:pt>
    <dgm:pt modelId="{F2185112-D206-496E-AAE1-143BABA448AB}">
      <dgm:prSet phldrT="[文字]" custT="1"/>
      <dgm:spPr/>
      <dgm:t>
        <a:bodyPr/>
        <a:lstStyle/>
        <a:p>
          <a:pPr algn="ctr">
            <a:lnSpc>
              <a:spcPts val="3360"/>
            </a:lnSpc>
            <a:spcBef>
              <a:spcPts val="600"/>
            </a:spcBef>
          </a:pPr>
          <a:r>
            <a:rPr lang="zh-TW" altLang="en-US" sz="1600" b="1" dirty="0">
              <a:latin typeface="微軟正黑體" panose="020B0604030504040204" pitchFamily="34" charset="-120"/>
              <a:ea typeface="微軟正黑體" panose="020B0604030504040204" pitchFamily="34" charset="-120"/>
            </a:rPr>
            <a:t>陳慶全組長    </a:t>
          </a:r>
        </a:p>
      </dgm:t>
    </dgm:pt>
    <dgm:pt modelId="{58B99E29-C9C4-47FD-BA3D-A191853DD353}" type="parTrans" cxnId="{B104E147-2218-4A4D-BE52-671F55991DE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D3AABEA-0D11-4024-A748-C9D5AE866057}" type="sibTrans" cxnId="{B104E147-2218-4A4D-BE52-671F55991DE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96BF3E-DF9D-4D7E-83D6-01956B1054E8}">
      <dgm:prSet phldrT="[文字]" custT="1"/>
      <dgm:spPr/>
      <dgm:t>
        <a:bodyPr/>
        <a:lstStyle/>
        <a:p>
          <a:pPr algn="l">
            <a:lnSpc>
              <a:spcPct val="100000"/>
            </a:lnSpc>
          </a:pPr>
          <a:r>
            <a:rPr lang="zh-TW" altLang="en-US" sz="1600" b="1" dirty="0">
              <a:latin typeface="微軟正黑體" panose="020B0604030504040204" pitchFamily="34" charset="-120"/>
              <a:ea typeface="微軟正黑體" panose="020B0604030504040204" pitchFamily="34" charset="-120"/>
            </a:rPr>
            <a:t>呂亭潔幹事</a:t>
          </a:r>
        </a:p>
      </dgm:t>
    </dgm:pt>
    <dgm:pt modelId="{74544100-1C86-4073-9D97-A5AAE5B41D02}" type="parTrans" cxnId="{3BF215AC-DEE2-4F99-9449-A951C199443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B189888-F9E3-4772-9E53-A5EBFB16EE3A}" type="sibTrans" cxnId="{3BF215AC-DEE2-4F99-9449-A951C199443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E50723B-2820-4D8D-BCE2-A31AC9FB1877}">
      <dgm:prSet phldrT="[文字]" custT="1"/>
      <dgm:spPr/>
      <dgm:t>
        <a:bodyPr/>
        <a:lstStyle/>
        <a:p>
          <a:pPr algn="l">
            <a:lnSpc>
              <a:spcPct val="100000"/>
            </a:lnSpc>
          </a:pPr>
          <a:r>
            <a:rPr lang="zh-TW" altLang="en-US" sz="1600" b="1" dirty="0">
              <a:latin typeface="微軟正黑體" panose="020B0604030504040204" pitchFamily="34" charset="-120"/>
              <a:ea typeface="微軟正黑體" panose="020B0604030504040204" pitchFamily="34" charset="-120"/>
            </a:rPr>
            <a:t>張文馨幹事</a:t>
          </a:r>
        </a:p>
      </dgm:t>
    </dgm:pt>
    <dgm:pt modelId="{4C1EDDED-EB61-45B7-A65B-32F7262AC714}" type="parTrans" cxnId="{279D47FA-2620-4245-866D-DBA0489C048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0DCD7AF-DB4A-4B31-A956-A57D03FBA3DB}" type="sibTrans" cxnId="{279D47FA-2620-4245-866D-DBA0489C048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2D2183D-2889-4F19-ADFA-B39F082F9668}">
      <dgm:prSet phldrT="[文字]" custT="1"/>
      <dgm:spPr/>
      <dgm:t>
        <a:bodyPr/>
        <a:lstStyle/>
        <a:p>
          <a:pPr algn="l">
            <a:lnSpc>
              <a:spcPct val="100000"/>
            </a:lnSpc>
          </a:pPr>
          <a:r>
            <a:rPr lang="zh-TW" altLang="en-US" sz="1600" b="1" dirty="0">
              <a:latin typeface="微軟正黑體" panose="020B0604030504040204" pitchFamily="34" charset="-120"/>
              <a:ea typeface="微軟正黑體" panose="020B0604030504040204" pitchFamily="34" charset="-120"/>
            </a:rPr>
            <a:t>曹廣照</a:t>
          </a:r>
          <a:r>
            <a:rPr lang="zh-TW" altLang="en-US" sz="1400" b="1" dirty="0">
              <a:latin typeface="微軟正黑體" panose="020B0604030504040204" pitchFamily="34" charset="-120"/>
              <a:ea typeface="微軟正黑體" panose="020B0604030504040204" pitchFamily="34" charset="-120"/>
            </a:rPr>
            <a:t>管理員</a:t>
          </a:r>
          <a:endParaRPr lang="zh-TW" altLang="en-US" sz="1400" dirty="0">
            <a:latin typeface="微軟正黑體" panose="020B0604030504040204" pitchFamily="34" charset="-120"/>
            <a:ea typeface="微軟正黑體" panose="020B0604030504040204" pitchFamily="34" charset="-120"/>
          </a:endParaRPr>
        </a:p>
      </dgm:t>
    </dgm:pt>
    <dgm:pt modelId="{75BA72F7-2908-4461-98D4-9B6ABDB98E1D}" type="parTrans" cxnId="{EB108B84-95F4-4FD1-B249-5BF2F8CCCD3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21F53BA-7D01-4EDE-A85D-06122F31D302}" type="sibTrans" cxnId="{EB108B84-95F4-4FD1-B249-5BF2F8CCCD3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6BF51A0-2B62-414F-ADF2-64E67FD12BD8}">
      <dgm:prSet phldrT="[文字]" custT="1"/>
      <dgm:spPr/>
      <dgm:t>
        <a:bodyPr/>
        <a:lstStyle/>
        <a:p>
          <a:pPr algn="l">
            <a:lnSpc>
              <a:spcPts val="3360"/>
            </a:lnSpc>
            <a:spcBef>
              <a:spcPts val="600"/>
            </a:spcBef>
          </a:pPr>
          <a:r>
            <a:rPr lang="zh-TW" altLang="en-US" sz="1600" b="1" dirty="0">
              <a:latin typeface="微軟正黑體" panose="020B0604030504040204" pitchFamily="34" charset="-120"/>
              <a:ea typeface="微軟正黑體" panose="020B0604030504040204" pitchFamily="34" charset="-120"/>
            </a:rPr>
            <a:t>劉智文幹事</a:t>
          </a:r>
        </a:p>
      </dgm:t>
    </dgm:pt>
    <dgm:pt modelId="{DAECFD2E-B3C2-45DB-B18C-A4DCA5DEA35D}" type="parTrans" cxnId="{597FD028-FEE9-400C-BDE5-63D24285F8B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CEE8183-75B2-4F74-A49E-8537D93238AD}" type="sibTrans" cxnId="{597FD028-FEE9-400C-BDE5-63D24285F8B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12B950D-4666-480B-AADE-CA67BFED04C4}">
      <dgm:prSet phldrT="[文字]" custT="1"/>
      <dgm:spPr/>
      <dgm:t>
        <a:bodyPr/>
        <a:lstStyle/>
        <a:p>
          <a:pPr algn="l">
            <a:lnSpc>
              <a:spcPct val="100000"/>
            </a:lnSpc>
          </a:pPr>
          <a:r>
            <a:rPr lang="zh-TW" altLang="en-US" sz="1600" b="1" dirty="0">
              <a:latin typeface="微軟正黑體" panose="020B0604030504040204" pitchFamily="34" charset="-120"/>
              <a:ea typeface="微軟正黑體" panose="020B0604030504040204" pitchFamily="34" charset="-120"/>
            </a:rPr>
            <a:t>陳宥町幹事</a:t>
          </a:r>
        </a:p>
      </dgm:t>
    </dgm:pt>
    <dgm:pt modelId="{C93B8B5B-D6D0-4650-A4EF-647125F4F993}" type="parTrans" cxnId="{30243105-93F1-4F1A-8011-F865201FF27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2C1FB2D-2B12-4051-85C1-729C915CBF61}" type="sibTrans" cxnId="{30243105-93F1-4F1A-8011-F865201FF27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93EB6DA-4555-4E14-813A-DBAA2BF4464D}">
      <dgm:prSet phldrT="[文字]" custT="1"/>
      <dgm:spPr/>
      <dgm:t>
        <a:bodyPr/>
        <a:lstStyle/>
        <a:p>
          <a:pPr algn="l">
            <a:lnSpc>
              <a:spcPts val="3360"/>
            </a:lnSpc>
            <a:spcBef>
              <a:spcPts val="600"/>
            </a:spcBef>
          </a:pPr>
          <a:r>
            <a:rPr lang="zh-TW" altLang="en-US" sz="1600" b="1" dirty="0">
              <a:latin typeface="微軟正黑體" panose="020B0604030504040204" pitchFamily="34" charset="-120"/>
              <a:ea typeface="微軟正黑體" panose="020B0604030504040204" pitchFamily="34" charset="-120"/>
            </a:rPr>
            <a:t>陳惠美老師           </a:t>
          </a:r>
        </a:p>
      </dgm:t>
    </dgm:pt>
    <dgm:pt modelId="{0A3470B0-2CA1-407D-B813-65EB85332AD5}" type="parTrans" cxnId="{96B5C48D-224A-420D-9697-AAD04E859193}">
      <dgm:prSet/>
      <dgm:spPr/>
      <dgm:t>
        <a:bodyPr/>
        <a:lstStyle/>
        <a:p>
          <a:endParaRPr lang="zh-TW" altLang="en-US"/>
        </a:p>
      </dgm:t>
    </dgm:pt>
    <dgm:pt modelId="{43D828DD-6035-46BD-AD97-F7D9FB659C43}" type="sibTrans" cxnId="{96B5C48D-224A-420D-9697-AAD04E859193}">
      <dgm:prSet/>
      <dgm:spPr/>
      <dgm:t>
        <a:bodyPr/>
        <a:lstStyle/>
        <a:p>
          <a:endParaRPr lang="zh-TW" altLang="en-US"/>
        </a:p>
      </dgm:t>
    </dgm:pt>
    <dgm:pt modelId="{CCD4E7A0-5E24-492C-AE6B-77F69E0C378B}" type="pres">
      <dgm:prSet presAssocID="{AAF652F1-139A-4CED-BB4D-B21D22D4D32C}" presName="diagram" presStyleCnt="0">
        <dgm:presLayoutVars>
          <dgm:chPref val="1"/>
          <dgm:dir/>
          <dgm:animOne val="branch"/>
          <dgm:animLvl val="lvl"/>
          <dgm:resizeHandles/>
        </dgm:presLayoutVars>
      </dgm:prSet>
      <dgm:spPr/>
    </dgm:pt>
    <dgm:pt modelId="{8483B8FB-280D-4924-ACC2-1359FDCAC006}" type="pres">
      <dgm:prSet presAssocID="{71F34F53-4A42-4FE3-9FDC-7B3DFA63E9FC}" presName="root" presStyleCnt="0"/>
      <dgm:spPr/>
    </dgm:pt>
    <dgm:pt modelId="{C193E778-6956-41E5-8788-A6BA36BCF2BD}" type="pres">
      <dgm:prSet presAssocID="{71F34F53-4A42-4FE3-9FDC-7B3DFA63E9FC}" presName="rootComposite" presStyleCnt="0"/>
      <dgm:spPr/>
    </dgm:pt>
    <dgm:pt modelId="{43D2190B-45EB-4FD5-9C1C-05FB0C97EEE0}" type="pres">
      <dgm:prSet presAssocID="{71F34F53-4A42-4FE3-9FDC-7B3DFA63E9FC}" presName="rootText" presStyleLbl="node1" presStyleIdx="0" presStyleCnt="4"/>
      <dgm:spPr/>
    </dgm:pt>
    <dgm:pt modelId="{B535524F-62FC-458B-8C53-CBEBB0B3201A}" type="pres">
      <dgm:prSet presAssocID="{71F34F53-4A42-4FE3-9FDC-7B3DFA63E9FC}" presName="rootConnector" presStyleLbl="node1" presStyleIdx="0" presStyleCnt="4"/>
      <dgm:spPr/>
    </dgm:pt>
    <dgm:pt modelId="{48E61F8C-6EAC-46F5-916C-6B0BD35CCA29}" type="pres">
      <dgm:prSet presAssocID="{71F34F53-4A42-4FE3-9FDC-7B3DFA63E9FC}" presName="childShape" presStyleCnt="0"/>
      <dgm:spPr/>
    </dgm:pt>
    <dgm:pt modelId="{C832B6E0-1657-4146-A88D-0227CB52BCF8}" type="pres">
      <dgm:prSet presAssocID="{58B99E29-C9C4-47FD-BA3D-A191853DD353}" presName="Name13" presStyleLbl="parChTrans1D2" presStyleIdx="0" presStyleCnt="18"/>
      <dgm:spPr/>
    </dgm:pt>
    <dgm:pt modelId="{61014A6D-233C-434B-B8B8-DDBEE5D32565}" type="pres">
      <dgm:prSet presAssocID="{F2185112-D206-496E-AAE1-143BABA448AB}" presName="childText" presStyleLbl="bgAcc1" presStyleIdx="0" presStyleCnt="18">
        <dgm:presLayoutVars>
          <dgm:bulletEnabled val="1"/>
        </dgm:presLayoutVars>
      </dgm:prSet>
      <dgm:spPr/>
    </dgm:pt>
    <dgm:pt modelId="{E81E56F2-CF70-465C-8B1E-9EB1465CCC48}" type="pres">
      <dgm:prSet presAssocID="{122F7876-C9EB-4CE5-AF40-24EF6D233548}" presName="Name13" presStyleLbl="parChTrans1D2" presStyleIdx="1" presStyleCnt="18"/>
      <dgm:spPr/>
    </dgm:pt>
    <dgm:pt modelId="{760C5A34-A714-464A-A01C-62A0A0641388}" type="pres">
      <dgm:prSet presAssocID="{DB5FDE71-A46C-46F3-B316-D300E37C2C67}" presName="childText" presStyleLbl="bgAcc1" presStyleIdx="1" presStyleCnt="18">
        <dgm:presLayoutVars>
          <dgm:bulletEnabled val="1"/>
        </dgm:presLayoutVars>
      </dgm:prSet>
      <dgm:spPr/>
    </dgm:pt>
    <dgm:pt modelId="{3AA95066-DD36-43C4-861A-B972C370F77D}" type="pres">
      <dgm:prSet presAssocID="{6B807EAB-6629-4E48-A29F-EF439DE9A4E1}" presName="Name13" presStyleLbl="parChTrans1D2" presStyleIdx="2" presStyleCnt="18"/>
      <dgm:spPr/>
    </dgm:pt>
    <dgm:pt modelId="{EF965E05-DA21-4CC4-91EA-59620734CC2F}" type="pres">
      <dgm:prSet presAssocID="{3AB54D45-C561-4E46-94E3-1389CDC50E79}" presName="childText" presStyleLbl="bgAcc1" presStyleIdx="2" presStyleCnt="18">
        <dgm:presLayoutVars>
          <dgm:bulletEnabled val="1"/>
        </dgm:presLayoutVars>
      </dgm:prSet>
      <dgm:spPr/>
    </dgm:pt>
    <dgm:pt modelId="{732E1A18-7501-4A79-A70F-FBD7DC333AF9}" type="pres">
      <dgm:prSet presAssocID="{0A3470B0-2CA1-407D-B813-65EB85332AD5}" presName="Name13" presStyleLbl="parChTrans1D2" presStyleIdx="3" presStyleCnt="18"/>
      <dgm:spPr/>
    </dgm:pt>
    <dgm:pt modelId="{3178D147-146E-4B51-9504-7258FA42BEA7}" type="pres">
      <dgm:prSet presAssocID="{E93EB6DA-4555-4E14-813A-DBAA2BF4464D}" presName="childText" presStyleLbl="bgAcc1" presStyleIdx="3" presStyleCnt="18">
        <dgm:presLayoutVars>
          <dgm:bulletEnabled val="1"/>
        </dgm:presLayoutVars>
      </dgm:prSet>
      <dgm:spPr/>
    </dgm:pt>
    <dgm:pt modelId="{751610B6-35B6-4596-9BEB-BBD969CF04AC}" type="pres">
      <dgm:prSet presAssocID="{DAECFD2E-B3C2-45DB-B18C-A4DCA5DEA35D}" presName="Name13" presStyleLbl="parChTrans1D2" presStyleIdx="4" presStyleCnt="18"/>
      <dgm:spPr/>
    </dgm:pt>
    <dgm:pt modelId="{B51B720D-66E1-40DF-BC0B-91A05EC44958}" type="pres">
      <dgm:prSet presAssocID="{F6BF51A0-2B62-414F-ADF2-64E67FD12BD8}" presName="childText" presStyleLbl="bgAcc1" presStyleIdx="4" presStyleCnt="18">
        <dgm:presLayoutVars>
          <dgm:bulletEnabled val="1"/>
        </dgm:presLayoutVars>
      </dgm:prSet>
      <dgm:spPr/>
    </dgm:pt>
    <dgm:pt modelId="{93250742-F2B5-4BF5-A927-8F17B95A4078}" type="pres">
      <dgm:prSet presAssocID="{1F89F002-E614-48F6-B006-DCD89E01A34E}" presName="Name13" presStyleLbl="parChTrans1D2" presStyleIdx="5" presStyleCnt="18"/>
      <dgm:spPr/>
    </dgm:pt>
    <dgm:pt modelId="{DFAABE98-9B8D-4105-BE97-25435F726C84}" type="pres">
      <dgm:prSet presAssocID="{1190E3F2-BD4F-4725-9309-DE7ABB5C4C3D}" presName="childText" presStyleLbl="bgAcc1" presStyleIdx="5" presStyleCnt="18" custScaleX="192875" custScaleY="84289">
        <dgm:presLayoutVars>
          <dgm:bulletEnabled val="1"/>
        </dgm:presLayoutVars>
      </dgm:prSet>
      <dgm:spPr/>
    </dgm:pt>
    <dgm:pt modelId="{D939336F-58C7-49C8-8CD7-FFBE26324956}" type="pres">
      <dgm:prSet presAssocID="{BFF76785-A5A8-475F-8175-0AFC7CC66C58}" presName="root" presStyleCnt="0"/>
      <dgm:spPr/>
    </dgm:pt>
    <dgm:pt modelId="{AE617DB3-7832-4005-8343-D06E6C22BCFC}" type="pres">
      <dgm:prSet presAssocID="{BFF76785-A5A8-475F-8175-0AFC7CC66C58}" presName="rootComposite" presStyleCnt="0"/>
      <dgm:spPr/>
    </dgm:pt>
    <dgm:pt modelId="{B93DC999-201D-4205-BCD3-63E6A24777D7}" type="pres">
      <dgm:prSet presAssocID="{BFF76785-A5A8-475F-8175-0AFC7CC66C58}" presName="rootText" presStyleLbl="node1" presStyleIdx="1" presStyleCnt="4"/>
      <dgm:spPr/>
    </dgm:pt>
    <dgm:pt modelId="{66F45907-75A7-42D1-899E-159ED86A9503}" type="pres">
      <dgm:prSet presAssocID="{BFF76785-A5A8-475F-8175-0AFC7CC66C58}" presName="rootConnector" presStyleLbl="node1" presStyleIdx="1" presStyleCnt="4"/>
      <dgm:spPr/>
    </dgm:pt>
    <dgm:pt modelId="{A6098919-EFAF-406D-8847-7BA90494E112}" type="pres">
      <dgm:prSet presAssocID="{BFF76785-A5A8-475F-8175-0AFC7CC66C58}" presName="childShape" presStyleCnt="0"/>
      <dgm:spPr/>
    </dgm:pt>
    <dgm:pt modelId="{7DF9D409-D3B0-4DE7-91CE-F511EA5632B0}" type="pres">
      <dgm:prSet presAssocID="{D9E44B22-20F9-413A-BD2E-70EC0E74DDE1}" presName="Name13" presStyleLbl="parChTrans1D2" presStyleIdx="6" presStyleCnt="18"/>
      <dgm:spPr/>
    </dgm:pt>
    <dgm:pt modelId="{47D1976C-AD1C-4713-8792-8AC8A5BF8282}" type="pres">
      <dgm:prSet presAssocID="{998EB295-D932-43FF-9A4F-FCAD17FDB8CB}" presName="childText" presStyleLbl="bgAcc1" presStyleIdx="6" presStyleCnt="18">
        <dgm:presLayoutVars>
          <dgm:bulletEnabled val="1"/>
        </dgm:presLayoutVars>
      </dgm:prSet>
      <dgm:spPr/>
    </dgm:pt>
    <dgm:pt modelId="{8FD294FD-9CC2-46ED-927E-8FEB652A8128}" type="pres">
      <dgm:prSet presAssocID="{0A10F724-320E-4645-A199-AFB067CBAD31}" presName="Name13" presStyleLbl="parChTrans1D2" presStyleIdx="7" presStyleCnt="18"/>
      <dgm:spPr/>
    </dgm:pt>
    <dgm:pt modelId="{DE62F122-A839-4863-BED0-216435D51526}" type="pres">
      <dgm:prSet presAssocID="{EC09456F-0C77-4CDC-8C89-CBA646B180FC}" presName="childText" presStyleLbl="bgAcc1" presStyleIdx="7" presStyleCnt="18">
        <dgm:presLayoutVars>
          <dgm:bulletEnabled val="1"/>
        </dgm:presLayoutVars>
      </dgm:prSet>
      <dgm:spPr/>
    </dgm:pt>
    <dgm:pt modelId="{9CF8BA0A-DEE3-4F04-95B5-36DE9C02324A}" type="pres">
      <dgm:prSet presAssocID="{74544100-1C86-4073-9D97-A5AAE5B41D02}" presName="Name13" presStyleLbl="parChTrans1D2" presStyleIdx="8" presStyleCnt="18"/>
      <dgm:spPr/>
    </dgm:pt>
    <dgm:pt modelId="{4D61F032-F7B3-4ECC-A972-C74BDA989CA2}" type="pres">
      <dgm:prSet presAssocID="{3196BF3E-DF9D-4D7E-83D6-01956B1054E8}" presName="childText" presStyleLbl="bgAcc1" presStyleIdx="8" presStyleCnt="18">
        <dgm:presLayoutVars>
          <dgm:bulletEnabled val="1"/>
        </dgm:presLayoutVars>
      </dgm:prSet>
      <dgm:spPr/>
    </dgm:pt>
    <dgm:pt modelId="{0116DDA8-5858-4A18-8A7F-B31CEFCFD88D}" type="pres">
      <dgm:prSet presAssocID="{4C1EDDED-EB61-45B7-A65B-32F7262AC714}" presName="Name13" presStyleLbl="parChTrans1D2" presStyleIdx="9" presStyleCnt="18"/>
      <dgm:spPr/>
    </dgm:pt>
    <dgm:pt modelId="{18B3BBBB-5012-497C-8F75-BFE5046D8267}" type="pres">
      <dgm:prSet presAssocID="{EE50723B-2820-4D8D-BCE2-A31AC9FB1877}" presName="childText" presStyleLbl="bgAcc1" presStyleIdx="9" presStyleCnt="18">
        <dgm:presLayoutVars>
          <dgm:bulletEnabled val="1"/>
        </dgm:presLayoutVars>
      </dgm:prSet>
      <dgm:spPr/>
    </dgm:pt>
    <dgm:pt modelId="{12689EB5-8F67-4E62-8B84-DC81592DE18B}" type="pres">
      <dgm:prSet presAssocID="{EA030D4D-953A-4FD3-AE13-3087E4CC7205}" presName="root" presStyleCnt="0"/>
      <dgm:spPr/>
    </dgm:pt>
    <dgm:pt modelId="{B50AF217-EAC3-4500-ADBC-7065F11B4C3D}" type="pres">
      <dgm:prSet presAssocID="{EA030D4D-953A-4FD3-AE13-3087E4CC7205}" presName="rootComposite" presStyleCnt="0"/>
      <dgm:spPr/>
    </dgm:pt>
    <dgm:pt modelId="{DD300F2D-2EB1-431D-820E-9D2F96EDC8F7}" type="pres">
      <dgm:prSet presAssocID="{EA030D4D-953A-4FD3-AE13-3087E4CC7205}" presName="rootText" presStyleLbl="node1" presStyleIdx="2" presStyleCnt="4"/>
      <dgm:spPr/>
    </dgm:pt>
    <dgm:pt modelId="{12F1EB4F-32C0-4439-9314-139DBF084E77}" type="pres">
      <dgm:prSet presAssocID="{EA030D4D-953A-4FD3-AE13-3087E4CC7205}" presName="rootConnector" presStyleLbl="node1" presStyleIdx="2" presStyleCnt="4"/>
      <dgm:spPr/>
    </dgm:pt>
    <dgm:pt modelId="{7C9770F8-983B-4D18-888F-B95F5CC79F48}" type="pres">
      <dgm:prSet presAssocID="{EA030D4D-953A-4FD3-AE13-3087E4CC7205}" presName="childShape" presStyleCnt="0"/>
      <dgm:spPr/>
    </dgm:pt>
    <dgm:pt modelId="{C7E3BAF1-4352-4FC6-9AC5-1A2089CA8394}" type="pres">
      <dgm:prSet presAssocID="{254BDBFD-7BC7-4925-B37F-A62151991B32}" presName="Name13" presStyleLbl="parChTrans1D2" presStyleIdx="10" presStyleCnt="18"/>
      <dgm:spPr/>
    </dgm:pt>
    <dgm:pt modelId="{F2E86C5E-64F4-4233-898D-974AB0125AFA}" type="pres">
      <dgm:prSet presAssocID="{E61DCB45-1BAC-43FE-B3C2-D93D04AA5116}" presName="childText" presStyleLbl="bgAcc1" presStyleIdx="10" presStyleCnt="18">
        <dgm:presLayoutVars>
          <dgm:bulletEnabled val="1"/>
        </dgm:presLayoutVars>
      </dgm:prSet>
      <dgm:spPr/>
    </dgm:pt>
    <dgm:pt modelId="{02897FF5-CC7F-4DD4-A1D3-3C567CAFA3DD}" type="pres">
      <dgm:prSet presAssocID="{36990E9E-E37C-4ADC-98CF-3D0C2ADB6C9D}" presName="Name13" presStyleLbl="parChTrans1D2" presStyleIdx="11" presStyleCnt="18"/>
      <dgm:spPr/>
    </dgm:pt>
    <dgm:pt modelId="{B3532E3A-9BE6-4C33-A85E-1F4012B080B6}" type="pres">
      <dgm:prSet presAssocID="{A27D1A13-E8E7-497E-9F83-D25752F7D09D}" presName="childText" presStyleLbl="bgAcc1" presStyleIdx="11" presStyleCnt="18">
        <dgm:presLayoutVars>
          <dgm:bulletEnabled val="1"/>
        </dgm:presLayoutVars>
      </dgm:prSet>
      <dgm:spPr/>
    </dgm:pt>
    <dgm:pt modelId="{135BE2BB-1CEE-4752-8F63-49B60075B414}" type="pres">
      <dgm:prSet presAssocID="{B29DAB51-43BC-48F1-8E18-5EA885A0FCEC}" presName="Name13" presStyleLbl="parChTrans1D2" presStyleIdx="12" presStyleCnt="18"/>
      <dgm:spPr/>
    </dgm:pt>
    <dgm:pt modelId="{BB66A0C1-1367-4325-AE05-F0D09270D349}" type="pres">
      <dgm:prSet presAssocID="{FF880968-0A7B-4E84-861F-8F2BC4BAABD0}" presName="childText" presStyleLbl="bgAcc1" presStyleIdx="12" presStyleCnt="18">
        <dgm:presLayoutVars>
          <dgm:bulletEnabled val="1"/>
        </dgm:presLayoutVars>
      </dgm:prSet>
      <dgm:spPr/>
    </dgm:pt>
    <dgm:pt modelId="{DD781F0F-E856-4205-AD47-D782DEAE85DA}" type="pres">
      <dgm:prSet presAssocID="{C93B8B5B-D6D0-4650-A4EF-647125F4F993}" presName="Name13" presStyleLbl="parChTrans1D2" presStyleIdx="13" presStyleCnt="18"/>
      <dgm:spPr/>
    </dgm:pt>
    <dgm:pt modelId="{2CF95D39-5F23-453E-9DCE-9CC5419936D6}" type="pres">
      <dgm:prSet presAssocID="{D12B950D-4666-480B-AADE-CA67BFED04C4}" presName="childText" presStyleLbl="bgAcc1" presStyleIdx="13" presStyleCnt="18">
        <dgm:presLayoutVars>
          <dgm:bulletEnabled val="1"/>
        </dgm:presLayoutVars>
      </dgm:prSet>
      <dgm:spPr/>
    </dgm:pt>
    <dgm:pt modelId="{343BABAC-CFB7-4C1B-9924-FAD2EEE2784B}" type="pres">
      <dgm:prSet presAssocID="{E79787FC-2EC2-441B-B46B-69052E10B783}" presName="root" presStyleCnt="0"/>
      <dgm:spPr/>
    </dgm:pt>
    <dgm:pt modelId="{EA0F9C77-BDE7-48A0-BD94-0795CB13FFFF}" type="pres">
      <dgm:prSet presAssocID="{E79787FC-2EC2-441B-B46B-69052E10B783}" presName="rootComposite" presStyleCnt="0"/>
      <dgm:spPr/>
    </dgm:pt>
    <dgm:pt modelId="{CBDE2165-60F7-4A06-A322-41C9EA1D021E}" type="pres">
      <dgm:prSet presAssocID="{E79787FC-2EC2-441B-B46B-69052E10B783}" presName="rootText" presStyleLbl="node1" presStyleIdx="3" presStyleCnt="4"/>
      <dgm:spPr/>
    </dgm:pt>
    <dgm:pt modelId="{0891AEF6-C705-4171-99D2-29E824AED33A}" type="pres">
      <dgm:prSet presAssocID="{E79787FC-2EC2-441B-B46B-69052E10B783}" presName="rootConnector" presStyleLbl="node1" presStyleIdx="3" presStyleCnt="4"/>
      <dgm:spPr/>
    </dgm:pt>
    <dgm:pt modelId="{06FD672E-3D65-458B-9961-B61DE4230817}" type="pres">
      <dgm:prSet presAssocID="{E79787FC-2EC2-441B-B46B-69052E10B783}" presName="childShape" presStyleCnt="0"/>
      <dgm:spPr/>
    </dgm:pt>
    <dgm:pt modelId="{211FB091-C3A7-4F09-ACF9-2A467367F0C6}" type="pres">
      <dgm:prSet presAssocID="{959EB50C-8A9C-4751-8D33-6CCF4B3FA50B}" presName="Name13" presStyleLbl="parChTrans1D2" presStyleIdx="14" presStyleCnt="18"/>
      <dgm:spPr/>
    </dgm:pt>
    <dgm:pt modelId="{4730C034-547E-410A-A963-513323B4F028}" type="pres">
      <dgm:prSet presAssocID="{F33287EA-8AEC-4C0C-B5CD-0C94636AD4EF}" presName="childText" presStyleLbl="bgAcc1" presStyleIdx="14" presStyleCnt="18" custScaleX="112893">
        <dgm:presLayoutVars>
          <dgm:bulletEnabled val="1"/>
        </dgm:presLayoutVars>
      </dgm:prSet>
      <dgm:spPr/>
    </dgm:pt>
    <dgm:pt modelId="{D46C209E-BB87-4B32-94FD-D11DD6EEF9D0}" type="pres">
      <dgm:prSet presAssocID="{3F30D652-5E07-4D59-9474-B1304309C758}" presName="Name13" presStyleLbl="parChTrans1D2" presStyleIdx="15" presStyleCnt="18"/>
      <dgm:spPr/>
    </dgm:pt>
    <dgm:pt modelId="{59F271FB-3132-46CD-B6C6-40EF77848147}" type="pres">
      <dgm:prSet presAssocID="{A367CA36-E5D7-44D6-99FE-2B16037AAAEF}" presName="childText" presStyleLbl="bgAcc1" presStyleIdx="15" presStyleCnt="18" custScaleX="112893">
        <dgm:presLayoutVars>
          <dgm:bulletEnabled val="1"/>
        </dgm:presLayoutVars>
      </dgm:prSet>
      <dgm:spPr/>
    </dgm:pt>
    <dgm:pt modelId="{43AF33E8-D65C-4E8D-B149-CE8BD9BE94D1}" type="pres">
      <dgm:prSet presAssocID="{0E13143A-4300-4B2A-9FFC-295F3256687A}" presName="Name13" presStyleLbl="parChTrans1D2" presStyleIdx="16" presStyleCnt="18"/>
      <dgm:spPr/>
    </dgm:pt>
    <dgm:pt modelId="{D4395FB2-8093-4657-86CA-9FC5126E87F5}" type="pres">
      <dgm:prSet presAssocID="{344ED747-0577-4F63-A738-B22AA2546030}" presName="childText" presStyleLbl="bgAcc1" presStyleIdx="16" presStyleCnt="18" custScaleX="112893">
        <dgm:presLayoutVars>
          <dgm:bulletEnabled val="1"/>
        </dgm:presLayoutVars>
      </dgm:prSet>
      <dgm:spPr/>
    </dgm:pt>
    <dgm:pt modelId="{669E9551-30B2-45A5-8124-320163D47D86}" type="pres">
      <dgm:prSet presAssocID="{75BA72F7-2908-4461-98D4-9B6ABDB98E1D}" presName="Name13" presStyleLbl="parChTrans1D2" presStyleIdx="17" presStyleCnt="18"/>
      <dgm:spPr/>
    </dgm:pt>
    <dgm:pt modelId="{73470363-3A3E-4B29-B7B6-F45B0CCD8F07}" type="pres">
      <dgm:prSet presAssocID="{72D2183D-2889-4F19-ADFA-B39F082F9668}" presName="childText" presStyleLbl="bgAcc1" presStyleIdx="17" presStyleCnt="18" custScaleX="112893">
        <dgm:presLayoutVars>
          <dgm:bulletEnabled val="1"/>
        </dgm:presLayoutVars>
      </dgm:prSet>
      <dgm:spPr/>
    </dgm:pt>
  </dgm:ptLst>
  <dgm:cxnLst>
    <dgm:cxn modelId="{2E029601-3D55-472D-91CD-C84CB531C5AF}" srcId="{EA030D4D-953A-4FD3-AE13-3087E4CC7205}" destId="{FF880968-0A7B-4E84-861F-8F2BC4BAABD0}" srcOrd="2" destOrd="0" parTransId="{B29DAB51-43BC-48F1-8E18-5EA885A0FCEC}" sibTransId="{F93CC73F-28D6-43D0-AD84-2A6214290716}"/>
    <dgm:cxn modelId="{D5808C04-5F37-4643-85AC-14F353A77646}" srcId="{AAF652F1-139A-4CED-BB4D-B21D22D4D32C}" destId="{EA030D4D-953A-4FD3-AE13-3087E4CC7205}" srcOrd="2" destOrd="0" parTransId="{FFA332C9-DCC8-417E-9AC3-BF825594AB3E}" sibTransId="{F40D025D-68AE-47D6-81BA-DFFF9F2E387E}"/>
    <dgm:cxn modelId="{30243105-93F1-4F1A-8011-F865201FF277}" srcId="{EA030D4D-953A-4FD3-AE13-3087E4CC7205}" destId="{D12B950D-4666-480B-AADE-CA67BFED04C4}" srcOrd="3" destOrd="0" parTransId="{C93B8B5B-D6D0-4650-A4EF-647125F4F993}" sibTransId="{F2C1FB2D-2B12-4051-85C1-729C915CBF61}"/>
    <dgm:cxn modelId="{BB5E5006-5AA5-4816-859D-97EC76A0CD43}" type="presOf" srcId="{EA030D4D-953A-4FD3-AE13-3087E4CC7205}" destId="{12F1EB4F-32C0-4439-9314-139DBF084E77}" srcOrd="1" destOrd="0" presId="urn:microsoft.com/office/officeart/2005/8/layout/hierarchy3"/>
    <dgm:cxn modelId="{C88E5A0D-DAD6-49FD-9545-C5BC97F77C09}" type="presOf" srcId="{74544100-1C86-4073-9D97-A5AAE5B41D02}" destId="{9CF8BA0A-DEE3-4F04-95B5-36DE9C02324A}" srcOrd="0" destOrd="0" presId="urn:microsoft.com/office/officeart/2005/8/layout/hierarchy3"/>
    <dgm:cxn modelId="{89825A1A-DE00-4232-89DC-C2EB684D82E0}" type="presOf" srcId="{A27D1A13-E8E7-497E-9F83-D25752F7D09D}" destId="{B3532E3A-9BE6-4C33-A85E-1F4012B080B6}" srcOrd="0" destOrd="0" presId="urn:microsoft.com/office/officeart/2005/8/layout/hierarchy3"/>
    <dgm:cxn modelId="{CF88141B-CE9E-4AA1-98C1-FA709A057252}" type="presOf" srcId="{254BDBFD-7BC7-4925-B37F-A62151991B32}" destId="{C7E3BAF1-4352-4FC6-9AC5-1A2089CA8394}" srcOrd="0" destOrd="0" presId="urn:microsoft.com/office/officeart/2005/8/layout/hierarchy3"/>
    <dgm:cxn modelId="{AC036D1C-B0DC-49A1-B0E5-59C061A5274A}" type="presOf" srcId="{F2185112-D206-496E-AAE1-143BABA448AB}" destId="{61014A6D-233C-434B-B8B8-DDBEE5D32565}" srcOrd="0" destOrd="0" presId="urn:microsoft.com/office/officeart/2005/8/layout/hierarchy3"/>
    <dgm:cxn modelId="{87480621-3163-4DF9-A00C-D223BD4371CD}" type="presOf" srcId="{75BA72F7-2908-4461-98D4-9B6ABDB98E1D}" destId="{669E9551-30B2-45A5-8124-320163D47D86}" srcOrd="0" destOrd="0" presId="urn:microsoft.com/office/officeart/2005/8/layout/hierarchy3"/>
    <dgm:cxn modelId="{9A21CA22-0E20-4C72-94B0-AD6601F0EA64}" type="presOf" srcId="{BFF76785-A5A8-475F-8175-0AFC7CC66C58}" destId="{66F45907-75A7-42D1-899E-159ED86A9503}" srcOrd="1" destOrd="0" presId="urn:microsoft.com/office/officeart/2005/8/layout/hierarchy3"/>
    <dgm:cxn modelId="{597FD028-FEE9-400C-BDE5-63D24285F8B6}" srcId="{71F34F53-4A42-4FE3-9FDC-7B3DFA63E9FC}" destId="{F6BF51A0-2B62-414F-ADF2-64E67FD12BD8}" srcOrd="4" destOrd="0" parTransId="{DAECFD2E-B3C2-45DB-B18C-A4DCA5DEA35D}" sibTransId="{8CEE8183-75B2-4F74-A49E-8537D93238AD}"/>
    <dgm:cxn modelId="{47722D2F-0B2E-4E80-861F-56041BE60B8E}" type="presOf" srcId="{E79787FC-2EC2-441B-B46B-69052E10B783}" destId="{CBDE2165-60F7-4A06-A322-41C9EA1D021E}" srcOrd="0" destOrd="0" presId="urn:microsoft.com/office/officeart/2005/8/layout/hierarchy3"/>
    <dgm:cxn modelId="{B958493A-83C1-4B7D-ADD8-2DDD1C315A51}" srcId="{71F34F53-4A42-4FE3-9FDC-7B3DFA63E9FC}" destId="{1190E3F2-BD4F-4725-9309-DE7ABB5C4C3D}" srcOrd="5" destOrd="0" parTransId="{1F89F002-E614-48F6-B006-DCD89E01A34E}" sibTransId="{6A6EDC57-8333-4284-9214-DFAA905365EC}"/>
    <dgm:cxn modelId="{6CECC05B-D2CB-4052-8D12-5193F830803D}" type="presOf" srcId="{4C1EDDED-EB61-45B7-A65B-32F7262AC714}" destId="{0116DDA8-5858-4A18-8A7F-B31CEFCFD88D}" srcOrd="0" destOrd="0" presId="urn:microsoft.com/office/officeart/2005/8/layout/hierarchy3"/>
    <dgm:cxn modelId="{D9EAD05B-B638-4DEB-A6CB-8A6D9B1CA73E}" type="presOf" srcId="{3F30D652-5E07-4D59-9474-B1304309C758}" destId="{D46C209E-BB87-4B32-94FD-D11DD6EEF9D0}" srcOrd="0" destOrd="0" presId="urn:microsoft.com/office/officeart/2005/8/layout/hierarchy3"/>
    <dgm:cxn modelId="{8DDFC85D-8608-49D0-934C-81A41FB21DC7}" type="presOf" srcId="{E61DCB45-1BAC-43FE-B3C2-D93D04AA5116}" destId="{F2E86C5E-64F4-4233-898D-974AB0125AFA}" srcOrd="0" destOrd="0" presId="urn:microsoft.com/office/officeart/2005/8/layout/hierarchy3"/>
    <dgm:cxn modelId="{C2A5CC5E-51DC-4DA4-9A33-B3203ED8A79F}" type="presOf" srcId="{3AB54D45-C561-4E46-94E3-1389CDC50E79}" destId="{EF965E05-DA21-4CC4-91EA-59620734CC2F}" srcOrd="0" destOrd="0" presId="urn:microsoft.com/office/officeart/2005/8/layout/hierarchy3"/>
    <dgm:cxn modelId="{C42F2960-76AE-43AC-BAE8-CDB6F0382E37}" srcId="{E79787FC-2EC2-441B-B46B-69052E10B783}" destId="{F33287EA-8AEC-4C0C-B5CD-0C94636AD4EF}" srcOrd="0" destOrd="0" parTransId="{959EB50C-8A9C-4751-8D33-6CCF4B3FA50B}" sibTransId="{17D761EC-083C-42FE-B0E8-7FD60EB4A2C0}"/>
    <dgm:cxn modelId="{580A5141-ED55-4DDA-BAA5-99A16D2DA225}" type="presOf" srcId="{959EB50C-8A9C-4751-8D33-6CCF4B3FA50B}" destId="{211FB091-C3A7-4F09-ACF9-2A467367F0C6}" srcOrd="0" destOrd="0" presId="urn:microsoft.com/office/officeart/2005/8/layout/hierarchy3"/>
    <dgm:cxn modelId="{615FDB41-03A9-429C-AF8D-5C748C8EF541}" type="presOf" srcId="{58B99E29-C9C4-47FD-BA3D-A191853DD353}" destId="{C832B6E0-1657-4146-A88D-0227CB52BCF8}" srcOrd="0" destOrd="0" presId="urn:microsoft.com/office/officeart/2005/8/layout/hierarchy3"/>
    <dgm:cxn modelId="{37339B66-34BF-4138-86AB-F3432B122D01}" srcId="{AAF652F1-139A-4CED-BB4D-B21D22D4D32C}" destId="{71F34F53-4A42-4FE3-9FDC-7B3DFA63E9FC}" srcOrd="0" destOrd="0" parTransId="{50F9A5CE-D231-4955-A633-F8D73E6FA3F7}" sibTransId="{7754230C-C520-4F13-8E56-3BD11D9F2135}"/>
    <dgm:cxn modelId="{B104E147-2218-4A4D-BE52-671F55991DE0}" srcId="{71F34F53-4A42-4FE3-9FDC-7B3DFA63E9FC}" destId="{F2185112-D206-496E-AAE1-143BABA448AB}" srcOrd="0" destOrd="0" parTransId="{58B99E29-C9C4-47FD-BA3D-A191853DD353}" sibTransId="{9D3AABEA-0D11-4024-A748-C9D5AE866057}"/>
    <dgm:cxn modelId="{8AA0846A-98A6-4F24-8550-218C0B000A3A}" type="presOf" srcId="{A367CA36-E5D7-44D6-99FE-2B16037AAAEF}" destId="{59F271FB-3132-46CD-B6C6-40EF77848147}" srcOrd="0" destOrd="0" presId="urn:microsoft.com/office/officeart/2005/8/layout/hierarchy3"/>
    <dgm:cxn modelId="{789E936B-CFF1-4354-AF12-4592FD8F0213}" type="presOf" srcId="{E93EB6DA-4555-4E14-813A-DBAA2BF4464D}" destId="{3178D147-146E-4B51-9504-7258FA42BEA7}" srcOrd="0" destOrd="0" presId="urn:microsoft.com/office/officeart/2005/8/layout/hierarchy3"/>
    <dgm:cxn modelId="{28D1654E-DCD8-4BF9-8195-F2863064A494}" type="presOf" srcId="{0A3470B0-2CA1-407D-B813-65EB85332AD5}" destId="{732E1A18-7501-4A79-A70F-FBD7DC333AF9}" srcOrd="0" destOrd="0" presId="urn:microsoft.com/office/officeart/2005/8/layout/hierarchy3"/>
    <dgm:cxn modelId="{1B60FD50-D88F-4EA8-8403-2C1E57688767}" type="presOf" srcId="{6B807EAB-6629-4E48-A29F-EF439DE9A4E1}" destId="{3AA95066-DD36-43C4-861A-B972C370F77D}" srcOrd="0" destOrd="0" presId="urn:microsoft.com/office/officeart/2005/8/layout/hierarchy3"/>
    <dgm:cxn modelId="{C1CFFA71-6048-4522-8840-B64F9809E5D3}" srcId="{EA030D4D-953A-4FD3-AE13-3087E4CC7205}" destId="{A27D1A13-E8E7-497E-9F83-D25752F7D09D}" srcOrd="1" destOrd="0" parTransId="{36990E9E-E37C-4ADC-98CF-3D0C2ADB6C9D}" sibTransId="{F44801EE-77C0-457A-A44F-792369BC6A5D}"/>
    <dgm:cxn modelId="{6BB12F52-24D8-4D61-AA35-45D48F1AB0B7}" type="presOf" srcId="{344ED747-0577-4F63-A738-B22AA2546030}" destId="{D4395FB2-8093-4657-86CA-9FC5126E87F5}" srcOrd="0" destOrd="0" presId="urn:microsoft.com/office/officeart/2005/8/layout/hierarchy3"/>
    <dgm:cxn modelId="{56738F53-01DB-40EB-841B-B00F9A0AF789}" type="presOf" srcId="{71F34F53-4A42-4FE3-9FDC-7B3DFA63E9FC}" destId="{B535524F-62FC-458B-8C53-CBEBB0B3201A}" srcOrd="1" destOrd="0" presId="urn:microsoft.com/office/officeart/2005/8/layout/hierarchy3"/>
    <dgm:cxn modelId="{C80DD654-F9F6-4259-9762-5E1E5D172401}" type="presOf" srcId="{D9E44B22-20F9-413A-BD2E-70EC0E74DDE1}" destId="{7DF9D409-D3B0-4DE7-91CE-F511EA5632B0}" srcOrd="0" destOrd="0" presId="urn:microsoft.com/office/officeart/2005/8/layout/hierarchy3"/>
    <dgm:cxn modelId="{07638275-FCAB-41D6-9F27-67F4990DB929}" type="presOf" srcId="{EC09456F-0C77-4CDC-8C89-CBA646B180FC}" destId="{DE62F122-A839-4863-BED0-216435D51526}" srcOrd="0" destOrd="0" presId="urn:microsoft.com/office/officeart/2005/8/layout/hierarchy3"/>
    <dgm:cxn modelId="{F96EFF76-47DC-486B-979F-79E4EDF4E746}" type="presOf" srcId="{EE50723B-2820-4D8D-BCE2-A31AC9FB1877}" destId="{18B3BBBB-5012-497C-8F75-BFE5046D8267}" srcOrd="0" destOrd="0" presId="urn:microsoft.com/office/officeart/2005/8/layout/hierarchy3"/>
    <dgm:cxn modelId="{C88F7F59-6FFB-406C-BBDE-B781387A1919}" type="presOf" srcId="{36990E9E-E37C-4ADC-98CF-3D0C2ADB6C9D}" destId="{02897FF5-CC7F-4DD4-A1D3-3C567CAFA3DD}" srcOrd="0" destOrd="0" presId="urn:microsoft.com/office/officeart/2005/8/layout/hierarchy3"/>
    <dgm:cxn modelId="{A8B45F7F-7E3B-45CE-925B-CE37A48E4AF7}" type="presOf" srcId="{72D2183D-2889-4F19-ADFA-B39F082F9668}" destId="{73470363-3A3E-4B29-B7B6-F45B0CCD8F07}" srcOrd="0" destOrd="0" presId="urn:microsoft.com/office/officeart/2005/8/layout/hierarchy3"/>
    <dgm:cxn modelId="{EB108B84-95F4-4FD1-B249-5BF2F8CCCD3C}" srcId="{E79787FC-2EC2-441B-B46B-69052E10B783}" destId="{72D2183D-2889-4F19-ADFA-B39F082F9668}" srcOrd="3" destOrd="0" parTransId="{75BA72F7-2908-4461-98D4-9B6ABDB98E1D}" sibTransId="{F21F53BA-7D01-4EDE-A85D-06122F31D302}"/>
    <dgm:cxn modelId="{55A85085-0096-44AE-98A2-D4C19E4A21EE}" type="presOf" srcId="{1190E3F2-BD4F-4725-9309-DE7ABB5C4C3D}" destId="{DFAABE98-9B8D-4105-BE97-25435F726C84}" srcOrd="0" destOrd="0" presId="urn:microsoft.com/office/officeart/2005/8/layout/hierarchy3"/>
    <dgm:cxn modelId="{80798787-452C-4C73-943B-3EBE9296BFFB}" type="presOf" srcId="{0A10F724-320E-4645-A199-AFB067CBAD31}" destId="{8FD294FD-9CC2-46ED-927E-8FEB652A8128}" srcOrd="0" destOrd="0" presId="urn:microsoft.com/office/officeart/2005/8/layout/hierarchy3"/>
    <dgm:cxn modelId="{96B5C48D-224A-420D-9697-AAD04E859193}" srcId="{71F34F53-4A42-4FE3-9FDC-7B3DFA63E9FC}" destId="{E93EB6DA-4555-4E14-813A-DBAA2BF4464D}" srcOrd="3" destOrd="0" parTransId="{0A3470B0-2CA1-407D-B813-65EB85332AD5}" sibTransId="{43D828DD-6035-46BD-AD97-F7D9FB659C43}"/>
    <dgm:cxn modelId="{CA6B3592-1148-4174-A5E7-186F1E7EC914}" type="presOf" srcId="{B29DAB51-43BC-48F1-8E18-5EA885A0FCEC}" destId="{135BE2BB-1CEE-4752-8F63-49B60075B414}" srcOrd="0" destOrd="0" presId="urn:microsoft.com/office/officeart/2005/8/layout/hierarchy3"/>
    <dgm:cxn modelId="{2F4B3493-E81C-4A41-8592-B349067F8FF9}" type="presOf" srcId="{BFF76785-A5A8-475F-8175-0AFC7CC66C58}" destId="{B93DC999-201D-4205-BCD3-63E6A24777D7}" srcOrd="0" destOrd="0" presId="urn:microsoft.com/office/officeart/2005/8/layout/hierarchy3"/>
    <dgm:cxn modelId="{A5D03B96-A945-4707-B635-DE45AD9C9759}" srcId="{E79787FC-2EC2-441B-B46B-69052E10B783}" destId="{A367CA36-E5D7-44D6-99FE-2B16037AAAEF}" srcOrd="1" destOrd="0" parTransId="{3F30D652-5E07-4D59-9474-B1304309C758}" sibTransId="{612179C4-161F-4D7F-9D15-4700C99B2801}"/>
    <dgm:cxn modelId="{117F9498-C59C-42F1-BB1A-639A6EB36119}" type="presOf" srcId="{71F34F53-4A42-4FE3-9FDC-7B3DFA63E9FC}" destId="{43D2190B-45EB-4FD5-9C1C-05FB0C97EEE0}" srcOrd="0" destOrd="0" presId="urn:microsoft.com/office/officeart/2005/8/layout/hierarchy3"/>
    <dgm:cxn modelId="{EF78739A-314E-4F1D-A0D4-9C3F5086313E}" type="presOf" srcId="{AAF652F1-139A-4CED-BB4D-B21D22D4D32C}" destId="{CCD4E7A0-5E24-492C-AE6B-77F69E0C378B}" srcOrd="0" destOrd="0" presId="urn:microsoft.com/office/officeart/2005/8/layout/hierarchy3"/>
    <dgm:cxn modelId="{2744D5A0-2B7A-4A9A-AB2E-1715F1FAA727}" type="presOf" srcId="{E79787FC-2EC2-441B-B46B-69052E10B783}" destId="{0891AEF6-C705-4171-99D2-29E824AED33A}" srcOrd="1" destOrd="0" presId="urn:microsoft.com/office/officeart/2005/8/layout/hierarchy3"/>
    <dgm:cxn modelId="{626F65A4-BEE9-44B9-A98C-55D12FC4E80D}" type="presOf" srcId="{F33287EA-8AEC-4C0C-B5CD-0C94636AD4EF}" destId="{4730C034-547E-410A-A963-513323B4F028}" srcOrd="0" destOrd="0" presId="urn:microsoft.com/office/officeart/2005/8/layout/hierarchy3"/>
    <dgm:cxn modelId="{3BF215AC-DEE2-4F99-9449-A951C1994436}" srcId="{BFF76785-A5A8-475F-8175-0AFC7CC66C58}" destId="{3196BF3E-DF9D-4D7E-83D6-01956B1054E8}" srcOrd="2" destOrd="0" parTransId="{74544100-1C86-4073-9D97-A5AAE5B41D02}" sibTransId="{BB189888-F9E3-4772-9E53-A5EBFB16EE3A}"/>
    <dgm:cxn modelId="{CE24A1AF-08A9-425E-BD64-6BF5F9CE7C9C}" type="presOf" srcId="{DB5FDE71-A46C-46F3-B316-D300E37C2C67}" destId="{760C5A34-A714-464A-A01C-62A0A0641388}" srcOrd="0" destOrd="0" presId="urn:microsoft.com/office/officeart/2005/8/layout/hierarchy3"/>
    <dgm:cxn modelId="{AEAA59B0-7B6C-4D2B-82AB-A637A482BD90}" type="presOf" srcId="{122F7876-C9EB-4CE5-AF40-24EF6D233548}" destId="{E81E56F2-CF70-465C-8B1E-9EB1465CCC48}" srcOrd="0" destOrd="0" presId="urn:microsoft.com/office/officeart/2005/8/layout/hierarchy3"/>
    <dgm:cxn modelId="{E049D4B2-861A-4EA9-B864-C5A8B9444FAC}" type="presOf" srcId="{EA030D4D-953A-4FD3-AE13-3087E4CC7205}" destId="{DD300F2D-2EB1-431D-820E-9D2F96EDC8F7}" srcOrd="0" destOrd="0" presId="urn:microsoft.com/office/officeart/2005/8/layout/hierarchy3"/>
    <dgm:cxn modelId="{208EC7B3-51D2-41AE-A1B9-21DE47B73B2E}" type="presOf" srcId="{998EB295-D932-43FF-9A4F-FCAD17FDB8CB}" destId="{47D1976C-AD1C-4713-8792-8AC8A5BF8282}" srcOrd="0" destOrd="0" presId="urn:microsoft.com/office/officeart/2005/8/layout/hierarchy3"/>
    <dgm:cxn modelId="{AEAE66B5-0B7D-4E7F-A627-0F85B185F5EF}" type="presOf" srcId="{3196BF3E-DF9D-4D7E-83D6-01956B1054E8}" destId="{4D61F032-F7B3-4ECC-A972-C74BDA989CA2}" srcOrd="0" destOrd="0" presId="urn:microsoft.com/office/officeart/2005/8/layout/hierarchy3"/>
    <dgm:cxn modelId="{144ADEB8-0DD7-44F8-BB1E-C47D717C8B56}" type="presOf" srcId="{C93B8B5B-D6D0-4650-A4EF-647125F4F993}" destId="{DD781F0F-E856-4205-AD47-D782DEAE85DA}" srcOrd="0" destOrd="0" presId="urn:microsoft.com/office/officeart/2005/8/layout/hierarchy3"/>
    <dgm:cxn modelId="{480F20B9-341C-42E7-A504-B9469B812650}" type="presOf" srcId="{DAECFD2E-B3C2-45DB-B18C-A4DCA5DEA35D}" destId="{751610B6-35B6-4596-9BEB-BBD969CF04AC}" srcOrd="0" destOrd="0" presId="urn:microsoft.com/office/officeart/2005/8/layout/hierarchy3"/>
    <dgm:cxn modelId="{E16FCEBB-7C1A-4E84-9864-C9D87D711D21}" srcId="{71F34F53-4A42-4FE3-9FDC-7B3DFA63E9FC}" destId="{3AB54D45-C561-4E46-94E3-1389CDC50E79}" srcOrd="2" destOrd="0" parTransId="{6B807EAB-6629-4E48-A29F-EF439DE9A4E1}" sibTransId="{F71944D5-E0C2-4468-9B27-ABB1B106C5D1}"/>
    <dgm:cxn modelId="{3C39B7BE-C114-422A-841C-7353FA0CEA14}" type="presOf" srcId="{D12B950D-4666-480B-AADE-CA67BFED04C4}" destId="{2CF95D39-5F23-453E-9DCE-9CC5419936D6}" srcOrd="0" destOrd="0" presId="urn:microsoft.com/office/officeart/2005/8/layout/hierarchy3"/>
    <dgm:cxn modelId="{F192B5BF-DC0D-4DE9-8688-BFE9C8E0D2DA}" type="presOf" srcId="{F6BF51A0-2B62-414F-ADF2-64E67FD12BD8}" destId="{B51B720D-66E1-40DF-BC0B-91A05EC44958}" srcOrd="0" destOrd="0" presId="urn:microsoft.com/office/officeart/2005/8/layout/hierarchy3"/>
    <dgm:cxn modelId="{10A167C5-65F2-45DD-B6F1-86429AF9E7B8}" srcId="{71F34F53-4A42-4FE3-9FDC-7B3DFA63E9FC}" destId="{DB5FDE71-A46C-46F3-B316-D300E37C2C67}" srcOrd="1" destOrd="0" parTransId="{122F7876-C9EB-4CE5-AF40-24EF6D233548}" sibTransId="{B36D7DC1-2A76-4E0A-8698-F1B45234B74C}"/>
    <dgm:cxn modelId="{22AFCED1-F3D5-4A9F-B899-EDD5F4BEDA6F}" type="presOf" srcId="{1F89F002-E614-48F6-B006-DCD89E01A34E}" destId="{93250742-F2B5-4BF5-A927-8F17B95A4078}" srcOrd="0" destOrd="0" presId="urn:microsoft.com/office/officeart/2005/8/layout/hierarchy3"/>
    <dgm:cxn modelId="{83F48FD2-0A24-4221-91A0-AF76DCF72EFB}" srcId="{AAF652F1-139A-4CED-BB4D-B21D22D4D32C}" destId="{BFF76785-A5A8-475F-8175-0AFC7CC66C58}" srcOrd="1" destOrd="0" parTransId="{DDD89ED8-6BE8-4089-B638-95C2957ABD07}" sibTransId="{131DC0EB-46F8-4EA2-BB46-E5BE8C6EFB13}"/>
    <dgm:cxn modelId="{5D55A0D2-46A3-4280-A9C2-DC1D28B6F77A}" type="presOf" srcId="{FF880968-0A7B-4E84-861F-8F2BC4BAABD0}" destId="{BB66A0C1-1367-4325-AE05-F0D09270D349}" srcOrd="0" destOrd="0" presId="urn:microsoft.com/office/officeart/2005/8/layout/hierarchy3"/>
    <dgm:cxn modelId="{52C13DDF-FA57-4412-8E08-B1D1DD6B4ACF}" type="presOf" srcId="{0E13143A-4300-4B2A-9FFC-295F3256687A}" destId="{43AF33E8-D65C-4E8D-B149-CE8BD9BE94D1}" srcOrd="0" destOrd="0" presId="urn:microsoft.com/office/officeart/2005/8/layout/hierarchy3"/>
    <dgm:cxn modelId="{077F34E1-506E-4B56-94AC-11AA84A9ECE4}" srcId="{E79787FC-2EC2-441B-B46B-69052E10B783}" destId="{344ED747-0577-4F63-A738-B22AA2546030}" srcOrd="2" destOrd="0" parTransId="{0E13143A-4300-4B2A-9FFC-295F3256687A}" sibTransId="{449FC3B1-0304-4955-B2ED-F0A8AF42B757}"/>
    <dgm:cxn modelId="{3B53ECE5-A58F-4C1B-B9D3-D24E52C8EDF8}" srcId="{BFF76785-A5A8-475F-8175-0AFC7CC66C58}" destId="{EC09456F-0C77-4CDC-8C89-CBA646B180FC}" srcOrd="1" destOrd="0" parTransId="{0A10F724-320E-4645-A199-AFB067CBAD31}" sibTransId="{708459C8-4B26-488D-8C23-064935F95489}"/>
    <dgm:cxn modelId="{142008F1-B08E-487D-8FFC-978F593C62C7}" srcId="{AAF652F1-139A-4CED-BB4D-B21D22D4D32C}" destId="{E79787FC-2EC2-441B-B46B-69052E10B783}" srcOrd="3" destOrd="0" parTransId="{DE11F405-F033-4948-90BF-1FB36BCDA2B9}" sibTransId="{BA43C7F2-1BEA-40F4-B8D4-0B69F387338D}"/>
    <dgm:cxn modelId="{C4BC52F6-214C-42CB-90AE-1DC97237B6D0}" srcId="{EA030D4D-953A-4FD3-AE13-3087E4CC7205}" destId="{E61DCB45-1BAC-43FE-B3C2-D93D04AA5116}" srcOrd="0" destOrd="0" parTransId="{254BDBFD-7BC7-4925-B37F-A62151991B32}" sibTransId="{3D6BD5BF-0810-4B43-A028-75F2FBC15CF6}"/>
    <dgm:cxn modelId="{0ACC51F7-D176-4AB1-95EB-A9559856FEBB}" srcId="{BFF76785-A5A8-475F-8175-0AFC7CC66C58}" destId="{998EB295-D932-43FF-9A4F-FCAD17FDB8CB}" srcOrd="0" destOrd="0" parTransId="{D9E44B22-20F9-413A-BD2E-70EC0E74DDE1}" sibTransId="{D42CFFFF-47C8-4228-99BF-FEE7F4130D8E}"/>
    <dgm:cxn modelId="{279D47FA-2620-4245-866D-DBA0489C0481}" srcId="{BFF76785-A5A8-475F-8175-0AFC7CC66C58}" destId="{EE50723B-2820-4D8D-BCE2-A31AC9FB1877}" srcOrd="3" destOrd="0" parTransId="{4C1EDDED-EB61-45B7-A65B-32F7262AC714}" sibTransId="{D0DCD7AF-DB4A-4B31-A956-A57D03FBA3DB}"/>
    <dgm:cxn modelId="{D1B3DEC0-CCC5-4227-803A-4F218827FBA7}" type="presParOf" srcId="{CCD4E7A0-5E24-492C-AE6B-77F69E0C378B}" destId="{8483B8FB-280D-4924-ACC2-1359FDCAC006}" srcOrd="0" destOrd="0" presId="urn:microsoft.com/office/officeart/2005/8/layout/hierarchy3"/>
    <dgm:cxn modelId="{14885C01-1111-41A2-8F4B-5D25C8248888}" type="presParOf" srcId="{8483B8FB-280D-4924-ACC2-1359FDCAC006}" destId="{C193E778-6956-41E5-8788-A6BA36BCF2BD}" srcOrd="0" destOrd="0" presId="urn:microsoft.com/office/officeart/2005/8/layout/hierarchy3"/>
    <dgm:cxn modelId="{C138EAC8-31EE-4F5F-8CF4-EF86B63D03A8}" type="presParOf" srcId="{C193E778-6956-41E5-8788-A6BA36BCF2BD}" destId="{43D2190B-45EB-4FD5-9C1C-05FB0C97EEE0}" srcOrd="0" destOrd="0" presId="urn:microsoft.com/office/officeart/2005/8/layout/hierarchy3"/>
    <dgm:cxn modelId="{3FFD1917-9B00-45EE-8BBE-0BBC9D9DA907}" type="presParOf" srcId="{C193E778-6956-41E5-8788-A6BA36BCF2BD}" destId="{B535524F-62FC-458B-8C53-CBEBB0B3201A}" srcOrd="1" destOrd="0" presId="urn:microsoft.com/office/officeart/2005/8/layout/hierarchy3"/>
    <dgm:cxn modelId="{FF2C5725-84D8-43D2-8DB4-B5E97424A3F8}" type="presParOf" srcId="{8483B8FB-280D-4924-ACC2-1359FDCAC006}" destId="{48E61F8C-6EAC-46F5-916C-6B0BD35CCA29}" srcOrd="1" destOrd="0" presId="urn:microsoft.com/office/officeart/2005/8/layout/hierarchy3"/>
    <dgm:cxn modelId="{145A531B-998A-495C-965F-4A71BDDFAFA3}" type="presParOf" srcId="{48E61F8C-6EAC-46F5-916C-6B0BD35CCA29}" destId="{C832B6E0-1657-4146-A88D-0227CB52BCF8}" srcOrd="0" destOrd="0" presId="urn:microsoft.com/office/officeart/2005/8/layout/hierarchy3"/>
    <dgm:cxn modelId="{1964CFEA-BF12-4AA3-8772-C5D91F3ED2F2}" type="presParOf" srcId="{48E61F8C-6EAC-46F5-916C-6B0BD35CCA29}" destId="{61014A6D-233C-434B-B8B8-DDBEE5D32565}" srcOrd="1" destOrd="0" presId="urn:microsoft.com/office/officeart/2005/8/layout/hierarchy3"/>
    <dgm:cxn modelId="{8C386D0A-1901-4E60-952E-1785E76A0BDB}" type="presParOf" srcId="{48E61F8C-6EAC-46F5-916C-6B0BD35CCA29}" destId="{E81E56F2-CF70-465C-8B1E-9EB1465CCC48}" srcOrd="2" destOrd="0" presId="urn:microsoft.com/office/officeart/2005/8/layout/hierarchy3"/>
    <dgm:cxn modelId="{A018D5DE-6C82-4A3F-81CD-875D665314AB}" type="presParOf" srcId="{48E61F8C-6EAC-46F5-916C-6B0BD35CCA29}" destId="{760C5A34-A714-464A-A01C-62A0A0641388}" srcOrd="3" destOrd="0" presId="urn:microsoft.com/office/officeart/2005/8/layout/hierarchy3"/>
    <dgm:cxn modelId="{7D4E7EB8-D52E-48AC-BBF9-99C9541E815D}" type="presParOf" srcId="{48E61F8C-6EAC-46F5-916C-6B0BD35CCA29}" destId="{3AA95066-DD36-43C4-861A-B972C370F77D}" srcOrd="4" destOrd="0" presId="urn:microsoft.com/office/officeart/2005/8/layout/hierarchy3"/>
    <dgm:cxn modelId="{DCB852B5-0180-477C-A12C-178F3D70EB1F}" type="presParOf" srcId="{48E61F8C-6EAC-46F5-916C-6B0BD35CCA29}" destId="{EF965E05-DA21-4CC4-91EA-59620734CC2F}" srcOrd="5" destOrd="0" presId="urn:microsoft.com/office/officeart/2005/8/layout/hierarchy3"/>
    <dgm:cxn modelId="{B47B7F98-96EE-42C8-B884-92BA231C5761}" type="presParOf" srcId="{48E61F8C-6EAC-46F5-916C-6B0BD35CCA29}" destId="{732E1A18-7501-4A79-A70F-FBD7DC333AF9}" srcOrd="6" destOrd="0" presId="urn:microsoft.com/office/officeart/2005/8/layout/hierarchy3"/>
    <dgm:cxn modelId="{350E0986-F356-4EB5-9833-0170E499020A}" type="presParOf" srcId="{48E61F8C-6EAC-46F5-916C-6B0BD35CCA29}" destId="{3178D147-146E-4B51-9504-7258FA42BEA7}" srcOrd="7" destOrd="0" presId="urn:microsoft.com/office/officeart/2005/8/layout/hierarchy3"/>
    <dgm:cxn modelId="{F03D219B-E509-4C12-B9B3-C40278373FA9}" type="presParOf" srcId="{48E61F8C-6EAC-46F5-916C-6B0BD35CCA29}" destId="{751610B6-35B6-4596-9BEB-BBD969CF04AC}" srcOrd="8" destOrd="0" presId="urn:microsoft.com/office/officeart/2005/8/layout/hierarchy3"/>
    <dgm:cxn modelId="{AA0065D2-7C64-49CD-9D69-73119E6AC596}" type="presParOf" srcId="{48E61F8C-6EAC-46F5-916C-6B0BD35CCA29}" destId="{B51B720D-66E1-40DF-BC0B-91A05EC44958}" srcOrd="9" destOrd="0" presId="urn:microsoft.com/office/officeart/2005/8/layout/hierarchy3"/>
    <dgm:cxn modelId="{957A62A0-6169-4185-8342-A4636A8A62CD}" type="presParOf" srcId="{48E61F8C-6EAC-46F5-916C-6B0BD35CCA29}" destId="{93250742-F2B5-4BF5-A927-8F17B95A4078}" srcOrd="10" destOrd="0" presId="urn:microsoft.com/office/officeart/2005/8/layout/hierarchy3"/>
    <dgm:cxn modelId="{56A94F45-47A1-484C-80B6-79510D84E4BE}" type="presParOf" srcId="{48E61F8C-6EAC-46F5-916C-6B0BD35CCA29}" destId="{DFAABE98-9B8D-4105-BE97-25435F726C84}" srcOrd="11" destOrd="0" presId="urn:microsoft.com/office/officeart/2005/8/layout/hierarchy3"/>
    <dgm:cxn modelId="{55AEC0E6-2C6C-4CA1-AC1C-2A22AA9D1C27}" type="presParOf" srcId="{CCD4E7A0-5E24-492C-AE6B-77F69E0C378B}" destId="{D939336F-58C7-49C8-8CD7-FFBE26324956}" srcOrd="1" destOrd="0" presId="urn:microsoft.com/office/officeart/2005/8/layout/hierarchy3"/>
    <dgm:cxn modelId="{6A465474-94E9-4AAA-B1D2-4E8D2A5B82D9}" type="presParOf" srcId="{D939336F-58C7-49C8-8CD7-FFBE26324956}" destId="{AE617DB3-7832-4005-8343-D06E6C22BCFC}" srcOrd="0" destOrd="0" presId="urn:microsoft.com/office/officeart/2005/8/layout/hierarchy3"/>
    <dgm:cxn modelId="{B0AFBBB6-1508-4A80-8DD9-1B9FDAAE01F4}" type="presParOf" srcId="{AE617DB3-7832-4005-8343-D06E6C22BCFC}" destId="{B93DC999-201D-4205-BCD3-63E6A24777D7}" srcOrd="0" destOrd="0" presId="urn:microsoft.com/office/officeart/2005/8/layout/hierarchy3"/>
    <dgm:cxn modelId="{FD99028D-1504-4532-8466-5E299A709A9D}" type="presParOf" srcId="{AE617DB3-7832-4005-8343-D06E6C22BCFC}" destId="{66F45907-75A7-42D1-899E-159ED86A9503}" srcOrd="1" destOrd="0" presId="urn:microsoft.com/office/officeart/2005/8/layout/hierarchy3"/>
    <dgm:cxn modelId="{DC2BB1FD-7770-4F3F-BAF9-7E4D807B4539}" type="presParOf" srcId="{D939336F-58C7-49C8-8CD7-FFBE26324956}" destId="{A6098919-EFAF-406D-8847-7BA90494E112}" srcOrd="1" destOrd="0" presId="urn:microsoft.com/office/officeart/2005/8/layout/hierarchy3"/>
    <dgm:cxn modelId="{CBA9CBB1-339B-410E-8FC0-99A70D1D5035}" type="presParOf" srcId="{A6098919-EFAF-406D-8847-7BA90494E112}" destId="{7DF9D409-D3B0-4DE7-91CE-F511EA5632B0}" srcOrd="0" destOrd="0" presId="urn:microsoft.com/office/officeart/2005/8/layout/hierarchy3"/>
    <dgm:cxn modelId="{9D17DCA5-6841-4472-8C34-B525E46B5C96}" type="presParOf" srcId="{A6098919-EFAF-406D-8847-7BA90494E112}" destId="{47D1976C-AD1C-4713-8792-8AC8A5BF8282}" srcOrd="1" destOrd="0" presId="urn:microsoft.com/office/officeart/2005/8/layout/hierarchy3"/>
    <dgm:cxn modelId="{93873636-116A-47D7-B227-BED35552232C}" type="presParOf" srcId="{A6098919-EFAF-406D-8847-7BA90494E112}" destId="{8FD294FD-9CC2-46ED-927E-8FEB652A8128}" srcOrd="2" destOrd="0" presId="urn:microsoft.com/office/officeart/2005/8/layout/hierarchy3"/>
    <dgm:cxn modelId="{7FC40B4B-DAFC-48FC-BFAD-9156A9EF5C99}" type="presParOf" srcId="{A6098919-EFAF-406D-8847-7BA90494E112}" destId="{DE62F122-A839-4863-BED0-216435D51526}" srcOrd="3" destOrd="0" presId="urn:microsoft.com/office/officeart/2005/8/layout/hierarchy3"/>
    <dgm:cxn modelId="{6D4AC811-A65B-4972-B2BD-04090C2C07AB}" type="presParOf" srcId="{A6098919-EFAF-406D-8847-7BA90494E112}" destId="{9CF8BA0A-DEE3-4F04-95B5-36DE9C02324A}" srcOrd="4" destOrd="0" presId="urn:microsoft.com/office/officeart/2005/8/layout/hierarchy3"/>
    <dgm:cxn modelId="{148BD84D-9040-49EE-874B-F39C0BAD5E43}" type="presParOf" srcId="{A6098919-EFAF-406D-8847-7BA90494E112}" destId="{4D61F032-F7B3-4ECC-A972-C74BDA989CA2}" srcOrd="5" destOrd="0" presId="urn:microsoft.com/office/officeart/2005/8/layout/hierarchy3"/>
    <dgm:cxn modelId="{CC2CAD21-1036-4F2F-A99C-04A827497F39}" type="presParOf" srcId="{A6098919-EFAF-406D-8847-7BA90494E112}" destId="{0116DDA8-5858-4A18-8A7F-B31CEFCFD88D}" srcOrd="6" destOrd="0" presId="urn:microsoft.com/office/officeart/2005/8/layout/hierarchy3"/>
    <dgm:cxn modelId="{D5501850-1B86-495D-A416-5DBC8B6D1B91}" type="presParOf" srcId="{A6098919-EFAF-406D-8847-7BA90494E112}" destId="{18B3BBBB-5012-497C-8F75-BFE5046D8267}" srcOrd="7" destOrd="0" presId="urn:microsoft.com/office/officeart/2005/8/layout/hierarchy3"/>
    <dgm:cxn modelId="{842898AF-1458-400D-8435-FFC676F3F3F2}" type="presParOf" srcId="{CCD4E7A0-5E24-492C-AE6B-77F69E0C378B}" destId="{12689EB5-8F67-4E62-8B84-DC81592DE18B}" srcOrd="2" destOrd="0" presId="urn:microsoft.com/office/officeart/2005/8/layout/hierarchy3"/>
    <dgm:cxn modelId="{38972564-3696-4437-A8FC-3B1427A8417E}" type="presParOf" srcId="{12689EB5-8F67-4E62-8B84-DC81592DE18B}" destId="{B50AF217-EAC3-4500-ADBC-7065F11B4C3D}" srcOrd="0" destOrd="0" presId="urn:microsoft.com/office/officeart/2005/8/layout/hierarchy3"/>
    <dgm:cxn modelId="{C1E6A25D-9FE2-4999-A1F6-FC287662A4B3}" type="presParOf" srcId="{B50AF217-EAC3-4500-ADBC-7065F11B4C3D}" destId="{DD300F2D-2EB1-431D-820E-9D2F96EDC8F7}" srcOrd="0" destOrd="0" presId="urn:microsoft.com/office/officeart/2005/8/layout/hierarchy3"/>
    <dgm:cxn modelId="{60EEED0A-DE32-4D5C-AFE6-6679FADE1B6C}" type="presParOf" srcId="{B50AF217-EAC3-4500-ADBC-7065F11B4C3D}" destId="{12F1EB4F-32C0-4439-9314-139DBF084E77}" srcOrd="1" destOrd="0" presId="urn:microsoft.com/office/officeart/2005/8/layout/hierarchy3"/>
    <dgm:cxn modelId="{88528B3D-5388-4BC3-9716-593100061BFE}" type="presParOf" srcId="{12689EB5-8F67-4E62-8B84-DC81592DE18B}" destId="{7C9770F8-983B-4D18-888F-B95F5CC79F48}" srcOrd="1" destOrd="0" presId="urn:microsoft.com/office/officeart/2005/8/layout/hierarchy3"/>
    <dgm:cxn modelId="{DE3C0ED3-4DB3-4221-BC06-800815A2683A}" type="presParOf" srcId="{7C9770F8-983B-4D18-888F-B95F5CC79F48}" destId="{C7E3BAF1-4352-4FC6-9AC5-1A2089CA8394}" srcOrd="0" destOrd="0" presId="urn:microsoft.com/office/officeart/2005/8/layout/hierarchy3"/>
    <dgm:cxn modelId="{CE860FA4-F836-426C-A971-5C89700FDCC2}" type="presParOf" srcId="{7C9770F8-983B-4D18-888F-B95F5CC79F48}" destId="{F2E86C5E-64F4-4233-898D-974AB0125AFA}" srcOrd="1" destOrd="0" presId="urn:microsoft.com/office/officeart/2005/8/layout/hierarchy3"/>
    <dgm:cxn modelId="{B08E7B25-0112-4B37-9EAC-724B50C57043}" type="presParOf" srcId="{7C9770F8-983B-4D18-888F-B95F5CC79F48}" destId="{02897FF5-CC7F-4DD4-A1D3-3C567CAFA3DD}" srcOrd="2" destOrd="0" presId="urn:microsoft.com/office/officeart/2005/8/layout/hierarchy3"/>
    <dgm:cxn modelId="{92A635F7-AF58-4A92-8C16-9E5A07B887A8}" type="presParOf" srcId="{7C9770F8-983B-4D18-888F-B95F5CC79F48}" destId="{B3532E3A-9BE6-4C33-A85E-1F4012B080B6}" srcOrd="3" destOrd="0" presId="urn:microsoft.com/office/officeart/2005/8/layout/hierarchy3"/>
    <dgm:cxn modelId="{03C68434-4984-4DE1-A083-A2753F8A5081}" type="presParOf" srcId="{7C9770F8-983B-4D18-888F-B95F5CC79F48}" destId="{135BE2BB-1CEE-4752-8F63-49B60075B414}" srcOrd="4" destOrd="0" presId="urn:microsoft.com/office/officeart/2005/8/layout/hierarchy3"/>
    <dgm:cxn modelId="{E7AAF4C1-FB61-4479-BD80-31C5D89C738A}" type="presParOf" srcId="{7C9770F8-983B-4D18-888F-B95F5CC79F48}" destId="{BB66A0C1-1367-4325-AE05-F0D09270D349}" srcOrd="5" destOrd="0" presId="urn:microsoft.com/office/officeart/2005/8/layout/hierarchy3"/>
    <dgm:cxn modelId="{009D3F2D-765A-4E11-80A7-3BB30FA3F948}" type="presParOf" srcId="{7C9770F8-983B-4D18-888F-B95F5CC79F48}" destId="{DD781F0F-E856-4205-AD47-D782DEAE85DA}" srcOrd="6" destOrd="0" presId="urn:microsoft.com/office/officeart/2005/8/layout/hierarchy3"/>
    <dgm:cxn modelId="{4C1F904D-D730-4923-96AD-81C867339A70}" type="presParOf" srcId="{7C9770F8-983B-4D18-888F-B95F5CC79F48}" destId="{2CF95D39-5F23-453E-9DCE-9CC5419936D6}" srcOrd="7" destOrd="0" presId="urn:microsoft.com/office/officeart/2005/8/layout/hierarchy3"/>
    <dgm:cxn modelId="{47F660EB-829D-4DAD-B59C-BDC6B3EF8F74}" type="presParOf" srcId="{CCD4E7A0-5E24-492C-AE6B-77F69E0C378B}" destId="{343BABAC-CFB7-4C1B-9924-FAD2EEE2784B}" srcOrd="3" destOrd="0" presId="urn:microsoft.com/office/officeart/2005/8/layout/hierarchy3"/>
    <dgm:cxn modelId="{63E50C68-DCA5-4E5A-9D4D-8833ADED3AE4}" type="presParOf" srcId="{343BABAC-CFB7-4C1B-9924-FAD2EEE2784B}" destId="{EA0F9C77-BDE7-48A0-BD94-0795CB13FFFF}" srcOrd="0" destOrd="0" presId="urn:microsoft.com/office/officeart/2005/8/layout/hierarchy3"/>
    <dgm:cxn modelId="{666583E5-E3BD-481E-8F74-F99C3EE6F618}" type="presParOf" srcId="{EA0F9C77-BDE7-48A0-BD94-0795CB13FFFF}" destId="{CBDE2165-60F7-4A06-A322-41C9EA1D021E}" srcOrd="0" destOrd="0" presId="urn:microsoft.com/office/officeart/2005/8/layout/hierarchy3"/>
    <dgm:cxn modelId="{F67FC29E-AB94-4F26-8EA1-C86625D310EC}" type="presParOf" srcId="{EA0F9C77-BDE7-48A0-BD94-0795CB13FFFF}" destId="{0891AEF6-C705-4171-99D2-29E824AED33A}" srcOrd="1" destOrd="0" presId="urn:microsoft.com/office/officeart/2005/8/layout/hierarchy3"/>
    <dgm:cxn modelId="{CA33B191-3F65-420E-9386-E6A7792F2035}" type="presParOf" srcId="{343BABAC-CFB7-4C1B-9924-FAD2EEE2784B}" destId="{06FD672E-3D65-458B-9961-B61DE4230817}" srcOrd="1" destOrd="0" presId="urn:microsoft.com/office/officeart/2005/8/layout/hierarchy3"/>
    <dgm:cxn modelId="{BB378B71-7069-423D-9B3F-F1608A08EA02}" type="presParOf" srcId="{06FD672E-3D65-458B-9961-B61DE4230817}" destId="{211FB091-C3A7-4F09-ACF9-2A467367F0C6}" srcOrd="0" destOrd="0" presId="urn:microsoft.com/office/officeart/2005/8/layout/hierarchy3"/>
    <dgm:cxn modelId="{54A713CD-F062-4CB0-ADE9-C24178DF9B14}" type="presParOf" srcId="{06FD672E-3D65-458B-9961-B61DE4230817}" destId="{4730C034-547E-410A-A963-513323B4F028}" srcOrd="1" destOrd="0" presId="urn:microsoft.com/office/officeart/2005/8/layout/hierarchy3"/>
    <dgm:cxn modelId="{1CC471AA-0180-407C-B120-A1903A943BFE}" type="presParOf" srcId="{06FD672E-3D65-458B-9961-B61DE4230817}" destId="{D46C209E-BB87-4B32-94FD-D11DD6EEF9D0}" srcOrd="2" destOrd="0" presId="urn:microsoft.com/office/officeart/2005/8/layout/hierarchy3"/>
    <dgm:cxn modelId="{3E6BA739-08C4-4354-9947-A67377944FEB}" type="presParOf" srcId="{06FD672E-3D65-458B-9961-B61DE4230817}" destId="{59F271FB-3132-46CD-B6C6-40EF77848147}" srcOrd="3" destOrd="0" presId="urn:microsoft.com/office/officeart/2005/8/layout/hierarchy3"/>
    <dgm:cxn modelId="{BE521049-D08A-47E3-8FF9-79A9C15CF86F}" type="presParOf" srcId="{06FD672E-3D65-458B-9961-B61DE4230817}" destId="{43AF33E8-D65C-4E8D-B149-CE8BD9BE94D1}" srcOrd="4" destOrd="0" presId="urn:microsoft.com/office/officeart/2005/8/layout/hierarchy3"/>
    <dgm:cxn modelId="{45A01130-E3BF-406F-BD74-1A5E629D4029}" type="presParOf" srcId="{06FD672E-3D65-458B-9961-B61DE4230817}" destId="{D4395FB2-8093-4657-86CA-9FC5126E87F5}" srcOrd="5" destOrd="0" presId="urn:microsoft.com/office/officeart/2005/8/layout/hierarchy3"/>
    <dgm:cxn modelId="{36747260-D1D7-4DE6-9F39-E5A9B78CC24D}" type="presParOf" srcId="{06FD672E-3D65-458B-9961-B61DE4230817}" destId="{669E9551-30B2-45A5-8124-320163D47D86}" srcOrd="6" destOrd="0" presId="urn:microsoft.com/office/officeart/2005/8/layout/hierarchy3"/>
    <dgm:cxn modelId="{6F63097E-53A8-4BFA-9BA7-DA507CFB45B6}" type="presParOf" srcId="{06FD672E-3D65-458B-9961-B61DE4230817}" destId="{73470363-3A3E-4B29-B7B6-F45B0CCD8F07}"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991EABC-158D-4399-A1CF-9419EEFAC6CA}"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zh-TW" altLang="en-US"/>
        </a:p>
      </dgm:t>
    </dgm:pt>
    <dgm:pt modelId="{242DDCE0-C5AC-443A-BDB5-6A9CB679099D}">
      <dgm:prSet phldrT="[文字]" custT="1"/>
      <dgm:spPr/>
      <dgm:t>
        <a:bodyPr/>
        <a:lstStyle/>
        <a:p>
          <a:r>
            <a:rPr lang="en-US" altLang="zh-TW" sz="2000" b="1">
              <a:latin typeface="微軟正黑體" panose="020B0604030504040204" pitchFamily="34" charset="-120"/>
              <a:ea typeface="微軟正黑體" panose="020B0604030504040204" pitchFamily="34" charset="-120"/>
              <a:hlinkClick xmlns:r="http://schemas.openxmlformats.org/officeDocument/2006/relationships" r:id="rId1">
                <a:extLst>
                  <a:ext uri="{A12FA001-AC4F-418D-AE19-62706E023703}">
                    <ahyp:hlinkClr xmlns:ahyp="http://schemas.microsoft.com/office/drawing/2018/hyperlinkcolor" val="tx"/>
                  </a:ext>
                </a:extLst>
              </a:hlinkClick>
            </a:rPr>
            <a:t>20240705 </a:t>
          </a:r>
          <a:r>
            <a:rPr lang="zh-TW" altLang="en-US" sz="2000" b="1">
              <a:latin typeface="微軟正黑體" panose="020B0604030504040204" pitchFamily="34" charset="-120"/>
              <a:ea typeface="微軟正黑體" panose="020B0604030504040204" pitchFamily="34" charset="-120"/>
              <a:hlinkClick xmlns:r="http://schemas.openxmlformats.org/officeDocument/2006/relationships" r:id="rId1">
                <a:extLst>
                  <a:ext uri="{A12FA001-AC4F-418D-AE19-62706E023703}">
                    <ahyp:hlinkClr xmlns:ahyp="http://schemas.microsoft.com/office/drawing/2018/hyperlinkcolor" val="tx"/>
                  </a:ext>
                </a:extLst>
              </a:hlinkClick>
            </a:rPr>
            <a:t>冠軍在萬華 第七屆閱讀知識王萬華國中奪冠</a:t>
          </a:r>
          <a:endParaRPr lang="zh-TW" altLang="en-US" sz="2000" b="1" dirty="0">
            <a:latin typeface="微軟正黑體" panose="020B0604030504040204" pitchFamily="34" charset="-120"/>
            <a:ea typeface="微軟正黑體" panose="020B0604030504040204" pitchFamily="34" charset="-120"/>
          </a:endParaRPr>
        </a:p>
      </dgm:t>
    </dgm:pt>
    <dgm:pt modelId="{9E83FA65-65D1-43C6-B55B-15D7E19CC14C}" type="parTrans" cxnId="{2DFF48B7-1775-4BE8-813F-B3FF0CF33638}">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947FBCFC-7AD1-4D7E-A244-150547DF07FF}" type="sibTrans" cxnId="{2DFF48B7-1775-4BE8-813F-B3FF0CF33638}">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5A80C5A6-1EB7-45D5-952F-6973A4E1A4BA}">
      <dgm:prSet phldrT="[文字]" custT="1"/>
      <dgm:spPr/>
      <dgm:t>
        <a:bodyPr/>
        <a:lstStyle/>
        <a:p>
          <a:r>
            <a:rPr lang="en-US" altLang="zh-TW" sz="2000" b="1">
              <a:latin typeface="微軟正黑體" panose="020B0604030504040204" pitchFamily="34" charset="-120"/>
              <a:ea typeface="微軟正黑體" panose="020B0604030504040204" pitchFamily="34" charset="-120"/>
              <a:hlinkClick xmlns:r="http://schemas.openxmlformats.org/officeDocument/2006/relationships" r:id="rId2">
                <a:extLst>
                  <a:ext uri="{A12FA001-AC4F-418D-AE19-62706E023703}">
                    <ahyp:hlinkClr xmlns:ahyp="http://schemas.microsoft.com/office/drawing/2018/hyperlinkcolor" val="tx"/>
                  </a:ext>
                </a:extLst>
              </a:hlinkClick>
            </a:rPr>
            <a:t>20240713 </a:t>
          </a:r>
          <a:r>
            <a:rPr lang="zh-TW" altLang="en-US" sz="2000" b="1">
              <a:latin typeface="微軟正黑體" panose="020B0604030504040204" pitchFamily="34" charset="-120"/>
              <a:ea typeface="微軟正黑體" panose="020B0604030504040204" pitchFamily="34" charset="-120"/>
              <a:hlinkClick xmlns:r="http://schemas.openxmlformats.org/officeDocument/2006/relationships" r:id="rId2">
                <a:extLst>
                  <a:ext uri="{A12FA001-AC4F-418D-AE19-62706E023703}">
                    <ahyp:hlinkClr xmlns:ahyp="http://schemas.microsoft.com/office/drawing/2018/hyperlinkcolor" val="tx"/>
                  </a:ext>
                </a:extLst>
              </a:hlinkClick>
            </a:rPr>
            <a:t>從閱讀放眼世界 萬中閱讀知識王奪冠幕後</a:t>
          </a:r>
          <a:endParaRPr lang="zh-TW" altLang="en-US" sz="2000" b="1" dirty="0">
            <a:latin typeface="微軟正黑體" panose="020B0604030504040204" pitchFamily="34" charset="-120"/>
            <a:ea typeface="微軟正黑體" panose="020B0604030504040204" pitchFamily="34" charset="-120"/>
          </a:endParaRPr>
        </a:p>
      </dgm:t>
    </dgm:pt>
    <dgm:pt modelId="{DAEDE28D-AABC-4C73-9720-B390AD15BA3D}" type="parTrans" cxnId="{B46FAC0A-A9A8-4E90-92E6-3650DAA6CA5D}">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6397C18B-6B34-47AA-9D90-DC6E4DAAD0E7}" type="sibTrans" cxnId="{B46FAC0A-A9A8-4E90-92E6-3650DAA6CA5D}">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C9CEFE4F-3862-4FBD-9B8F-D82CF2EDE477}" type="pres">
      <dgm:prSet presAssocID="{1991EABC-158D-4399-A1CF-9419EEFAC6CA}" presName="linear" presStyleCnt="0">
        <dgm:presLayoutVars>
          <dgm:dir/>
          <dgm:animLvl val="lvl"/>
          <dgm:resizeHandles val="exact"/>
        </dgm:presLayoutVars>
      </dgm:prSet>
      <dgm:spPr/>
    </dgm:pt>
    <dgm:pt modelId="{BF40B590-F12B-4C04-93D3-963F7BD8CA59}" type="pres">
      <dgm:prSet presAssocID="{242DDCE0-C5AC-443A-BDB5-6A9CB679099D}" presName="parentLin" presStyleCnt="0"/>
      <dgm:spPr/>
    </dgm:pt>
    <dgm:pt modelId="{97304251-9682-406F-BFFD-707D2D7616FE}" type="pres">
      <dgm:prSet presAssocID="{242DDCE0-C5AC-443A-BDB5-6A9CB679099D}" presName="parentLeftMargin" presStyleLbl="node1" presStyleIdx="0" presStyleCnt="2"/>
      <dgm:spPr/>
    </dgm:pt>
    <dgm:pt modelId="{07D3ECAC-5F1A-4111-9C4A-09C2F470D26A}" type="pres">
      <dgm:prSet presAssocID="{242DDCE0-C5AC-443A-BDB5-6A9CB679099D}" presName="parentText" presStyleLbl="node1" presStyleIdx="0" presStyleCnt="2" custScaleX="123179">
        <dgm:presLayoutVars>
          <dgm:chMax val="0"/>
          <dgm:bulletEnabled val="1"/>
        </dgm:presLayoutVars>
      </dgm:prSet>
      <dgm:spPr/>
    </dgm:pt>
    <dgm:pt modelId="{19914CB4-CAF7-4D57-B07B-2BBCD9E9B82D}" type="pres">
      <dgm:prSet presAssocID="{242DDCE0-C5AC-443A-BDB5-6A9CB679099D}" presName="negativeSpace" presStyleCnt="0"/>
      <dgm:spPr/>
    </dgm:pt>
    <dgm:pt modelId="{609A998A-A8D3-4BA1-A19C-CDCA2BF2EBA5}" type="pres">
      <dgm:prSet presAssocID="{242DDCE0-C5AC-443A-BDB5-6A9CB679099D}" presName="childText" presStyleLbl="conFgAcc1" presStyleIdx="0" presStyleCnt="2">
        <dgm:presLayoutVars>
          <dgm:bulletEnabled val="1"/>
        </dgm:presLayoutVars>
      </dgm:prSet>
      <dgm:spPr/>
    </dgm:pt>
    <dgm:pt modelId="{38CB2026-9495-4C09-903B-7E417460DF0E}" type="pres">
      <dgm:prSet presAssocID="{947FBCFC-7AD1-4D7E-A244-150547DF07FF}" presName="spaceBetweenRectangles" presStyleCnt="0"/>
      <dgm:spPr/>
    </dgm:pt>
    <dgm:pt modelId="{98786F36-79C7-42FB-B29E-36846F2B19BC}" type="pres">
      <dgm:prSet presAssocID="{5A80C5A6-1EB7-45D5-952F-6973A4E1A4BA}" presName="parentLin" presStyleCnt="0"/>
      <dgm:spPr/>
    </dgm:pt>
    <dgm:pt modelId="{53F88874-D258-41AE-B253-0A93BA7AFC24}" type="pres">
      <dgm:prSet presAssocID="{5A80C5A6-1EB7-45D5-952F-6973A4E1A4BA}" presName="parentLeftMargin" presStyleLbl="node1" presStyleIdx="0" presStyleCnt="2"/>
      <dgm:spPr/>
    </dgm:pt>
    <dgm:pt modelId="{C7E15602-65AF-459D-A219-275CC6EDC1D4}" type="pres">
      <dgm:prSet presAssocID="{5A80C5A6-1EB7-45D5-952F-6973A4E1A4BA}" presName="parentText" presStyleLbl="node1" presStyleIdx="1" presStyleCnt="2" custScaleX="123179">
        <dgm:presLayoutVars>
          <dgm:chMax val="0"/>
          <dgm:bulletEnabled val="1"/>
        </dgm:presLayoutVars>
      </dgm:prSet>
      <dgm:spPr/>
    </dgm:pt>
    <dgm:pt modelId="{A4BF0AE8-44C1-48B3-8C56-15B7A84CBCB5}" type="pres">
      <dgm:prSet presAssocID="{5A80C5A6-1EB7-45D5-952F-6973A4E1A4BA}" presName="negativeSpace" presStyleCnt="0"/>
      <dgm:spPr/>
    </dgm:pt>
    <dgm:pt modelId="{61183E0E-66F2-4E5B-B94F-DB78E31AB923}" type="pres">
      <dgm:prSet presAssocID="{5A80C5A6-1EB7-45D5-952F-6973A4E1A4BA}" presName="childText" presStyleLbl="conFgAcc1" presStyleIdx="1" presStyleCnt="2">
        <dgm:presLayoutVars>
          <dgm:bulletEnabled val="1"/>
        </dgm:presLayoutVars>
      </dgm:prSet>
      <dgm:spPr/>
    </dgm:pt>
  </dgm:ptLst>
  <dgm:cxnLst>
    <dgm:cxn modelId="{B46FAC0A-A9A8-4E90-92E6-3650DAA6CA5D}" srcId="{1991EABC-158D-4399-A1CF-9419EEFAC6CA}" destId="{5A80C5A6-1EB7-45D5-952F-6973A4E1A4BA}" srcOrd="1" destOrd="0" parTransId="{DAEDE28D-AABC-4C73-9720-B390AD15BA3D}" sibTransId="{6397C18B-6B34-47AA-9D90-DC6E4DAAD0E7}"/>
    <dgm:cxn modelId="{738C302C-AF3D-4B67-BB6D-AD4B85D5547E}" type="presOf" srcId="{5A80C5A6-1EB7-45D5-952F-6973A4E1A4BA}" destId="{C7E15602-65AF-459D-A219-275CC6EDC1D4}" srcOrd="1" destOrd="0" presId="urn:microsoft.com/office/officeart/2005/8/layout/list1"/>
    <dgm:cxn modelId="{A48C183D-DD54-45C3-8608-941BC414EC5B}" type="presOf" srcId="{5A80C5A6-1EB7-45D5-952F-6973A4E1A4BA}" destId="{53F88874-D258-41AE-B253-0A93BA7AFC24}" srcOrd="0" destOrd="0" presId="urn:microsoft.com/office/officeart/2005/8/layout/list1"/>
    <dgm:cxn modelId="{7A03364C-2A9C-4114-BFCB-A3EF821BF28C}" type="presOf" srcId="{242DDCE0-C5AC-443A-BDB5-6A9CB679099D}" destId="{97304251-9682-406F-BFFD-707D2D7616FE}" srcOrd="0" destOrd="0" presId="urn:microsoft.com/office/officeart/2005/8/layout/list1"/>
    <dgm:cxn modelId="{146934AC-5288-4DAA-8F52-F57306B036F4}" type="presOf" srcId="{242DDCE0-C5AC-443A-BDB5-6A9CB679099D}" destId="{07D3ECAC-5F1A-4111-9C4A-09C2F470D26A}" srcOrd="1" destOrd="0" presId="urn:microsoft.com/office/officeart/2005/8/layout/list1"/>
    <dgm:cxn modelId="{2DFF48B7-1775-4BE8-813F-B3FF0CF33638}" srcId="{1991EABC-158D-4399-A1CF-9419EEFAC6CA}" destId="{242DDCE0-C5AC-443A-BDB5-6A9CB679099D}" srcOrd="0" destOrd="0" parTransId="{9E83FA65-65D1-43C6-B55B-15D7E19CC14C}" sibTransId="{947FBCFC-7AD1-4D7E-A244-150547DF07FF}"/>
    <dgm:cxn modelId="{35EED6CC-9877-4719-911D-7A8462F3E930}" type="presOf" srcId="{1991EABC-158D-4399-A1CF-9419EEFAC6CA}" destId="{C9CEFE4F-3862-4FBD-9B8F-D82CF2EDE477}" srcOrd="0" destOrd="0" presId="urn:microsoft.com/office/officeart/2005/8/layout/list1"/>
    <dgm:cxn modelId="{1B6715F1-84A3-4B69-BA63-480319B4CFF4}" type="presParOf" srcId="{C9CEFE4F-3862-4FBD-9B8F-D82CF2EDE477}" destId="{BF40B590-F12B-4C04-93D3-963F7BD8CA59}" srcOrd="0" destOrd="0" presId="urn:microsoft.com/office/officeart/2005/8/layout/list1"/>
    <dgm:cxn modelId="{66C41508-3CA4-47D0-B4D7-1F7AF3CB2DD3}" type="presParOf" srcId="{BF40B590-F12B-4C04-93D3-963F7BD8CA59}" destId="{97304251-9682-406F-BFFD-707D2D7616FE}" srcOrd="0" destOrd="0" presId="urn:microsoft.com/office/officeart/2005/8/layout/list1"/>
    <dgm:cxn modelId="{B1569D06-2661-4885-8BEE-BCD05C22B3FA}" type="presParOf" srcId="{BF40B590-F12B-4C04-93D3-963F7BD8CA59}" destId="{07D3ECAC-5F1A-4111-9C4A-09C2F470D26A}" srcOrd="1" destOrd="0" presId="urn:microsoft.com/office/officeart/2005/8/layout/list1"/>
    <dgm:cxn modelId="{005FC519-7BE2-4691-A5DA-02A2E178394D}" type="presParOf" srcId="{C9CEFE4F-3862-4FBD-9B8F-D82CF2EDE477}" destId="{19914CB4-CAF7-4D57-B07B-2BBCD9E9B82D}" srcOrd="1" destOrd="0" presId="urn:microsoft.com/office/officeart/2005/8/layout/list1"/>
    <dgm:cxn modelId="{CE697394-56B0-4CF4-97FA-DC82EB38639B}" type="presParOf" srcId="{C9CEFE4F-3862-4FBD-9B8F-D82CF2EDE477}" destId="{609A998A-A8D3-4BA1-A19C-CDCA2BF2EBA5}" srcOrd="2" destOrd="0" presId="urn:microsoft.com/office/officeart/2005/8/layout/list1"/>
    <dgm:cxn modelId="{5734B71E-0D53-47DC-AB33-F322F134D9D8}" type="presParOf" srcId="{C9CEFE4F-3862-4FBD-9B8F-D82CF2EDE477}" destId="{38CB2026-9495-4C09-903B-7E417460DF0E}" srcOrd="3" destOrd="0" presId="urn:microsoft.com/office/officeart/2005/8/layout/list1"/>
    <dgm:cxn modelId="{D44BEC37-7546-4BB0-98EC-9E5801FD0FE3}" type="presParOf" srcId="{C9CEFE4F-3862-4FBD-9B8F-D82CF2EDE477}" destId="{98786F36-79C7-42FB-B29E-36846F2B19BC}" srcOrd="4" destOrd="0" presId="urn:microsoft.com/office/officeart/2005/8/layout/list1"/>
    <dgm:cxn modelId="{A5A7E7A1-7776-4157-97CF-76F4455417D0}" type="presParOf" srcId="{98786F36-79C7-42FB-B29E-36846F2B19BC}" destId="{53F88874-D258-41AE-B253-0A93BA7AFC24}" srcOrd="0" destOrd="0" presId="urn:microsoft.com/office/officeart/2005/8/layout/list1"/>
    <dgm:cxn modelId="{27CC192F-DC64-4811-99AD-E552027BC31A}" type="presParOf" srcId="{98786F36-79C7-42FB-B29E-36846F2B19BC}" destId="{C7E15602-65AF-459D-A219-275CC6EDC1D4}" srcOrd="1" destOrd="0" presId="urn:microsoft.com/office/officeart/2005/8/layout/list1"/>
    <dgm:cxn modelId="{EE9CAC9A-98A5-4B74-88D9-3C3ECCE34C67}" type="presParOf" srcId="{C9CEFE4F-3862-4FBD-9B8F-D82CF2EDE477}" destId="{A4BF0AE8-44C1-48B3-8C56-15B7A84CBCB5}" srcOrd="5" destOrd="0" presId="urn:microsoft.com/office/officeart/2005/8/layout/list1"/>
    <dgm:cxn modelId="{99C5CFB6-0469-4CC1-BE0F-C96CC0418639}" type="presParOf" srcId="{C9CEFE4F-3862-4FBD-9B8F-D82CF2EDE477}" destId="{61183E0E-66F2-4E5B-B94F-DB78E31AB92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991EABC-158D-4399-A1CF-9419EEFAC6CA}"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zh-TW" altLang="en-US"/>
        </a:p>
      </dgm:t>
    </dgm:pt>
    <dgm:pt modelId="{242DDCE0-C5AC-443A-BDB5-6A9CB679099D}">
      <dgm:prSet phldrT="[文字]" custT="1"/>
      <dgm:spPr/>
      <dgm:t>
        <a:bodyPr/>
        <a:lstStyle/>
        <a:p>
          <a:r>
            <a:rPr lang="en-US" altLang="zh-TW" sz="2000" b="1">
              <a:latin typeface="微軟正黑體" panose="020B0604030504040204" pitchFamily="34" charset="-120"/>
              <a:ea typeface="微軟正黑體" panose="020B0604030504040204" pitchFamily="34" charset="-120"/>
              <a:hlinkClick xmlns:r="http://schemas.openxmlformats.org/officeDocument/2006/relationships" r:id="rId1">
                <a:extLst>
                  <a:ext uri="{A12FA001-AC4F-418D-AE19-62706E023703}">
                    <ahyp:hlinkClr xmlns:ahyp="http://schemas.microsoft.com/office/drawing/2018/hyperlinkcolor" val="tx"/>
                  </a:ext>
                </a:extLst>
              </a:hlinkClick>
            </a:rPr>
            <a:t>20240705 </a:t>
          </a:r>
          <a:r>
            <a:rPr lang="zh-TW" altLang="en-US" sz="2000" b="1">
              <a:latin typeface="微軟正黑體" panose="020B0604030504040204" pitchFamily="34" charset="-120"/>
              <a:ea typeface="微軟正黑體" panose="020B0604030504040204" pitchFamily="34" charset="-120"/>
              <a:hlinkClick xmlns:r="http://schemas.openxmlformats.org/officeDocument/2006/relationships" r:id="rId1">
                <a:extLst>
                  <a:ext uri="{A12FA001-AC4F-418D-AE19-62706E023703}">
                    <ahyp:hlinkClr xmlns:ahyp="http://schemas.microsoft.com/office/drawing/2018/hyperlinkcolor" val="tx"/>
                  </a:ext>
                </a:extLst>
              </a:hlinkClick>
            </a:rPr>
            <a:t>冠軍在萬華 第七屆閱讀知識王萬華國中奪冠</a:t>
          </a:r>
          <a:endParaRPr lang="zh-TW" altLang="en-US" sz="2000" b="1" dirty="0">
            <a:latin typeface="微軟正黑體" panose="020B0604030504040204" pitchFamily="34" charset="-120"/>
            <a:ea typeface="微軟正黑體" panose="020B0604030504040204" pitchFamily="34" charset="-120"/>
          </a:endParaRPr>
        </a:p>
      </dgm:t>
    </dgm:pt>
    <dgm:pt modelId="{9E83FA65-65D1-43C6-B55B-15D7E19CC14C}" type="parTrans" cxnId="{2DFF48B7-1775-4BE8-813F-B3FF0CF33638}">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947FBCFC-7AD1-4D7E-A244-150547DF07FF}" type="sibTrans" cxnId="{2DFF48B7-1775-4BE8-813F-B3FF0CF33638}">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5A80C5A6-1EB7-45D5-952F-6973A4E1A4BA}">
      <dgm:prSet phldrT="[文字]" custT="1"/>
      <dgm:spPr/>
      <dgm:t>
        <a:bodyPr/>
        <a:lstStyle/>
        <a:p>
          <a:r>
            <a:rPr lang="en-US" altLang="zh-TW" sz="2000" b="1">
              <a:latin typeface="微軟正黑體" panose="020B0604030504040204" pitchFamily="34" charset="-120"/>
              <a:ea typeface="微軟正黑體" panose="020B0604030504040204" pitchFamily="34" charset="-120"/>
              <a:hlinkClick xmlns:r="http://schemas.openxmlformats.org/officeDocument/2006/relationships" r:id="rId2">
                <a:extLst>
                  <a:ext uri="{A12FA001-AC4F-418D-AE19-62706E023703}">
                    <ahyp:hlinkClr xmlns:ahyp="http://schemas.microsoft.com/office/drawing/2018/hyperlinkcolor" val="tx"/>
                  </a:ext>
                </a:extLst>
              </a:hlinkClick>
            </a:rPr>
            <a:t>20240713 </a:t>
          </a:r>
          <a:r>
            <a:rPr lang="zh-TW" altLang="en-US" sz="2000" b="1">
              <a:latin typeface="微軟正黑體" panose="020B0604030504040204" pitchFamily="34" charset="-120"/>
              <a:ea typeface="微軟正黑體" panose="020B0604030504040204" pitchFamily="34" charset="-120"/>
              <a:hlinkClick xmlns:r="http://schemas.openxmlformats.org/officeDocument/2006/relationships" r:id="rId2">
                <a:extLst>
                  <a:ext uri="{A12FA001-AC4F-418D-AE19-62706E023703}">
                    <ahyp:hlinkClr xmlns:ahyp="http://schemas.microsoft.com/office/drawing/2018/hyperlinkcolor" val="tx"/>
                  </a:ext>
                </a:extLst>
              </a:hlinkClick>
            </a:rPr>
            <a:t>從閱讀放眼世界 萬中閱讀知識王奪冠幕後</a:t>
          </a:r>
          <a:endParaRPr lang="zh-TW" altLang="en-US" sz="2000" b="1" dirty="0">
            <a:latin typeface="微軟正黑體" panose="020B0604030504040204" pitchFamily="34" charset="-120"/>
            <a:ea typeface="微軟正黑體" panose="020B0604030504040204" pitchFamily="34" charset="-120"/>
          </a:endParaRPr>
        </a:p>
      </dgm:t>
    </dgm:pt>
    <dgm:pt modelId="{DAEDE28D-AABC-4C73-9720-B390AD15BA3D}" type="parTrans" cxnId="{B46FAC0A-A9A8-4E90-92E6-3650DAA6CA5D}">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6397C18B-6B34-47AA-9D90-DC6E4DAAD0E7}" type="sibTrans" cxnId="{B46FAC0A-A9A8-4E90-92E6-3650DAA6CA5D}">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C9CEFE4F-3862-4FBD-9B8F-D82CF2EDE477}" type="pres">
      <dgm:prSet presAssocID="{1991EABC-158D-4399-A1CF-9419EEFAC6CA}" presName="linear" presStyleCnt="0">
        <dgm:presLayoutVars>
          <dgm:dir/>
          <dgm:animLvl val="lvl"/>
          <dgm:resizeHandles val="exact"/>
        </dgm:presLayoutVars>
      </dgm:prSet>
      <dgm:spPr/>
    </dgm:pt>
    <dgm:pt modelId="{BF40B590-F12B-4C04-93D3-963F7BD8CA59}" type="pres">
      <dgm:prSet presAssocID="{242DDCE0-C5AC-443A-BDB5-6A9CB679099D}" presName="parentLin" presStyleCnt="0"/>
      <dgm:spPr/>
    </dgm:pt>
    <dgm:pt modelId="{97304251-9682-406F-BFFD-707D2D7616FE}" type="pres">
      <dgm:prSet presAssocID="{242DDCE0-C5AC-443A-BDB5-6A9CB679099D}" presName="parentLeftMargin" presStyleLbl="node1" presStyleIdx="0" presStyleCnt="2"/>
      <dgm:spPr/>
    </dgm:pt>
    <dgm:pt modelId="{07D3ECAC-5F1A-4111-9C4A-09C2F470D26A}" type="pres">
      <dgm:prSet presAssocID="{242DDCE0-C5AC-443A-BDB5-6A9CB679099D}" presName="parentText" presStyleLbl="node1" presStyleIdx="0" presStyleCnt="2" custScaleX="123179">
        <dgm:presLayoutVars>
          <dgm:chMax val="0"/>
          <dgm:bulletEnabled val="1"/>
        </dgm:presLayoutVars>
      </dgm:prSet>
      <dgm:spPr/>
    </dgm:pt>
    <dgm:pt modelId="{19914CB4-CAF7-4D57-B07B-2BBCD9E9B82D}" type="pres">
      <dgm:prSet presAssocID="{242DDCE0-C5AC-443A-BDB5-6A9CB679099D}" presName="negativeSpace" presStyleCnt="0"/>
      <dgm:spPr/>
    </dgm:pt>
    <dgm:pt modelId="{609A998A-A8D3-4BA1-A19C-CDCA2BF2EBA5}" type="pres">
      <dgm:prSet presAssocID="{242DDCE0-C5AC-443A-BDB5-6A9CB679099D}" presName="childText" presStyleLbl="conFgAcc1" presStyleIdx="0" presStyleCnt="2">
        <dgm:presLayoutVars>
          <dgm:bulletEnabled val="1"/>
        </dgm:presLayoutVars>
      </dgm:prSet>
      <dgm:spPr/>
    </dgm:pt>
    <dgm:pt modelId="{38CB2026-9495-4C09-903B-7E417460DF0E}" type="pres">
      <dgm:prSet presAssocID="{947FBCFC-7AD1-4D7E-A244-150547DF07FF}" presName="spaceBetweenRectangles" presStyleCnt="0"/>
      <dgm:spPr/>
    </dgm:pt>
    <dgm:pt modelId="{98786F36-79C7-42FB-B29E-36846F2B19BC}" type="pres">
      <dgm:prSet presAssocID="{5A80C5A6-1EB7-45D5-952F-6973A4E1A4BA}" presName="parentLin" presStyleCnt="0"/>
      <dgm:spPr/>
    </dgm:pt>
    <dgm:pt modelId="{53F88874-D258-41AE-B253-0A93BA7AFC24}" type="pres">
      <dgm:prSet presAssocID="{5A80C5A6-1EB7-45D5-952F-6973A4E1A4BA}" presName="parentLeftMargin" presStyleLbl="node1" presStyleIdx="0" presStyleCnt="2"/>
      <dgm:spPr/>
    </dgm:pt>
    <dgm:pt modelId="{C7E15602-65AF-459D-A219-275CC6EDC1D4}" type="pres">
      <dgm:prSet presAssocID="{5A80C5A6-1EB7-45D5-952F-6973A4E1A4BA}" presName="parentText" presStyleLbl="node1" presStyleIdx="1" presStyleCnt="2" custScaleX="123179">
        <dgm:presLayoutVars>
          <dgm:chMax val="0"/>
          <dgm:bulletEnabled val="1"/>
        </dgm:presLayoutVars>
      </dgm:prSet>
      <dgm:spPr/>
    </dgm:pt>
    <dgm:pt modelId="{A4BF0AE8-44C1-48B3-8C56-15B7A84CBCB5}" type="pres">
      <dgm:prSet presAssocID="{5A80C5A6-1EB7-45D5-952F-6973A4E1A4BA}" presName="negativeSpace" presStyleCnt="0"/>
      <dgm:spPr/>
    </dgm:pt>
    <dgm:pt modelId="{61183E0E-66F2-4E5B-B94F-DB78E31AB923}" type="pres">
      <dgm:prSet presAssocID="{5A80C5A6-1EB7-45D5-952F-6973A4E1A4BA}" presName="childText" presStyleLbl="conFgAcc1" presStyleIdx="1" presStyleCnt="2">
        <dgm:presLayoutVars>
          <dgm:bulletEnabled val="1"/>
        </dgm:presLayoutVars>
      </dgm:prSet>
      <dgm:spPr/>
    </dgm:pt>
  </dgm:ptLst>
  <dgm:cxnLst>
    <dgm:cxn modelId="{B46FAC0A-A9A8-4E90-92E6-3650DAA6CA5D}" srcId="{1991EABC-158D-4399-A1CF-9419EEFAC6CA}" destId="{5A80C5A6-1EB7-45D5-952F-6973A4E1A4BA}" srcOrd="1" destOrd="0" parTransId="{DAEDE28D-AABC-4C73-9720-B390AD15BA3D}" sibTransId="{6397C18B-6B34-47AA-9D90-DC6E4DAAD0E7}"/>
    <dgm:cxn modelId="{738C302C-AF3D-4B67-BB6D-AD4B85D5547E}" type="presOf" srcId="{5A80C5A6-1EB7-45D5-952F-6973A4E1A4BA}" destId="{C7E15602-65AF-459D-A219-275CC6EDC1D4}" srcOrd="1" destOrd="0" presId="urn:microsoft.com/office/officeart/2005/8/layout/list1"/>
    <dgm:cxn modelId="{A48C183D-DD54-45C3-8608-941BC414EC5B}" type="presOf" srcId="{5A80C5A6-1EB7-45D5-952F-6973A4E1A4BA}" destId="{53F88874-D258-41AE-B253-0A93BA7AFC24}" srcOrd="0" destOrd="0" presId="urn:microsoft.com/office/officeart/2005/8/layout/list1"/>
    <dgm:cxn modelId="{7A03364C-2A9C-4114-BFCB-A3EF821BF28C}" type="presOf" srcId="{242DDCE0-C5AC-443A-BDB5-6A9CB679099D}" destId="{97304251-9682-406F-BFFD-707D2D7616FE}" srcOrd="0" destOrd="0" presId="urn:microsoft.com/office/officeart/2005/8/layout/list1"/>
    <dgm:cxn modelId="{146934AC-5288-4DAA-8F52-F57306B036F4}" type="presOf" srcId="{242DDCE0-C5AC-443A-BDB5-6A9CB679099D}" destId="{07D3ECAC-5F1A-4111-9C4A-09C2F470D26A}" srcOrd="1" destOrd="0" presId="urn:microsoft.com/office/officeart/2005/8/layout/list1"/>
    <dgm:cxn modelId="{2DFF48B7-1775-4BE8-813F-B3FF0CF33638}" srcId="{1991EABC-158D-4399-A1CF-9419EEFAC6CA}" destId="{242DDCE0-C5AC-443A-BDB5-6A9CB679099D}" srcOrd="0" destOrd="0" parTransId="{9E83FA65-65D1-43C6-B55B-15D7E19CC14C}" sibTransId="{947FBCFC-7AD1-4D7E-A244-150547DF07FF}"/>
    <dgm:cxn modelId="{35EED6CC-9877-4719-911D-7A8462F3E930}" type="presOf" srcId="{1991EABC-158D-4399-A1CF-9419EEFAC6CA}" destId="{C9CEFE4F-3862-4FBD-9B8F-D82CF2EDE477}" srcOrd="0" destOrd="0" presId="urn:microsoft.com/office/officeart/2005/8/layout/list1"/>
    <dgm:cxn modelId="{1B6715F1-84A3-4B69-BA63-480319B4CFF4}" type="presParOf" srcId="{C9CEFE4F-3862-4FBD-9B8F-D82CF2EDE477}" destId="{BF40B590-F12B-4C04-93D3-963F7BD8CA59}" srcOrd="0" destOrd="0" presId="urn:microsoft.com/office/officeart/2005/8/layout/list1"/>
    <dgm:cxn modelId="{66C41508-3CA4-47D0-B4D7-1F7AF3CB2DD3}" type="presParOf" srcId="{BF40B590-F12B-4C04-93D3-963F7BD8CA59}" destId="{97304251-9682-406F-BFFD-707D2D7616FE}" srcOrd="0" destOrd="0" presId="urn:microsoft.com/office/officeart/2005/8/layout/list1"/>
    <dgm:cxn modelId="{B1569D06-2661-4885-8BEE-BCD05C22B3FA}" type="presParOf" srcId="{BF40B590-F12B-4C04-93D3-963F7BD8CA59}" destId="{07D3ECAC-5F1A-4111-9C4A-09C2F470D26A}" srcOrd="1" destOrd="0" presId="urn:microsoft.com/office/officeart/2005/8/layout/list1"/>
    <dgm:cxn modelId="{005FC519-7BE2-4691-A5DA-02A2E178394D}" type="presParOf" srcId="{C9CEFE4F-3862-4FBD-9B8F-D82CF2EDE477}" destId="{19914CB4-CAF7-4D57-B07B-2BBCD9E9B82D}" srcOrd="1" destOrd="0" presId="urn:microsoft.com/office/officeart/2005/8/layout/list1"/>
    <dgm:cxn modelId="{CE697394-56B0-4CF4-97FA-DC82EB38639B}" type="presParOf" srcId="{C9CEFE4F-3862-4FBD-9B8F-D82CF2EDE477}" destId="{609A998A-A8D3-4BA1-A19C-CDCA2BF2EBA5}" srcOrd="2" destOrd="0" presId="urn:microsoft.com/office/officeart/2005/8/layout/list1"/>
    <dgm:cxn modelId="{5734B71E-0D53-47DC-AB33-F322F134D9D8}" type="presParOf" srcId="{C9CEFE4F-3862-4FBD-9B8F-D82CF2EDE477}" destId="{38CB2026-9495-4C09-903B-7E417460DF0E}" srcOrd="3" destOrd="0" presId="urn:microsoft.com/office/officeart/2005/8/layout/list1"/>
    <dgm:cxn modelId="{D44BEC37-7546-4BB0-98EC-9E5801FD0FE3}" type="presParOf" srcId="{C9CEFE4F-3862-4FBD-9B8F-D82CF2EDE477}" destId="{98786F36-79C7-42FB-B29E-36846F2B19BC}" srcOrd="4" destOrd="0" presId="urn:microsoft.com/office/officeart/2005/8/layout/list1"/>
    <dgm:cxn modelId="{A5A7E7A1-7776-4157-97CF-76F4455417D0}" type="presParOf" srcId="{98786F36-79C7-42FB-B29E-36846F2B19BC}" destId="{53F88874-D258-41AE-B253-0A93BA7AFC24}" srcOrd="0" destOrd="0" presId="urn:microsoft.com/office/officeart/2005/8/layout/list1"/>
    <dgm:cxn modelId="{27CC192F-DC64-4811-99AD-E552027BC31A}" type="presParOf" srcId="{98786F36-79C7-42FB-B29E-36846F2B19BC}" destId="{C7E15602-65AF-459D-A219-275CC6EDC1D4}" srcOrd="1" destOrd="0" presId="urn:microsoft.com/office/officeart/2005/8/layout/list1"/>
    <dgm:cxn modelId="{EE9CAC9A-98A5-4B74-88D9-3C3ECCE34C67}" type="presParOf" srcId="{C9CEFE4F-3862-4FBD-9B8F-D82CF2EDE477}" destId="{A4BF0AE8-44C1-48B3-8C56-15B7A84CBCB5}" srcOrd="5" destOrd="0" presId="urn:microsoft.com/office/officeart/2005/8/layout/list1"/>
    <dgm:cxn modelId="{99C5CFB6-0469-4CC1-BE0F-C96CC0418639}" type="presParOf" srcId="{C9CEFE4F-3862-4FBD-9B8F-D82CF2EDE477}" destId="{61183E0E-66F2-4E5B-B94F-DB78E31AB92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CE3CD30-055B-4B11-BD0D-B0AA303A588D}"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zh-TW" altLang="en-US"/>
        </a:p>
      </dgm:t>
    </dgm:pt>
    <dgm:pt modelId="{0EFF26AC-1E25-4087-BA0E-AFF32DE06A85}">
      <dgm:prSet/>
      <dgm:spPr/>
      <dgm:t>
        <a:bodyPr/>
        <a:lstStyle/>
        <a:p>
          <a:endParaRPr lang="zh-TW" altLang="en-US" dirty="0"/>
        </a:p>
      </dgm:t>
    </dgm:pt>
    <dgm:pt modelId="{8FF59E1E-4D8A-4B52-B876-6972DA482DBC}" type="sibTrans" cxnId="{AE455B3A-BBC7-4399-9B2C-171BB35B9BDC}">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zh-TW" altLang="en-US"/>
        </a:p>
      </dgm:t>
    </dgm:pt>
    <dgm:pt modelId="{8D136406-354B-4379-ACBD-E143F8A553A4}" type="parTrans" cxnId="{AE455B3A-BBC7-4399-9B2C-171BB35B9BDC}">
      <dgm:prSet/>
      <dgm:spPr/>
      <dgm:t>
        <a:bodyPr/>
        <a:lstStyle/>
        <a:p>
          <a:endParaRPr lang="zh-TW" altLang="en-US"/>
        </a:p>
      </dgm:t>
    </dgm:pt>
    <dgm:pt modelId="{5BEFAD07-4F47-4869-9FDF-E0636F844383}">
      <dgm:prSet/>
      <dgm:spPr/>
      <dgm:t>
        <a:bodyPr/>
        <a:lstStyle/>
        <a:p>
          <a:endParaRPr lang="zh-TW" altLang="en-US" dirty="0"/>
        </a:p>
      </dgm:t>
    </dgm:pt>
    <dgm:pt modelId="{2E23BFF9-49A8-409B-9E47-800516A70DCB}" type="parTrans" cxnId="{F244CAA0-CDD8-4281-BCE4-4B152F9FD542}">
      <dgm:prSet/>
      <dgm:spPr/>
      <dgm:t>
        <a:bodyPr/>
        <a:lstStyle/>
        <a:p>
          <a:endParaRPr lang="zh-TW" altLang="en-US"/>
        </a:p>
      </dgm:t>
    </dgm:pt>
    <dgm:pt modelId="{51ECDAC5-6388-4546-A4D2-C2C13ABC981A}" type="sibTrans" cxnId="{F244CAA0-CDD8-4281-BCE4-4B152F9FD542}">
      <dgm:prSet/>
      <dgm:spPr>
        <a:blipFill rotWithShape="1">
          <a:blip xmlns:r="http://schemas.openxmlformats.org/officeDocument/2006/relationships" r:embed="rId2"/>
          <a:srcRect/>
          <a:stretch>
            <a:fillRect l="-2000" r="-2000"/>
          </a:stretch>
        </a:blipFill>
      </dgm:spPr>
      <dgm:t>
        <a:bodyPr/>
        <a:lstStyle/>
        <a:p>
          <a:endParaRPr lang="zh-TW" altLang="en-US"/>
        </a:p>
      </dgm:t>
    </dgm:pt>
    <dgm:pt modelId="{C22B0D79-46A4-464B-900C-068F7F5D892C}">
      <dgm:prSet phldrT="[文字]"/>
      <dgm:spPr/>
      <dgm:t>
        <a:bodyPr/>
        <a:lstStyle/>
        <a:p>
          <a:endParaRPr lang="zh-TW" altLang="en-US" dirty="0"/>
        </a:p>
      </dgm:t>
    </dgm:pt>
    <dgm:pt modelId="{BA6A3DBA-E3DA-4D28-84D4-C502814DC888}" type="sibTrans" cxnId="{7D2098E5-A1AB-4F71-8F4E-426F9BE92770}">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2000" r="-22000"/>
          </a:stretch>
        </a:blipFill>
      </dgm:spPr>
      <dgm:t>
        <a:bodyPr/>
        <a:lstStyle/>
        <a:p>
          <a:endParaRPr lang="zh-TW" altLang="en-US"/>
        </a:p>
      </dgm:t>
    </dgm:pt>
    <dgm:pt modelId="{3F73776F-D06F-4D23-BE6C-9922D6D76632}" type="parTrans" cxnId="{7D2098E5-A1AB-4F71-8F4E-426F9BE92770}">
      <dgm:prSet/>
      <dgm:spPr/>
      <dgm:t>
        <a:bodyPr/>
        <a:lstStyle/>
        <a:p>
          <a:endParaRPr lang="zh-TW" altLang="en-US"/>
        </a:p>
      </dgm:t>
    </dgm:pt>
    <dgm:pt modelId="{FA95821C-5456-47E3-AAC0-EBCDF526734A}">
      <dgm:prSet/>
      <dgm:spPr/>
      <dgm:t>
        <a:bodyPr/>
        <a:lstStyle/>
        <a:p>
          <a:endParaRPr lang="zh-TW" altLang="en-US" dirty="0"/>
        </a:p>
      </dgm:t>
    </dgm:pt>
    <dgm:pt modelId="{352D888E-8B70-4DEA-A285-7B0994B8E5AB}" type="parTrans" cxnId="{ECA35A3F-EC3E-4DE4-8FE7-5FEFA1F1D3F7}">
      <dgm:prSet/>
      <dgm:spPr/>
      <dgm:t>
        <a:bodyPr/>
        <a:lstStyle/>
        <a:p>
          <a:endParaRPr lang="zh-TW" altLang="en-US"/>
        </a:p>
      </dgm:t>
    </dgm:pt>
    <dgm:pt modelId="{DA4D28F3-2ED6-4283-862E-AB53D03257C5}" type="sibTrans" cxnId="{ECA35A3F-EC3E-4DE4-8FE7-5FEFA1F1D3F7}">
      <dgm:prSet/>
      <dgm:spPr/>
      <dgm:t>
        <a:bodyPr/>
        <a:lstStyle/>
        <a:p>
          <a:endParaRPr lang="zh-TW" altLang="en-US"/>
        </a:p>
      </dgm:t>
    </dgm:pt>
    <dgm:pt modelId="{B729EEEB-2048-4FEF-B358-CAE0D17E74C3}" type="pres">
      <dgm:prSet presAssocID="{4CE3CD30-055B-4B11-BD0D-B0AA303A588D}" presName="Name0" presStyleCnt="0">
        <dgm:presLayoutVars>
          <dgm:chMax val="7"/>
          <dgm:chPref val="7"/>
          <dgm:dir/>
        </dgm:presLayoutVars>
      </dgm:prSet>
      <dgm:spPr/>
    </dgm:pt>
    <dgm:pt modelId="{4B9D137E-B385-4A3C-81CC-3AB61CD16142}" type="pres">
      <dgm:prSet presAssocID="{4CE3CD30-055B-4B11-BD0D-B0AA303A588D}" presName="Name1" presStyleCnt="0"/>
      <dgm:spPr/>
    </dgm:pt>
    <dgm:pt modelId="{3EBB68FA-587B-4006-A4FC-D58875632014}" type="pres">
      <dgm:prSet presAssocID="{DA4D28F3-2ED6-4283-862E-AB53D03257C5}" presName="picture_1" presStyleCnt="0"/>
      <dgm:spPr/>
    </dgm:pt>
    <dgm:pt modelId="{5FEC8B6E-6011-42F0-814D-050E1EA2D7C0}" type="pres">
      <dgm:prSet presAssocID="{DA4D28F3-2ED6-4283-862E-AB53D03257C5}" presName="pictureRepeatNode" presStyleLbl="alignImgPlace1" presStyleIdx="0" presStyleCnt="4"/>
      <dgm:spPr/>
    </dgm:pt>
    <dgm:pt modelId="{10E4C79D-8D74-4015-9458-D2463FF9AA44}" type="pres">
      <dgm:prSet presAssocID="{FA95821C-5456-47E3-AAC0-EBCDF526734A}" presName="text_1" presStyleLbl="node1" presStyleIdx="0" presStyleCnt="0">
        <dgm:presLayoutVars>
          <dgm:bulletEnabled val="1"/>
        </dgm:presLayoutVars>
      </dgm:prSet>
      <dgm:spPr/>
    </dgm:pt>
    <dgm:pt modelId="{5A45A9F0-DC76-4E07-9496-9025BC56DB29}" type="pres">
      <dgm:prSet presAssocID="{51ECDAC5-6388-4546-A4D2-C2C13ABC981A}" presName="picture_2" presStyleCnt="0"/>
      <dgm:spPr/>
    </dgm:pt>
    <dgm:pt modelId="{BDDCBBED-BD6B-4C25-B0FB-704C178A5020}" type="pres">
      <dgm:prSet presAssocID="{51ECDAC5-6388-4546-A4D2-C2C13ABC981A}" presName="pictureRepeatNode" presStyleLbl="alignImgPlace1" presStyleIdx="1" presStyleCnt="4" custScaleX="145370" custScaleY="146079" custLinFactNeighborX="88186" custLinFactNeighborY="20312"/>
      <dgm:spPr/>
    </dgm:pt>
    <dgm:pt modelId="{4D68A4D5-BFFD-4AA2-A895-470515BF5CE1}" type="pres">
      <dgm:prSet presAssocID="{5BEFAD07-4F47-4869-9FDF-E0636F844383}" presName="line_2" presStyleLbl="parChTrans1D1" presStyleIdx="0" presStyleCnt="3"/>
      <dgm:spPr/>
    </dgm:pt>
    <dgm:pt modelId="{6EB5612F-F99A-46F9-8F62-91DACDA3E3A6}" type="pres">
      <dgm:prSet presAssocID="{5BEFAD07-4F47-4869-9FDF-E0636F844383}" presName="textparent_2" presStyleLbl="node1" presStyleIdx="0" presStyleCnt="0"/>
      <dgm:spPr/>
    </dgm:pt>
    <dgm:pt modelId="{E2CBA318-F77A-42FA-BD58-8AB9527EB6A4}" type="pres">
      <dgm:prSet presAssocID="{5BEFAD07-4F47-4869-9FDF-E0636F844383}" presName="text_2" presStyleLbl="revTx" presStyleIdx="0" presStyleCnt="3">
        <dgm:presLayoutVars>
          <dgm:bulletEnabled val="1"/>
        </dgm:presLayoutVars>
      </dgm:prSet>
      <dgm:spPr/>
    </dgm:pt>
    <dgm:pt modelId="{98825F18-020E-4A82-9E4D-96865E7AEA8D}" type="pres">
      <dgm:prSet presAssocID="{8FF59E1E-4D8A-4B52-B876-6972DA482DBC}" presName="picture_3" presStyleCnt="0"/>
      <dgm:spPr/>
    </dgm:pt>
    <dgm:pt modelId="{645663F1-5135-42BD-A249-66A9AE058AE1}" type="pres">
      <dgm:prSet presAssocID="{8FF59E1E-4D8A-4B52-B876-6972DA482DBC}" presName="pictureRepeatNode" presStyleLbl="alignImgPlace1" presStyleIdx="2" presStyleCnt="4" custScaleX="161376" custScaleY="166109" custLinFactNeighborX="18452" custLinFactNeighborY="11827"/>
      <dgm:spPr/>
    </dgm:pt>
    <dgm:pt modelId="{91471A21-4635-4AAF-984D-BD02F1727EA0}" type="pres">
      <dgm:prSet presAssocID="{0EFF26AC-1E25-4087-BA0E-AFF32DE06A85}" presName="line_3" presStyleLbl="parChTrans1D1" presStyleIdx="1" presStyleCnt="3"/>
      <dgm:spPr/>
    </dgm:pt>
    <dgm:pt modelId="{5500CED0-6DE5-4377-9CD1-185E0654D710}" type="pres">
      <dgm:prSet presAssocID="{0EFF26AC-1E25-4087-BA0E-AFF32DE06A85}" presName="textparent_3" presStyleLbl="node1" presStyleIdx="0" presStyleCnt="0"/>
      <dgm:spPr/>
    </dgm:pt>
    <dgm:pt modelId="{A3A0699E-FE7A-4A44-A6EF-45BB1482B2B0}" type="pres">
      <dgm:prSet presAssocID="{0EFF26AC-1E25-4087-BA0E-AFF32DE06A85}" presName="text_3" presStyleLbl="revTx" presStyleIdx="1" presStyleCnt="3">
        <dgm:presLayoutVars>
          <dgm:bulletEnabled val="1"/>
        </dgm:presLayoutVars>
      </dgm:prSet>
      <dgm:spPr/>
    </dgm:pt>
    <dgm:pt modelId="{DB4E4B2E-432E-4F8D-83C0-94DF6D8773FA}" type="pres">
      <dgm:prSet presAssocID="{BA6A3DBA-E3DA-4D28-84D4-C502814DC888}" presName="picture_4" presStyleCnt="0"/>
      <dgm:spPr/>
    </dgm:pt>
    <dgm:pt modelId="{7DF3AD04-B10D-4CED-92E0-824387E82573}" type="pres">
      <dgm:prSet presAssocID="{BA6A3DBA-E3DA-4D28-84D4-C502814DC888}" presName="pictureRepeatNode" presStyleLbl="alignImgPlace1" presStyleIdx="3" presStyleCnt="4" custScaleX="121934" custScaleY="126943" custLinFactNeighborX="49813" custLinFactNeighborY="8465"/>
      <dgm:spPr/>
    </dgm:pt>
    <dgm:pt modelId="{7CE97775-9CC4-4857-B2DB-440CE82E9E2D}" type="pres">
      <dgm:prSet presAssocID="{C22B0D79-46A4-464B-900C-068F7F5D892C}" presName="line_4" presStyleLbl="parChTrans1D1" presStyleIdx="2" presStyleCnt="3"/>
      <dgm:spPr/>
    </dgm:pt>
    <dgm:pt modelId="{64F1DA3C-21C6-4FE2-85EA-6EBE1F0CE999}" type="pres">
      <dgm:prSet presAssocID="{C22B0D79-46A4-464B-900C-068F7F5D892C}" presName="textparent_4" presStyleLbl="node1" presStyleIdx="0" presStyleCnt="0"/>
      <dgm:spPr/>
    </dgm:pt>
    <dgm:pt modelId="{40DDCCEC-3E4D-4E52-94CA-EDD22D4213EB}" type="pres">
      <dgm:prSet presAssocID="{C22B0D79-46A4-464B-900C-068F7F5D892C}" presName="text_4" presStyleLbl="revTx" presStyleIdx="2" presStyleCnt="3">
        <dgm:presLayoutVars>
          <dgm:bulletEnabled val="1"/>
        </dgm:presLayoutVars>
      </dgm:prSet>
      <dgm:spPr/>
    </dgm:pt>
  </dgm:ptLst>
  <dgm:cxnLst>
    <dgm:cxn modelId="{BFF68A0E-253C-4A67-8F2B-51A3682CC29F}" type="presOf" srcId="{DA4D28F3-2ED6-4283-862E-AB53D03257C5}" destId="{5FEC8B6E-6011-42F0-814D-050E1EA2D7C0}" srcOrd="0" destOrd="0" presId="urn:microsoft.com/office/officeart/2008/layout/CircularPictureCallout"/>
    <dgm:cxn modelId="{DB577626-5031-4AC9-A01E-4A01E25207BC}" type="presOf" srcId="{FA95821C-5456-47E3-AAC0-EBCDF526734A}" destId="{10E4C79D-8D74-4015-9458-D2463FF9AA44}" srcOrd="0" destOrd="0" presId="urn:microsoft.com/office/officeart/2008/layout/CircularPictureCallout"/>
    <dgm:cxn modelId="{2DE0272A-C4A8-463B-9081-92BD68C86469}" type="presOf" srcId="{0EFF26AC-1E25-4087-BA0E-AFF32DE06A85}" destId="{A3A0699E-FE7A-4A44-A6EF-45BB1482B2B0}" srcOrd="0" destOrd="0" presId="urn:microsoft.com/office/officeart/2008/layout/CircularPictureCallout"/>
    <dgm:cxn modelId="{2E329E31-8508-4311-A6CA-22CEDAC006CC}" type="presOf" srcId="{51ECDAC5-6388-4546-A4D2-C2C13ABC981A}" destId="{BDDCBBED-BD6B-4C25-B0FB-704C178A5020}" srcOrd="0" destOrd="0" presId="urn:microsoft.com/office/officeart/2008/layout/CircularPictureCallout"/>
    <dgm:cxn modelId="{AE455B3A-BBC7-4399-9B2C-171BB35B9BDC}" srcId="{4CE3CD30-055B-4B11-BD0D-B0AA303A588D}" destId="{0EFF26AC-1E25-4087-BA0E-AFF32DE06A85}" srcOrd="2" destOrd="0" parTransId="{8D136406-354B-4379-ACBD-E143F8A553A4}" sibTransId="{8FF59E1E-4D8A-4B52-B876-6972DA482DBC}"/>
    <dgm:cxn modelId="{ECA35A3F-EC3E-4DE4-8FE7-5FEFA1F1D3F7}" srcId="{4CE3CD30-055B-4B11-BD0D-B0AA303A588D}" destId="{FA95821C-5456-47E3-AAC0-EBCDF526734A}" srcOrd="0" destOrd="0" parTransId="{352D888E-8B70-4DEA-A285-7B0994B8E5AB}" sibTransId="{DA4D28F3-2ED6-4283-862E-AB53D03257C5}"/>
    <dgm:cxn modelId="{99447662-6FCF-4DAB-9104-EC5C87EF9719}" type="presOf" srcId="{C22B0D79-46A4-464B-900C-068F7F5D892C}" destId="{40DDCCEC-3E4D-4E52-94CA-EDD22D4213EB}" srcOrd="0" destOrd="0" presId="urn:microsoft.com/office/officeart/2008/layout/CircularPictureCallout"/>
    <dgm:cxn modelId="{EFDF8990-06BE-4396-8E7E-536CD6BA61A8}" type="presOf" srcId="{8FF59E1E-4D8A-4B52-B876-6972DA482DBC}" destId="{645663F1-5135-42BD-A249-66A9AE058AE1}" srcOrd="0" destOrd="0" presId="urn:microsoft.com/office/officeart/2008/layout/CircularPictureCallout"/>
    <dgm:cxn modelId="{F244CAA0-CDD8-4281-BCE4-4B152F9FD542}" srcId="{4CE3CD30-055B-4B11-BD0D-B0AA303A588D}" destId="{5BEFAD07-4F47-4869-9FDF-E0636F844383}" srcOrd="1" destOrd="0" parTransId="{2E23BFF9-49A8-409B-9E47-800516A70DCB}" sibTransId="{51ECDAC5-6388-4546-A4D2-C2C13ABC981A}"/>
    <dgm:cxn modelId="{AD45A5AD-B380-4B92-8C5F-09A90181ED02}" type="presOf" srcId="{4CE3CD30-055B-4B11-BD0D-B0AA303A588D}" destId="{B729EEEB-2048-4FEF-B358-CAE0D17E74C3}" srcOrd="0" destOrd="0" presId="urn:microsoft.com/office/officeart/2008/layout/CircularPictureCallout"/>
    <dgm:cxn modelId="{208B99DD-927D-4566-9F6F-1308420E0BB8}" type="presOf" srcId="{5BEFAD07-4F47-4869-9FDF-E0636F844383}" destId="{E2CBA318-F77A-42FA-BD58-8AB9527EB6A4}" srcOrd="0" destOrd="0" presId="urn:microsoft.com/office/officeart/2008/layout/CircularPictureCallout"/>
    <dgm:cxn modelId="{7D2098E5-A1AB-4F71-8F4E-426F9BE92770}" srcId="{4CE3CD30-055B-4B11-BD0D-B0AA303A588D}" destId="{C22B0D79-46A4-464B-900C-068F7F5D892C}" srcOrd="3" destOrd="0" parTransId="{3F73776F-D06F-4D23-BE6C-9922D6D76632}" sibTransId="{BA6A3DBA-E3DA-4D28-84D4-C502814DC888}"/>
    <dgm:cxn modelId="{60A04EED-1BE3-40C1-A131-6109589288BA}" type="presOf" srcId="{BA6A3DBA-E3DA-4D28-84D4-C502814DC888}" destId="{7DF3AD04-B10D-4CED-92E0-824387E82573}" srcOrd="0" destOrd="0" presId="urn:microsoft.com/office/officeart/2008/layout/CircularPictureCallout"/>
    <dgm:cxn modelId="{7F33926A-79DE-44BD-B88F-01DBBB59561A}" type="presParOf" srcId="{B729EEEB-2048-4FEF-B358-CAE0D17E74C3}" destId="{4B9D137E-B385-4A3C-81CC-3AB61CD16142}" srcOrd="0" destOrd="0" presId="urn:microsoft.com/office/officeart/2008/layout/CircularPictureCallout"/>
    <dgm:cxn modelId="{8CCA14B4-7161-47DB-998E-ECBFB3AA9C66}" type="presParOf" srcId="{4B9D137E-B385-4A3C-81CC-3AB61CD16142}" destId="{3EBB68FA-587B-4006-A4FC-D58875632014}" srcOrd="0" destOrd="0" presId="urn:microsoft.com/office/officeart/2008/layout/CircularPictureCallout"/>
    <dgm:cxn modelId="{A7B420A0-D66B-4D43-9A56-557090CD82DC}" type="presParOf" srcId="{3EBB68FA-587B-4006-A4FC-D58875632014}" destId="{5FEC8B6E-6011-42F0-814D-050E1EA2D7C0}" srcOrd="0" destOrd="0" presId="urn:microsoft.com/office/officeart/2008/layout/CircularPictureCallout"/>
    <dgm:cxn modelId="{37CFE16E-EEF9-4364-81D5-ACF8E6B7B5CF}" type="presParOf" srcId="{4B9D137E-B385-4A3C-81CC-3AB61CD16142}" destId="{10E4C79D-8D74-4015-9458-D2463FF9AA44}" srcOrd="1" destOrd="0" presId="urn:microsoft.com/office/officeart/2008/layout/CircularPictureCallout"/>
    <dgm:cxn modelId="{739EEE0A-18C5-495B-9E6E-2322D7BF7E21}" type="presParOf" srcId="{4B9D137E-B385-4A3C-81CC-3AB61CD16142}" destId="{5A45A9F0-DC76-4E07-9496-9025BC56DB29}" srcOrd="2" destOrd="0" presId="urn:microsoft.com/office/officeart/2008/layout/CircularPictureCallout"/>
    <dgm:cxn modelId="{6B432310-516F-4D17-A447-575DC517BAD1}" type="presParOf" srcId="{5A45A9F0-DC76-4E07-9496-9025BC56DB29}" destId="{BDDCBBED-BD6B-4C25-B0FB-704C178A5020}" srcOrd="0" destOrd="0" presId="urn:microsoft.com/office/officeart/2008/layout/CircularPictureCallout"/>
    <dgm:cxn modelId="{23F59E00-91D8-4C84-8DFC-7E5DB04C7597}" type="presParOf" srcId="{4B9D137E-B385-4A3C-81CC-3AB61CD16142}" destId="{4D68A4D5-BFFD-4AA2-A895-470515BF5CE1}" srcOrd="3" destOrd="0" presId="urn:microsoft.com/office/officeart/2008/layout/CircularPictureCallout"/>
    <dgm:cxn modelId="{45380D7B-72B1-4958-B17C-9F42611A3E86}" type="presParOf" srcId="{4B9D137E-B385-4A3C-81CC-3AB61CD16142}" destId="{6EB5612F-F99A-46F9-8F62-91DACDA3E3A6}" srcOrd="4" destOrd="0" presId="urn:microsoft.com/office/officeart/2008/layout/CircularPictureCallout"/>
    <dgm:cxn modelId="{349E3579-B1C4-407A-91B6-21542C183B47}" type="presParOf" srcId="{6EB5612F-F99A-46F9-8F62-91DACDA3E3A6}" destId="{E2CBA318-F77A-42FA-BD58-8AB9527EB6A4}" srcOrd="0" destOrd="0" presId="urn:microsoft.com/office/officeart/2008/layout/CircularPictureCallout"/>
    <dgm:cxn modelId="{7A6FBE85-0B54-427C-BAA4-F3B226BD16D6}" type="presParOf" srcId="{4B9D137E-B385-4A3C-81CC-3AB61CD16142}" destId="{98825F18-020E-4A82-9E4D-96865E7AEA8D}" srcOrd="5" destOrd="0" presId="urn:microsoft.com/office/officeart/2008/layout/CircularPictureCallout"/>
    <dgm:cxn modelId="{BAA0A5DC-C954-421A-BAC7-1269940AB576}" type="presParOf" srcId="{98825F18-020E-4A82-9E4D-96865E7AEA8D}" destId="{645663F1-5135-42BD-A249-66A9AE058AE1}" srcOrd="0" destOrd="0" presId="urn:microsoft.com/office/officeart/2008/layout/CircularPictureCallout"/>
    <dgm:cxn modelId="{DC901459-A02A-4E60-B8D3-029001664374}" type="presParOf" srcId="{4B9D137E-B385-4A3C-81CC-3AB61CD16142}" destId="{91471A21-4635-4AAF-984D-BD02F1727EA0}" srcOrd="6" destOrd="0" presId="urn:microsoft.com/office/officeart/2008/layout/CircularPictureCallout"/>
    <dgm:cxn modelId="{48D934F4-8E6A-408F-8241-02D268711CE7}" type="presParOf" srcId="{4B9D137E-B385-4A3C-81CC-3AB61CD16142}" destId="{5500CED0-6DE5-4377-9CD1-185E0654D710}" srcOrd="7" destOrd="0" presId="urn:microsoft.com/office/officeart/2008/layout/CircularPictureCallout"/>
    <dgm:cxn modelId="{CCC3F94E-5068-4B24-9E98-34514E5BE85E}" type="presParOf" srcId="{5500CED0-6DE5-4377-9CD1-185E0654D710}" destId="{A3A0699E-FE7A-4A44-A6EF-45BB1482B2B0}" srcOrd="0" destOrd="0" presId="urn:microsoft.com/office/officeart/2008/layout/CircularPictureCallout"/>
    <dgm:cxn modelId="{C394C1A8-591B-4365-9972-9412B87C368A}" type="presParOf" srcId="{4B9D137E-B385-4A3C-81CC-3AB61CD16142}" destId="{DB4E4B2E-432E-4F8D-83C0-94DF6D8773FA}" srcOrd="8" destOrd="0" presId="urn:microsoft.com/office/officeart/2008/layout/CircularPictureCallout"/>
    <dgm:cxn modelId="{FE6118F7-259B-42B3-B629-5E4F211DA088}" type="presParOf" srcId="{DB4E4B2E-432E-4F8D-83C0-94DF6D8773FA}" destId="{7DF3AD04-B10D-4CED-92E0-824387E82573}" srcOrd="0" destOrd="0" presId="urn:microsoft.com/office/officeart/2008/layout/CircularPictureCallout"/>
    <dgm:cxn modelId="{09FD21FB-DA19-4AE4-87F0-BBB783246126}" type="presParOf" srcId="{4B9D137E-B385-4A3C-81CC-3AB61CD16142}" destId="{7CE97775-9CC4-4857-B2DB-440CE82E9E2D}" srcOrd="9" destOrd="0" presId="urn:microsoft.com/office/officeart/2008/layout/CircularPictureCallout"/>
    <dgm:cxn modelId="{5199AA69-929B-4894-A9E0-1460F47E7F7B}" type="presParOf" srcId="{4B9D137E-B385-4A3C-81CC-3AB61CD16142}" destId="{64F1DA3C-21C6-4FE2-85EA-6EBE1F0CE999}" srcOrd="10" destOrd="0" presId="urn:microsoft.com/office/officeart/2008/layout/CircularPictureCallout"/>
    <dgm:cxn modelId="{80EE0951-D3E1-4922-BB30-AF05036BC668}" type="presParOf" srcId="{64F1DA3C-21C6-4FE2-85EA-6EBE1F0CE999}" destId="{40DDCCEC-3E4D-4E52-94CA-EDD22D4213EB}"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61D857F-DF9F-4193-BE54-2C8965D6FBDF}" type="doc">
      <dgm:prSet loTypeId="urn:microsoft.com/office/officeart/2005/8/layout/orgChart1" loCatId="hierarchy" qsTypeId="urn:microsoft.com/office/officeart/2005/8/quickstyle/3d1" qsCatId="3D" csTypeId="urn:microsoft.com/office/officeart/2005/8/colors/accent4_1" csCatId="accent4" phldr="1"/>
      <dgm:spPr/>
      <dgm:t>
        <a:bodyPr/>
        <a:lstStyle/>
        <a:p>
          <a:endParaRPr lang="zh-TW" altLang="en-US"/>
        </a:p>
      </dgm:t>
    </dgm:pt>
    <dgm:pt modelId="{CC567D0D-E9CC-45DE-B105-7D53A19B308A}">
      <dgm:prSet phldrT="[文字]" custT="1"/>
      <dgm:spPr/>
      <dgm:t>
        <a:bodyPr/>
        <a:lstStyle/>
        <a:p>
          <a:r>
            <a:rPr lang="zh-TW" altLang="en-US" sz="2000" b="0" dirty="0">
              <a:effectLst/>
              <a:latin typeface="文鼎中特毛楷" pitchFamily="49" charset="-120"/>
              <a:ea typeface="文鼎中特毛楷" pitchFamily="49" charset="-120"/>
            </a:rPr>
            <a:t>學務主任 </a:t>
          </a:r>
          <a:endParaRPr lang="en-US" altLang="zh-TW" sz="2000" b="0" dirty="0">
            <a:effectLst/>
            <a:latin typeface="文鼎中特毛楷" pitchFamily="49" charset="-120"/>
            <a:ea typeface="文鼎中特毛楷" pitchFamily="49" charset="-120"/>
          </a:endParaRPr>
        </a:p>
        <a:p>
          <a:r>
            <a:rPr lang="zh-TW" altLang="en-US" sz="1600" b="0" dirty="0">
              <a:effectLst/>
              <a:latin typeface="文鼎中特毛楷" pitchFamily="49" charset="-120"/>
              <a:ea typeface="文鼎中特毛楷" pitchFamily="49" charset="-120"/>
            </a:rPr>
            <a:t> </a:t>
          </a:r>
          <a:r>
            <a:rPr lang="zh-TW" altLang="en-US" sz="2400" b="0" dirty="0">
              <a:effectLst/>
              <a:latin typeface="文鼎中特毛楷" pitchFamily="49" charset="-120"/>
              <a:ea typeface="文鼎中特毛楷" pitchFamily="49" charset="-120"/>
            </a:rPr>
            <a:t>陳威宇主任</a:t>
          </a:r>
        </a:p>
      </dgm:t>
    </dgm:pt>
    <dgm:pt modelId="{810A490F-3786-4C44-8C77-2C5E9C52013A}" type="parTrans" cxnId="{117E1E35-7636-4A40-B26E-F405A92EA5A9}">
      <dgm:prSet/>
      <dgm:spPr/>
      <dgm:t>
        <a:bodyPr/>
        <a:lstStyle/>
        <a:p>
          <a:endParaRPr lang="zh-TW" altLang="en-US" b="0">
            <a:effectLst/>
            <a:latin typeface="文鼎中特毛楷" pitchFamily="49" charset="-120"/>
            <a:ea typeface="文鼎中特毛楷" pitchFamily="49" charset="-120"/>
          </a:endParaRPr>
        </a:p>
      </dgm:t>
    </dgm:pt>
    <dgm:pt modelId="{5A470839-E3D5-4FE7-8027-D058E3485CDE}" type="sibTrans" cxnId="{117E1E35-7636-4A40-B26E-F405A92EA5A9}">
      <dgm:prSet/>
      <dgm:spPr/>
      <dgm:t>
        <a:bodyPr/>
        <a:lstStyle/>
        <a:p>
          <a:endParaRPr lang="zh-TW" altLang="en-US" b="0">
            <a:effectLst/>
            <a:latin typeface="文鼎中特毛楷" pitchFamily="49" charset="-120"/>
            <a:ea typeface="文鼎中特毛楷" pitchFamily="49" charset="-120"/>
          </a:endParaRPr>
        </a:p>
      </dgm:t>
    </dgm:pt>
    <dgm:pt modelId="{9E7F1E6C-08B9-415B-91E4-AA3822709B0B}">
      <dgm:prSet phldrT="[文字]" custT="1"/>
      <dgm:spPr/>
      <dgm:t>
        <a:bodyPr/>
        <a:lstStyle/>
        <a:p>
          <a:r>
            <a:rPr lang="zh-TW" altLang="en-US" sz="1600" b="0" dirty="0">
              <a:solidFill>
                <a:srgbClr val="FF0000"/>
              </a:solidFill>
              <a:effectLst/>
              <a:latin typeface="文鼎中特毛楷" pitchFamily="49" charset="-120"/>
              <a:ea typeface="文鼎中特毛楷" pitchFamily="49" charset="-120"/>
            </a:rPr>
            <a:t>訓育組  </a:t>
          </a:r>
          <a:endParaRPr lang="en-US" altLang="zh-TW" sz="1600" b="0" dirty="0">
            <a:solidFill>
              <a:srgbClr val="FF0000"/>
            </a:solidFill>
            <a:effectLst/>
            <a:latin typeface="文鼎中特毛楷" pitchFamily="49" charset="-120"/>
            <a:ea typeface="文鼎中特毛楷" pitchFamily="49" charset="-120"/>
          </a:endParaRPr>
        </a:p>
        <a:p>
          <a:r>
            <a:rPr lang="zh-TW" altLang="en-US" sz="2000" b="0" dirty="0">
              <a:solidFill>
                <a:srgbClr val="FF0000"/>
              </a:solidFill>
              <a:effectLst/>
              <a:latin typeface="文鼎中特毛楷" pitchFamily="49" charset="-120"/>
              <a:ea typeface="文鼎中特毛楷" pitchFamily="49" charset="-120"/>
            </a:rPr>
            <a:t>陳玫含組長</a:t>
          </a:r>
        </a:p>
      </dgm:t>
    </dgm:pt>
    <dgm:pt modelId="{7CF53985-02A1-4284-9957-ABBDB5875354}" type="parTrans" cxnId="{7DB8F729-E68B-445B-A41B-751663064879}">
      <dgm:prSet/>
      <dgm:spPr/>
      <dgm:t>
        <a:bodyPr/>
        <a:lstStyle/>
        <a:p>
          <a:endParaRPr lang="zh-TW" altLang="en-US" b="0">
            <a:effectLst/>
            <a:latin typeface="文鼎中特毛楷" pitchFamily="49" charset="-120"/>
            <a:ea typeface="文鼎中特毛楷" pitchFamily="49" charset="-120"/>
          </a:endParaRPr>
        </a:p>
      </dgm:t>
    </dgm:pt>
    <dgm:pt modelId="{93B69BD0-7BEB-4792-B01C-4B195EA7FFB3}" type="sibTrans" cxnId="{7DB8F729-E68B-445B-A41B-751663064879}">
      <dgm:prSet/>
      <dgm:spPr/>
      <dgm:t>
        <a:bodyPr/>
        <a:lstStyle/>
        <a:p>
          <a:endParaRPr lang="zh-TW" altLang="en-US" b="0">
            <a:effectLst/>
            <a:latin typeface="文鼎中特毛楷" pitchFamily="49" charset="-120"/>
            <a:ea typeface="文鼎中特毛楷" pitchFamily="49" charset="-120"/>
          </a:endParaRPr>
        </a:p>
      </dgm:t>
    </dgm:pt>
    <dgm:pt modelId="{640E1EDC-9821-4F65-AC89-4701E01C1BD6}">
      <dgm:prSet phldrT="[文字]" custT="1"/>
      <dgm:spPr/>
      <dgm:t>
        <a:bodyPr/>
        <a:lstStyle/>
        <a:p>
          <a:r>
            <a:rPr lang="zh-TW" altLang="en-US" sz="1600" b="0" dirty="0">
              <a:solidFill>
                <a:srgbClr val="009900"/>
              </a:solidFill>
              <a:effectLst/>
              <a:latin typeface="文鼎中特毛楷" pitchFamily="49" charset="-120"/>
              <a:ea typeface="文鼎中特毛楷" pitchFamily="49" charset="-120"/>
            </a:rPr>
            <a:t>生教組  </a:t>
          </a:r>
          <a:endParaRPr lang="en-US" altLang="zh-TW" sz="1600" b="0" dirty="0">
            <a:solidFill>
              <a:srgbClr val="009900"/>
            </a:solidFill>
            <a:effectLst/>
            <a:latin typeface="文鼎中特毛楷" pitchFamily="49" charset="-120"/>
            <a:ea typeface="文鼎中特毛楷" pitchFamily="49" charset="-120"/>
          </a:endParaRPr>
        </a:p>
        <a:p>
          <a:r>
            <a:rPr lang="zh-TW" altLang="en-US" sz="2000" b="0" dirty="0">
              <a:solidFill>
                <a:srgbClr val="009900"/>
              </a:solidFill>
              <a:effectLst/>
              <a:latin typeface="文鼎中特毛楷" pitchFamily="49" charset="-120"/>
              <a:ea typeface="文鼎中特毛楷" pitchFamily="49" charset="-120"/>
            </a:rPr>
            <a:t>潘信吉組長</a:t>
          </a:r>
        </a:p>
      </dgm:t>
    </dgm:pt>
    <dgm:pt modelId="{645870F1-82F3-4A33-900B-AC3BE8726A2E}" type="parTrans" cxnId="{D6BB1228-26B0-4960-BCCE-B0D4759BE0AB}">
      <dgm:prSet/>
      <dgm:spPr/>
      <dgm:t>
        <a:bodyPr/>
        <a:lstStyle/>
        <a:p>
          <a:endParaRPr lang="zh-TW" altLang="en-US" b="0">
            <a:effectLst/>
            <a:latin typeface="文鼎中特毛楷" pitchFamily="49" charset="-120"/>
            <a:ea typeface="文鼎中特毛楷" pitchFamily="49" charset="-120"/>
          </a:endParaRPr>
        </a:p>
      </dgm:t>
    </dgm:pt>
    <dgm:pt modelId="{AAC2862D-DC4C-4B36-9667-E10479524447}" type="sibTrans" cxnId="{D6BB1228-26B0-4960-BCCE-B0D4759BE0AB}">
      <dgm:prSet/>
      <dgm:spPr/>
      <dgm:t>
        <a:bodyPr/>
        <a:lstStyle/>
        <a:p>
          <a:endParaRPr lang="zh-TW" altLang="en-US" b="0">
            <a:effectLst/>
            <a:latin typeface="文鼎中特毛楷" pitchFamily="49" charset="-120"/>
            <a:ea typeface="文鼎中特毛楷" pitchFamily="49" charset="-120"/>
          </a:endParaRPr>
        </a:p>
      </dgm:t>
    </dgm:pt>
    <dgm:pt modelId="{F1F783BA-D6DE-48F1-9F43-BAF120BA9604}">
      <dgm:prSet phldrT="[文字]" custT="1"/>
      <dgm:spPr/>
      <dgm:t>
        <a:bodyPr/>
        <a:lstStyle/>
        <a:p>
          <a:r>
            <a:rPr lang="zh-TW" altLang="en-US" sz="1600" b="0" dirty="0">
              <a:solidFill>
                <a:srgbClr val="CC6600"/>
              </a:solidFill>
              <a:effectLst/>
              <a:latin typeface="文鼎中特毛楷" pitchFamily="49" charset="-120"/>
              <a:ea typeface="文鼎中特毛楷" pitchFamily="49" charset="-120"/>
            </a:rPr>
            <a:t>衛生組 </a:t>
          </a:r>
          <a:endParaRPr lang="en-US" altLang="zh-TW" sz="1600" b="0" dirty="0">
            <a:solidFill>
              <a:srgbClr val="CC6600"/>
            </a:solidFill>
            <a:effectLst/>
            <a:latin typeface="文鼎中特毛楷" pitchFamily="49" charset="-120"/>
            <a:ea typeface="文鼎中特毛楷" pitchFamily="49" charset="-120"/>
          </a:endParaRPr>
        </a:p>
        <a:p>
          <a:r>
            <a:rPr lang="zh-TW" altLang="en-US" sz="2000" b="0" dirty="0">
              <a:solidFill>
                <a:srgbClr val="CC6600"/>
              </a:solidFill>
              <a:effectLst/>
              <a:latin typeface="文鼎中特毛楷" pitchFamily="49" charset="-120"/>
              <a:ea typeface="文鼎中特毛楷" pitchFamily="49" charset="-120"/>
            </a:rPr>
            <a:t> 連婉珍組長</a:t>
          </a:r>
        </a:p>
      </dgm:t>
    </dgm:pt>
    <dgm:pt modelId="{5C04A063-E49A-4254-AD15-1F4674AB6768}" type="parTrans" cxnId="{B0CE240B-F948-4F2E-8094-D38E86A0AEAA}">
      <dgm:prSet/>
      <dgm:spPr/>
      <dgm:t>
        <a:bodyPr/>
        <a:lstStyle/>
        <a:p>
          <a:endParaRPr lang="zh-TW" altLang="en-US" b="0">
            <a:effectLst/>
            <a:latin typeface="文鼎中特毛楷" pitchFamily="49" charset="-120"/>
            <a:ea typeface="文鼎中特毛楷" pitchFamily="49" charset="-120"/>
          </a:endParaRPr>
        </a:p>
      </dgm:t>
    </dgm:pt>
    <dgm:pt modelId="{70E308EB-CFC9-4661-8BAE-590E68068232}" type="sibTrans" cxnId="{B0CE240B-F948-4F2E-8094-D38E86A0AEAA}">
      <dgm:prSet/>
      <dgm:spPr/>
      <dgm:t>
        <a:bodyPr/>
        <a:lstStyle/>
        <a:p>
          <a:endParaRPr lang="zh-TW" altLang="en-US" b="0">
            <a:effectLst/>
            <a:latin typeface="文鼎中特毛楷" pitchFamily="49" charset="-120"/>
            <a:ea typeface="文鼎中特毛楷" pitchFamily="49" charset="-120"/>
          </a:endParaRPr>
        </a:p>
      </dgm:t>
    </dgm:pt>
    <dgm:pt modelId="{36DB7FBD-DA6F-47C6-A1E8-9D1DE1906D9C}">
      <dgm:prSet phldrT="[文字]" custT="1"/>
      <dgm:spPr/>
      <dgm:t>
        <a:bodyPr/>
        <a:lstStyle/>
        <a:p>
          <a:r>
            <a:rPr lang="zh-TW" altLang="en-US" sz="1600" b="0" dirty="0">
              <a:solidFill>
                <a:srgbClr val="0000FF"/>
              </a:solidFill>
              <a:effectLst/>
              <a:latin typeface="文鼎中特毛楷" pitchFamily="49" charset="-120"/>
              <a:ea typeface="文鼎中特毛楷" pitchFamily="49" charset="-120"/>
            </a:rPr>
            <a:t>體育組  </a:t>
          </a:r>
          <a:endParaRPr lang="en-US" altLang="zh-TW" sz="1600" b="0" dirty="0">
            <a:solidFill>
              <a:srgbClr val="0000FF"/>
            </a:solidFill>
            <a:effectLst/>
            <a:latin typeface="文鼎中特毛楷" pitchFamily="49" charset="-120"/>
            <a:ea typeface="文鼎中特毛楷" pitchFamily="49" charset="-120"/>
          </a:endParaRPr>
        </a:p>
        <a:p>
          <a:r>
            <a:rPr lang="zh-TW" altLang="en-US" sz="2000" b="0" dirty="0">
              <a:solidFill>
                <a:srgbClr val="0000FF"/>
              </a:solidFill>
              <a:effectLst/>
              <a:latin typeface="文鼎中特毛楷" pitchFamily="49" charset="-120"/>
              <a:ea typeface="文鼎中特毛楷" pitchFamily="49" charset="-120"/>
            </a:rPr>
            <a:t>蔣明錦組長</a:t>
          </a:r>
        </a:p>
      </dgm:t>
    </dgm:pt>
    <dgm:pt modelId="{42730634-E241-4AC6-BE13-060E4BB51090}" type="parTrans" cxnId="{A726EB84-4A07-494F-9FBB-1B24A9A177BF}">
      <dgm:prSet/>
      <dgm:spPr/>
      <dgm:t>
        <a:bodyPr/>
        <a:lstStyle/>
        <a:p>
          <a:endParaRPr lang="zh-TW" altLang="en-US" b="0">
            <a:effectLst/>
            <a:latin typeface="文鼎中特毛楷" pitchFamily="49" charset="-120"/>
            <a:ea typeface="文鼎中特毛楷" pitchFamily="49" charset="-120"/>
          </a:endParaRPr>
        </a:p>
      </dgm:t>
    </dgm:pt>
    <dgm:pt modelId="{511F5AAF-25A5-48D4-A305-E2837A08336E}" type="sibTrans" cxnId="{A726EB84-4A07-494F-9FBB-1B24A9A177BF}">
      <dgm:prSet/>
      <dgm:spPr/>
      <dgm:t>
        <a:bodyPr/>
        <a:lstStyle/>
        <a:p>
          <a:endParaRPr lang="zh-TW" altLang="en-US" b="0">
            <a:effectLst/>
            <a:latin typeface="文鼎中特毛楷" pitchFamily="49" charset="-120"/>
            <a:ea typeface="文鼎中特毛楷" pitchFamily="49" charset="-120"/>
          </a:endParaRPr>
        </a:p>
      </dgm:t>
    </dgm:pt>
    <dgm:pt modelId="{67F995EB-2B78-4C43-8F8F-C10291400719}">
      <dgm:prSet phldrT="[文字]" custT="1"/>
      <dgm:spPr/>
      <dgm:t>
        <a:bodyPr/>
        <a:lstStyle/>
        <a:p>
          <a:r>
            <a:rPr lang="zh-TW" altLang="en-US" sz="1600" b="0" dirty="0">
              <a:solidFill>
                <a:srgbClr val="FF0000"/>
              </a:solidFill>
              <a:effectLst/>
              <a:latin typeface="文鼎中特毛楷" pitchFamily="49" charset="-120"/>
              <a:ea typeface="文鼎中特毛楷" pitchFamily="49" charset="-120"/>
            </a:rPr>
            <a:t>訓育副組長  </a:t>
          </a:r>
          <a:endParaRPr lang="en-US" altLang="zh-TW" sz="1600" b="0" dirty="0">
            <a:solidFill>
              <a:srgbClr val="FF0000"/>
            </a:solidFill>
            <a:effectLst/>
            <a:latin typeface="文鼎中特毛楷" pitchFamily="49" charset="-120"/>
            <a:ea typeface="文鼎中特毛楷" pitchFamily="49" charset="-120"/>
          </a:endParaRPr>
        </a:p>
        <a:p>
          <a:r>
            <a:rPr lang="zh-TW" altLang="en-US" sz="2000" b="0" dirty="0">
              <a:solidFill>
                <a:srgbClr val="FF0000"/>
              </a:solidFill>
              <a:effectLst/>
              <a:latin typeface="文鼎中特毛楷" pitchFamily="49" charset="-120"/>
              <a:ea typeface="文鼎中特毛楷" pitchFamily="49" charset="-120"/>
            </a:rPr>
            <a:t>郭偉淋老師</a:t>
          </a:r>
        </a:p>
      </dgm:t>
    </dgm:pt>
    <dgm:pt modelId="{78391AB4-1463-4BE4-9D8E-8D3C6B87F6F2}" type="parTrans" cxnId="{2796AD8F-5812-41E6-8B8C-4D8E2E712A4A}">
      <dgm:prSet/>
      <dgm:spPr/>
      <dgm:t>
        <a:bodyPr/>
        <a:lstStyle/>
        <a:p>
          <a:endParaRPr lang="zh-TW" altLang="en-US" b="0">
            <a:effectLst/>
            <a:latin typeface="文鼎中特毛楷" pitchFamily="49" charset="-120"/>
            <a:ea typeface="文鼎中特毛楷" pitchFamily="49" charset="-120"/>
          </a:endParaRPr>
        </a:p>
      </dgm:t>
    </dgm:pt>
    <dgm:pt modelId="{172ED26B-6B0F-4D6A-9F97-F44D64E54E15}" type="sibTrans" cxnId="{2796AD8F-5812-41E6-8B8C-4D8E2E712A4A}">
      <dgm:prSet/>
      <dgm:spPr/>
      <dgm:t>
        <a:bodyPr/>
        <a:lstStyle/>
        <a:p>
          <a:endParaRPr lang="zh-TW" altLang="en-US" b="0">
            <a:effectLst/>
            <a:latin typeface="文鼎中特毛楷" pitchFamily="49" charset="-120"/>
            <a:ea typeface="文鼎中特毛楷" pitchFamily="49" charset="-120"/>
          </a:endParaRPr>
        </a:p>
      </dgm:t>
    </dgm:pt>
    <dgm:pt modelId="{13C1DC42-5A40-4653-8B5E-A60204C2BC85}">
      <dgm:prSet phldrT="[文字]" custT="1"/>
      <dgm:spPr/>
      <dgm:t>
        <a:bodyPr/>
        <a:lstStyle/>
        <a:p>
          <a:r>
            <a:rPr lang="zh-TW" altLang="en-US" sz="1600" b="0" dirty="0">
              <a:solidFill>
                <a:srgbClr val="FF0000"/>
              </a:solidFill>
              <a:effectLst/>
              <a:latin typeface="文鼎中特毛楷" pitchFamily="49" charset="-120"/>
              <a:ea typeface="文鼎中特毛楷" pitchFamily="49" charset="-120"/>
            </a:rPr>
            <a:t>訓育副組長</a:t>
          </a:r>
          <a:endParaRPr lang="en-US" altLang="zh-TW" sz="1600" b="0" dirty="0">
            <a:solidFill>
              <a:srgbClr val="FF0000"/>
            </a:solidFill>
            <a:effectLst/>
            <a:latin typeface="文鼎中特毛楷" pitchFamily="49" charset="-120"/>
            <a:ea typeface="文鼎中特毛楷" pitchFamily="49" charset="-120"/>
          </a:endParaRPr>
        </a:p>
        <a:p>
          <a:r>
            <a:rPr lang="zh-TW" altLang="en-US" sz="2000" b="0" dirty="0">
              <a:solidFill>
                <a:srgbClr val="FF0000"/>
              </a:solidFill>
              <a:effectLst/>
              <a:latin typeface="文鼎中特毛楷" pitchFamily="49" charset="-120"/>
              <a:ea typeface="文鼎中特毛楷" pitchFamily="49" charset="-120"/>
            </a:rPr>
            <a:t>曾宜華老師</a:t>
          </a:r>
        </a:p>
      </dgm:t>
    </dgm:pt>
    <dgm:pt modelId="{9A605C13-E617-4E33-A6D1-2CB6F8C86D27}" type="parTrans" cxnId="{8EF93A44-80DD-4311-9760-9C19D2A6EB45}">
      <dgm:prSet/>
      <dgm:spPr/>
      <dgm:t>
        <a:bodyPr/>
        <a:lstStyle/>
        <a:p>
          <a:endParaRPr lang="zh-TW" altLang="en-US" b="0">
            <a:effectLst/>
            <a:latin typeface="文鼎中特毛楷" pitchFamily="49" charset="-120"/>
            <a:ea typeface="文鼎中特毛楷" pitchFamily="49" charset="-120"/>
          </a:endParaRPr>
        </a:p>
      </dgm:t>
    </dgm:pt>
    <dgm:pt modelId="{17683716-E869-43C6-98D9-A53DD425D13A}" type="sibTrans" cxnId="{8EF93A44-80DD-4311-9760-9C19D2A6EB45}">
      <dgm:prSet/>
      <dgm:spPr/>
      <dgm:t>
        <a:bodyPr/>
        <a:lstStyle/>
        <a:p>
          <a:endParaRPr lang="zh-TW" altLang="en-US" b="0">
            <a:effectLst/>
            <a:latin typeface="文鼎中特毛楷" pitchFamily="49" charset="-120"/>
            <a:ea typeface="文鼎中特毛楷" pitchFamily="49" charset="-120"/>
          </a:endParaRPr>
        </a:p>
      </dgm:t>
    </dgm:pt>
    <dgm:pt modelId="{87BD469B-0DBB-4361-8152-07064A513CC9}">
      <dgm:prSet phldrT="[文字]" custT="1"/>
      <dgm:spPr/>
      <dgm:t>
        <a:bodyPr/>
        <a:lstStyle/>
        <a:p>
          <a:r>
            <a:rPr lang="zh-TW" altLang="en-US" sz="1600" b="0" dirty="0">
              <a:solidFill>
                <a:srgbClr val="009900"/>
              </a:solidFill>
              <a:effectLst/>
              <a:latin typeface="文鼎中特毛楷" pitchFamily="49" charset="-120"/>
              <a:ea typeface="文鼎中特毛楷" pitchFamily="49" charset="-120"/>
            </a:rPr>
            <a:t>生教副組長  </a:t>
          </a:r>
          <a:endParaRPr lang="en-US" altLang="zh-TW" sz="1600" b="0" dirty="0">
            <a:solidFill>
              <a:srgbClr val="009900"/>
            </a:solidFill>
            <a:effectLst/>
            <a:latin typeface="文鼎中特毛楷" pitchFamily="49" charset="-120"/>
            <a:ea typeface="文鼎中特毛楷" pitchFamily="49" charset="-120"/>
          </a:endParaRPr>
        </a:p>
        <a:p>
          <a:r>
            <a:rPr lang="zh-TW" altLang="en-US" sz="2000" b="0" dirty="0">
              <a:solidFill>
                <a:srgbClr val="009900"/>
              </a:solidFill>
              <a:effectLst/>
              <a:latin typeface="文鼎中特毛楷" pitchFamily="49" charset="-120"/>
              <a:ea typeface="文鼎中特毛楷" pitchFamily="49" charset="-120"/>
            </a:rPr>
            <a:t>王義文老師</a:t>
          </a:r>
        </a:p>
      </dgm:t>
    </dgm:pt>
    <dgm:pt modelId="{55E0ACF2-147E-4A66-A462-06242D90FC59}" type="parTrans" cxnId="{1002504F-DA86-4B7D-ACFE-C630AA1C43F0}">
      <dgm:prSet/>
      <dgm:spPr/>
      <dgm:t>
        <a:bodyPr/>
        <a:lstStyle/>
        <a:p>
          <a:endParaRPr lang="zh-TW" altLang="en-US" b="0">
            <a:effectLst/>
            <a:latin typeface="文鼎中特毛楷" pitchFamily="49" charset="-120"/>
            <a:ea typeface="文鼎中特毛楷" pitchFamily="49" charset="-120"/>
          </a:endParaRPr>
        </a:p>
      </dgm:t>
    </dgm:pt>
    <dgm:pt modelId="{7A667264-4799-4066-A619-3ABF17223385}" type="sibTrans" cxnId="{1002504F-DA86-4B7D-ACFE-C630AA1C43F0}">
      <dgm:prSet/>
      <dgm:spPr/>
      <dgm:t>
        <a:bodyPr/>
        <a:lstStyle/>
        <a:p>
          <a:endParaRPr lang="zh-TW" altLang="en-US" b="0">
            <a:effectLst/>
            <a:latin typeface="文鼎中特毛楷" pitchFamily="49" charset="-120"/>
            <a:ea typeface="文鼎中特毛楷" pitchFamily="49" charset="-120"/>
          </a:endParaRPr>
        </a:p>
      </dgm:t>
    </dgm:pt>
    <dgm:pt modelId="{0954462B-8309-43DC-BE28-4D1AFE4254C8}">
      <dgm:prSet phldrT="[文字]" custT="1"/>
      <dgm:spPr/>
      <dgm:t>
        <a:bodyPr/>
        <a:lstStyle/>
        <a:p>
          <a:pPr>
            <a:lnSpc>
              <a:spcPct val="90000"/>
            </a:lnSpc>
          </a:pPr>
          <a:endParaRPr lang="en-US" altLang="zh-TW" sz="1600" b="0" dirty="0">
            <a:solidFill>
              <a:srgbClr val="009900"/>
            </a:solidFill>
            <a:effectLst/>
            <a:latin typeface="文鼎中特毛楷" pitchFamily="49" charset="-120"/>
            <a:ea typeface="文鼎中特毛楷" pitchFamily="49" charset="-120"/>
          </a:endParaRPr>
        </a:p>
        <a:p>
          <a:pPr>
            <a:lnSpc>
              <a:spcPct val="90000"/>
            </a:lnSpc>
          </a:pPr>
          <a:r>
            <a:rPr lang="zh-TW" altLang="en-US" sz="1600" b="0" dirty="0">
              <a:solidFill>
                <a:srgbClr val="009900"/>
              </a:solidFill>
              <a:effectLst/>
              <a:latin typeface="文鼎中特毛楷" pitchFamily="49" charset="-120"/>
              <a:ea typeface="文鼎中特毛楷" pitchFamily="49" charset="-120"/>
            </a:rPr>
            <a:t>護理師</a:t>
          </a:r>
          <a:endParaRPr lang="en-US" altLang="zh-TW" sz="1600" b="0" dirty="0">
            <a:solidFill>
              <a:srgbClr val="009900"/>
            </a:solidFill>
            <a:effectLst/>
            <a:latin typeface="文鼎中特毛楷" pitchFamily="49" charset="-120"/>
            <a:ea typeface="文鼎中特毛楷" pitchFamily="49" charset="-120"/>
          </a:endParaRPr>
        </a:p>
        <a:p>
          <a:pPr>
            <a:lnSpc>
              <a:spcPct val="90000"/>
            </a:lnSpc>
          </a:pPr>
          <a:r>
            <a:rPr lang="zh-TW" altLang="en-US" sz="1800" b="0" dirty="0">
              <a:solidFill>
                <a:srgbClr val="009900"/>
              </a:solidFill>
              <a:effectLst/>
              <a:latin typeface="文鼎中特毛楷" pitchFamily="49" charset="-120"/>
              <a:ea typeface="文鼎中特毛楷" pitchFamily="49" charset="-120"/>
            </a:rPr>
            <a:t>梁儷菁小姐</a:t>
          </a:r>
          <a:endParaRPr lang="en-US" altLang="zh-TW" sz="1800" b="0" dirty="0">
            <a:solidFill>
              <a:srgbClr val="009900"/>
            </a:solidFill>
            <a:effectLst/>
            <a:latin typeface="文鼎中特毛楷" pitchFamily="49" charset="-120"/>
            <a:ea typeface="文鼎中特毛楷" pitchFamily="49" charset="-120"/>
          </a:endParaRPr>
        </a:p>
        <a:p>
          <a:pPr>
            <a:lnSpc>
              <a:spcPct val="90000"/>
            </a:lnSpc>
          </a:pPr>
          <a:endParaRPr lang="en-US" altLang="zh-TW" sz="2000" b="0" dirty="0">
            <a:solidFill>
              <a:srgbClr val="009900"/>
            </a:solidFill>
            <a:effectLst/>
            <a:latin typeface="文鼎中特毛楷" pitchFamily="49" charset="-120"/>
            <a:ea typeface="文鼎中特毛楷" pitchFamily="49" charset="-120"/>
          </a:endParaRPr>
        </a:p>
      </dgm:t>
    </dgm:pt>
    <dgm:pt modelId="{8660F31C-E348-4E7D-ABB2-8FE274DA1D31}" type="parTrans" cxnId="{27D0F25A-AE55-4B00-8F54-B4C9CD833DD7}">
      <dgm:prSet/>
      <dgm:spPr/>
      <dgm:t>
        <a:bodyPr/>
        <a:lstStyle/>
        <a:p>
          <a:endParaRPr lang="zh-TW" altLang="en-US" b="0">
            <a:effectLst/>
            <a:latin typeface="文鼎中特毛楷" pitchFamily="49" charset="-120"/>
            <a:ea typeface="文鼎中特毛楷" pitchFamily="49" charset="-120"/>
          </a:endParaRPr>
        </a:p>
      </dgm:t>
    </dgm:pt>
    <dgm:pt modelId="{5D75D06F-7604-4600-8FFD-329A9529D2DC}" type="sibTrans" cxnId="{27D0F25A-AE55-4B00-8F54-B4C9CD833DD7}">
      <dgm:prSet/>
      <dgm:spPr/>
      <dgm:t>
        <a:bodyPr/>
        <a:lstStyle/>
        <a:p>
          <a:endParaRPr lang="zh-TW" altLang="en-US" b="0">
            <a:effectLst/>
            <a:latin typeface="文鼎中特毛楷" pitchFamily="49" charset="-120"/>
            <a:ea typeface="文鼎中特毛楷" pitchFamily="49" charset="-120"/>
          </a:endParaRPr>
        </a:p>
      </dgm:t>
    </dgm:pt>
    <dgm:pt modelId="{A7F28753-D91F-46A0-93F1-C42717AE8684}">
      <dgm:prSet phldrT="[文字]" custT="1"/>
      <dgm:spPr/>
      <dgm:t>
        <a:bodyPr/>
        <a:lstStyle/>
        <a:p>
          <a:pPr algn="ctr"/>
          <a:r>
            <a:rPr lang="zh-TW" altLang="en-US" sz="1600" b="0" dirty="0">
              <a:solidFill>
                <a:srgbClr val="CC6600"/>
              </a:solidFill>
              <a:effectLst/>
              <a:latin typeface="文鼎中特毛楷" pitchFamily="49" charset="-120"/>
              <a:ea typeface="文鼎中特毛楷" pitchFamily="49" charset="-120"/>
            </a:rPr>
            <a:t>衛生副組長</a:t>
          </a:r>
          <a:endParaRPr lang="en-US" altLang="zh-TW" sz="1600" b="0" dirty="0">
            <a:solidFill>
              <a:srgbClr val="CC6600"/>
            </a:solidFill>
            <a:effectLst/>
            <a:latin typeface="文鼎中特毛楷" pitchFamily="49" charset="-120"/>
            <a:ea typeface="文鼎中特毛楷" pitchFamily="49" charset="-120"/>
          </a:endParaRPr>
        </a:p>
        <a:p>
          <a:pPr algn="ctr"/>
          <a:r>
            <a:rPr lang="zh-TW" altLang="en-US" sz="2000" b="0" dirty="0">
              <a:solidFill>
                <a:srgbClr val="CC6600"/>
              </a:solidFill>
              <a:effectLst/>
              <a:latin typeface="文鼎中特毛楷" pitchFamily="49" charset="-120"/>
              <a:ea typeface="文鼎中特毛楷" pitchFamily="49" charset="-120"/>
            </a:rPr>
            <a:t>黃昱綺老師</a:t>
          </a:r>
        </a:p>
      </dgm:t>
    </dgm:pt>
    <dgm:pt modelId="{2B1ACCA4-5C29-4220-80E7-E8D4EB3F50D6}" type="parTrans" cxnId="{861C26DB-4C18-4626-8C44-7739CA7FDAAB}">
      <dgm:prSet/>
      <dgm:spPr/>
      <dgm:t>
        <a:bodyPr/>
        <a:lstStyle/>
        <a:p>
          <a:endParaRPr lang="zh-TW" altLang="en-US" b="0">
            <a:effectLst/>
            <a:latin typeface="文鼎中特毛楷" pitchFamily="49" charset="-120"/>
            <a:ea typeface="文鼎中特毛楷" pitchFamily="49" charset="-120"/>
          </a:endParaRPr>
        </a:p>
      </dgm:t>
    </dgm:pt>
    <dgm:pt modelId="{888F3FA1-4424-418D-81BC-0FACDAD7F902}" type="sibTrans" cxnId="{861C26DB-4C18-4626-8C44-7739CA7FDAAB}">
      <dgm:prSet/>
      <dgm:spPr/>
      <dgm:t>
        <a:bodyPr/>
        <a:lstStyle/>
        <a:p>
          <a:endParaRPr lang="zh-TW" altLang="en-US" b="0">
            <a:effectLst/>
            <a:latin typeface="文鼎中特毛楷" pitchFamily="49" charset="-120"/>
            <a:ea typeface="文鼎中特毛楷" pitchFamily="49" charset="-120"/>
          </a:endParaRPr>
        </a:p>
      </dgm:t>
    </dgm:pt>
    <dgm:pt modelId="{2CCEC0FB-BA89-4C3F-9256-CF64EE8C3F52}">
      <dgm:prSet phldrT="[文字]" custT="1"/>
      <dgm:spPr/>
      <dgm:t>
        <a:bodyPr/>
        <a:lstStyle/>
        <a:p>
          <a:r>
            <a:rPr lang="zh-TW" altLang="en-US" sz="1600" b="0" dirty="0">
              <a:solidFill>
                <a:srgbClr val="009900"/>
              </a:solidFill>
              <a:effectLst/>
              <a:ea typeface="文鼎中特毛楷" pitchFamily="49" charset="-120"/>
            </a:rPr>
            <a:t>童軍團長</a:t>
          </a:r>
        </a:p>
        <a:p>
          <a:r>
            <a:rPr lang="zh-TW" altLang="en-US" sz="1800" b="0" dirty="0">
              <a:solidFill>
                <a:srgbClr val="009900"/>
              </a:solidFill>
              <a:effectLst/>
              <a:ea typeface="文鼎中特毛楷" pitchFamily="49" charset="-120"/>
            </a:rPr>
            <a:t>李松翰老師</a:t>
          </a:r>
        </a:p>
      </dgm:t>
    </dgm:pt>
    <dgm:pt modelId="{4A8B6400-8B1E-42F1-901F-7F1CC32F41E7}" type="parTrans" cxnId="{608FD967-E866-4903-B5B2-A566AF3369EC}">
      <dgm:prSet/>
      <dgm:spPr/>
      <dgm:t>
        <a:bodyPr/>
        <a:lstStyle/>
        <a:p>
          <a:endParaRPr lang="zh-TW" altLang="en-US" b="0">
            <a:effectLst/>
            <a:latin typeface="文鼎中特毛楷" pitchFamily="49" charset="-120"/>
            <a:ea typeface="文鼎中特毛楷" pitchFamily="49" charset="-120"/>
          </a:endParaRPr>
        </a:p>
      </dgm:t>
    </dgm:pt>
    <dgm:pt modelId="{A7D49445-A7E0-41D3-9372-89D309B9E357}" type="sibTrans" cxnId="{608FD967-E866-4903-B5B2-A566AF3369EC}">
      <dgm:prSet/>
      <dgm:spPr/>
      <dgm:t>
        <a:bodyPr/>
        <a:lstStyle/>
        <a:p>
          <a:endParaRPr lang="zh-TW" altLang="en-US" b="0">
            <a:effectLst/>
            <a:latin typeface="文鼎中特毛楷" pitchFamily="49" charset="-120"/>
            <a:ea typeface="文鼎中特毛楷" pitchFamily="49" charset="-120"/>
          </a:endParaRPr>
        </a:p>
      </dgm:t>
    </dgm:pt>
    <dgm:pt modelId="{626C4065-9F81-4DE1-BB56-F4A89A6432F8}">
      <dgm:prSet phldrT="[文字]" custT="1"/>
      <dgm:spPr/>
      <dgm:t>
        <a:bodyPr/>
        <a:lstStyle/>
        <a:p>
          <a:r>
            <a:rPr lang="zh-TW" altLang="en-US" sz="1600" b="0" dirty="0">
              <a:solidFill>
                <a:srgbClr val="0000FF"/>
              </a:solidFill>
              <a:effectLst/>
              <a:latin typeface="文鼎中特毛楷" pitchFamily="49" charset="-120"/>
              <a:ea typeface="文鼎中特毛楷" pitchFamily="49" charset="-120"/>
            </a:rPr>
            <a:t>幹事</a:t>
          </a:r>
          <a:endParaRPr lang="en-US" altLang="zh-TW" sz="1600" b="0" dirty="0">
            <a:solidFill>
              <a:srgbClr val="0000FF"/>
            </a:solidFill>
            <a:effectLst/>
            <a:latin typeface="文鼎中特毛楷" pitchFamily="49" charset="-120"/>
            <a:ea typeface="文鼎中特毛楷" pitchFamily="49" charset="-120"/>
          </a:endParaRPr>
        </a:p>
        <a:p>
          <a:r>
            <a:rPr lang="zh-TW" altLang="en-US" sz="2000" b="0" dirty="0">
              <a:solidFill>
                <a:srgbClr val="0000FF"/>
              </a:solidFill>
              <a:effectLst/>
              <a:latin typeface="文鼎中特毛楷" pitchFamily="49" charset="-120"/>
              <a:ea typeface="文鼎中特毛楷" pitchFamily="49" charset="-120"/>
            </a:rPr>
            <a:t>何杏雯小姐</a:t>
          </a:r>
        </a:p>
      </dgm:t>
    </dgm:pt>
    <dgm:pt modelId="{FB76BE77-601B-4F7C-A265-A6B3B4046D71}" type="parTrans" cxnId="{4E0EAB9A-405A-4326-9546-0D7B7DC3D99D}">
      <dgm:prSet/>
      <dgm:spPr/>
      <dgm:t>
        <a:bodyPr/>
        <a:lstStyle/>
        <a:p>
          <a:endParaRPr lang="zh-TW" altLang="en-US" b="0">
            <a:effectLst/>
            <a:latin typeface="文鼎中特毛楷" pitchFamily="49" charset="-120"/>
            <a:ea typeface="文鼎中特毛楷" pitchFamily="49" charset="-120"/>
          </a:endParaRPr>
        </a:p>
      </dgm:t>
    </dgm:pt>
    <dgm:pt modelId="{F2C97DDD-ED72-442A-9B7F-3C0C4A1124DA}" type="sibTrans" cxnId="{4E0EAB9A-405A-4326-9546-0D7B7DC3D99D}">
      <dgm:prSet/>
      <dgm:spPr/>
      <dgm:t>
        <a:bodyPr/>
        <a:lstStyle/>
        <a:p>
          <a:endParaRPr lang="zh-TW" altLang="en-US" b="0">
            <a:effectLst/>
            <a:latin typeface="文鼎中特毛楷" pitchFamily="49" charset="-120"/>
            <a:ea typeface="文鼎中特毛楷" pitchFamily="49" charset="-120"/>
          </a:endParaRPr>
        </a:p>
      </dgm:t>
    </dgm:pt>
    <dgm:pt modelId="{A5DFACB1-09B4-45E9-9E39-B409D4B0DBBD}">
      <dgm:prSet phldrT="[文字]" custT="1"/>
      <dgm:spPr/>
      <dgm:t>
        <a:bodyPr/>
        <a:lstStyle/>
        <a:p>
          <a:r>
            <a:rPr lang="zh-TW" altLang="en-US" sz="1600" b="0" dirty="0">
              <a:solidFill>
                <a:srgbClr val="0000FF"/>
              </a:solidFill>
              <a:effectLst/>
              <a:latin typeface="文鼎中特毛楷" pitchFamily="49" charset="-120"/>
              <a:ea typeface="文鼎中特毛楷" pitchFamily="49" charset="-120"/>
            </a:rPr>
            <a:t>角力教練</a:t>
          </a:r>
          <a:endParaRPr lang="en-US" altLang="zh-TW" sz="1600" b="0" dirty="0">
            <a:solidFill>
              <a:srgbClr val="0000FF"/>
            </a:solidFill>
            <a:effectLst/>
            <a:latin typeface="文鼎中特毛楷" pitchFamily="49" charset="-120"/>
            <a:ea typeface="文鼎中特毛楷" pitchFamily="49" charset="-120"/>
          </a:endParaRPr>
        </a:p>
        <a:p>
          <a:r>
            <a:rPr lang="zh-TW" altLang="en-US" sz="2000" b="0" dirty="0">
              <a:solidFill>
                <a:srgbClr val="0000FF"/>
              </a:solidFill>
              <a:effectLst/>
              <a:latin typeface="文鼎中特毛楷" pitchFamily="49" charset="-120"/>
              <a:ea typeface="文鼎中特毛楷" pitchFamily="49" charset="-120"/>
            </a:rPr>
            <a:t>呂易哲教練  </a:t>
          </a:r>
          <a:endParaRPr lang="en-US" altLang="zh-TW" sz="2000" b="0" dirty="0">
            <a:solidFill>
              <a:srgbClr val="0000FF"/>
            </a:solidFill>
            <a:effectLst/>
            <a:latin typeface="文鼎中特毛楷" pitchFamily="49" charset="-120"/>
            <a:ea typeface="文鼎中特毛楷" pitchFamily="49" charset="-120"/>
          </a:endParaRPr>
        </a:p>
      </dgm:t>
    </dgm:pt>
    <dgm:pt modelId="{9AE931DB-8E73-4C76-B7F6-7B39FD7CEF5C}" type="parTrans" cxnId="{9A9BD2F4-1673-4FE9-B730-5F0A68FB5EBF}">
      <dgm:prSet/>
      <dgm:spPr/>
      <dgm:t>
        <a:bodyPr/>
        <a:lstStyle/>
        <a:p>
          <a:endParaRPr lang="zh-TW" altLang="en-US" b="0">
            <a:effectLst/>
            <a:latin typeface="文鼎中特毛楷" pitchFamily="49" charset="-120"/>
            <a:ea typeface="文鼎中特毛楷" pitchFamily="49" charset="-120"/>
          </a:endParaRPr>
        </a:p>
      </dgm:t>
    </dgm:pt>
    <dgm:pt modelId="{57D673C9-C2C5-4579-9076-536C55A7A090}" type="sibTrans" cxnId="{9A9BD2F4-1673-4FE9-B730-5F0A68FB5EBF}">
      <dgm:prSet/>
      <dgm:spPr/>
      <dgm:t>
        <a:bodyPr/>
        <a:lstStyle/>
        <a:p>
          <a:endParaRPr lang="zh-TW" altLang="en-US" b="0">
            <a:effectLst/>
            <a:latin typeface="文鼎中特毛楷" pitchFamily="49" charset="-120"/>
            <a:ea typeface="文鼎中特毛楷" pitchFamily="49" charset="-120"/>
          </a:endParaRPr>
        </a:p>
      </dgm:t>
    </dgm:pt>
    <dgm:pt modelId="{7294EA08-D90E-4538-8672-73619A9691D2}">
      <dgm:prSet phldrT="[文字]" custT="1"/>
      <dgm:spPr/>
      <dgm:t>
        <a:bodyPr/>
        <a:lstStyle/>
        <a:p>
          <a:endParaRPr lang="en-US" altLang="zh-TW" sz="2000" b="0" dirty="0">
            <a:solidFill>
              <a:srgbClr val="FF0000"/>
            </a:solidFill>
            <a:effectLst/>
            <a:latin typeface="文鼎中特毛楷" pitchFamily="49" charset="-120"/>
            <a:ea typeface="文鼎中特毛楷" pitchFamily="49" charset="-120"/>
          </a:endParaRPr>
        </a:p>
        <a:p>
          <a:endParaRPr lang="en-US" altLang="zh-TW" sz="2000" b="0" dirty="0">
            <a:solidFill>
              <a:srgbClr val="FF0000"/>
            </a:solidFill>
            <a:effectLst/>
            <a:latin typeface="文鼎中特毛楷" pitchFamily="49" charset="-120"/>
            <a:ea typeface="文鼎中特毛楷" pitchFamily="49" charset="-120"/>
          </a:endParaRPr>
        </a:p>
        <a:p>
          <a:r>
            <a:rPr lang="zh-TW" altLang="en-US" sz="1600" b="0" dirty="0">
              <a:solidFill>
                <a:srgbClr val="FF0000"/>
              </a:solidFill>
              <a:effectLst/>
              <a:latin typeface="文鼎中特毛楷" pitchFamily="49" charset="-120"/>
              <a:ea typeface="文鼎中特毛楷" pitchFamily="49" charset="-120"/>
            </a:rPr>
            <a:t>幹事</a:t>
          </a:r>
          <a:endParaRPr lang="en-US" altLang="zh-TW" sz="1600" b="0" dirty="0">
            <a:solidFill>
              <a:srgbClr val="FF0000"/>
            </a:solidFill>
            <a:effectLst/>
            <a:latin typeface="文鼎中特毛楷" pitchFamily="49" charset="-120"/>
            <a:ea typeface="文鼎中特毛楷" pitchFamily="49" charset="-120"/>
          </a:endParaRPr>
        </a:p>
        <a:p>
          <a:r>
            <a:rPr lang="zh-TW" altLang="en-US" sz="2000" b="0" dirty="0">
              <a:solidFill>
                <a:srgbClr val="FF0000"/>
              </a:solidFill>
              <a:effectLst/>
              <a:latin typeface="文鼎中特毛楷" pitchFamily="49" charset="-120"/>
              <a:ea typeface="文鼎中特毛楷" pitchFamily="49" charset="-120"/>
            </a:rPr>
            <a:t>鄭芯小姐</a:t>
          </a:r>
          <a:endParaRPr lang="en-US" altLang="zh-TW" sz="2000" b="0" dirty="0">
            <a:solidFill>
              <a:srgbClr val="FF0000"/>
            </a:solidFill>
            <a:effectLst/>
            <a:latin typeface="文鼎中特毛楷" pitchFamily="49" charset="-120"/>
            <a:ea typeface="文鼎中特毛楷" pitchFamily="49" charset="-120"/>
          </a:endParaRPr>
        </a:p>
        <a:p>
          <a:endParaRPr lang="en-US" altLang="zh-TW" sz="2000" b="0" dirty="0">
            <a:solidFill>
              <a:srgbClr val="FF0000"/>
            </a:solidFill>
            <a:effectLst/>
            <a:latin typeface="文鼎中特毛楷" pitchFamily="49" charset="-120"/>
            <a:ea typeface="文鼎中特毛楷" pitchFamily="49" charset="-120"/>
          </a:endParaRPr>
        </a:p>
        <a:p>
          <a:endParaRPr lang="zh-TW" altLang="en-US" sz="2000" b="0" dirty="0">
            <a:solidFill>
              <a:srgbClr val="FF0000"/>
            </a:solidFill>
            <a:effectLst/>
            <a:latin typeface="文鼎中特毛楷" pitchFamily="49" charset="-120"/>
            <a:ea typeface="文鼎中特毛楷" pitchFamily="49" charset="-120"/>
          </a:endParaRPr>
        </a:p>
      </dgm:t>
    </dgm:pt>
    <dgm:pt modelId="{C77965EF-EFF8-476E-917F-AF673D37CF23}" type="parTrans" cxnId="{FD97642B-E3E5-43AF-AE34-7FDFA1339C7B}">
      <dgm:prSet/>
      <dgm:spPr/>
      <dgm:t>
        <a:bodyPr/>
        <a:lstStyle/>
        <a:p>
          <a:endParaRPr lang="zh-TW" altLang="en-US" b="0">
            <a:effectLst/>
            <a:latin typeface="文鼎中特毛楷" pitchFamily="49" charset="-120"/>
            <a:ea typeface="文鼎中特毛楷" pitchFamily="49" charset="-120"/>
          </a:endParaRPr>
        </a:p>
      </dgm:t>
    </dgm:pt>
    <dgm:pt modelId="{5D0B7B9A-4DC6-46A0-B4BF-4527B7820B7B}" type="sibTrans" cxnId="{FD97642B-E3E5-43AF-AE34-7FDFA1339C7B}">
      <dgm:prSet/>
      <dgm:spPr/>
      <dgm:t>
        <a:bodyPr/>
        <a:lstStyle/>
        <a:p>
          <a:endParaRPr lang="zh-TW" altLang="en-US" b="0">
            <a:effectLst/>
            <a:latin typeface="文鼎中特毛楷" pitchFamily="49" charset="-120"/>
            <a:ea typeface="文鼎中特毛楷" pitchFamily="49" charset="-120"/>
          </a:endParaRPr>
        </a:p>
      </dgm:t>
    </dgm:pt>
    <dgm:pt modelId="{CA7BBBF7-E719-43FC-941B-CFAEAA0079A9}">
      <dgm:prSet phldrT="[文字]" custT="1"/>
      <dgm:spPr/>
      <dgm:t>
        <a:bodyPr/>
        <a:lstStyle/>
        <a:p>
          <a:endParaRPr lang="en-US" altLang="zh-TW" sz="2000" b="0" dirty="0">
            <a:solidFill>
              <a:srgbClr val="CC6600"/>
            </a:solidFill>
            <a:effectLst/>
            <a:latin typeface="文鼎中特毛楷" pitchFamily="49" charset="-120"/>
            <a:ea typeface="文鼎中特毛楷" pitchFamily="49" charset="-120"/>
          </a:endParaRPr>
        </a:p>
        <a:p>
          <a:r>
            <a:rPr lang="zh-TW" altLang="en-US" sz="1600" b="0" dirty="0">
              <a:solidFill>
                <a:srgbClr val="CC6600"/>
              </a:solidFill>
              <a:effectLst/>
              <a:latin typeface="文鼎中特毛楷" pitchFamily="49" charset="-120"/>
              <a:ea typeface="文鼎中特毛楷" pitchFamily="49" charset="-120"/>
            </a:rPr>
            <a:t>護理師</a:t>
          </a:r>
          <a:endParaRPr lang="en-US" altLang="zh-TW" sz="1600" b="0" dirty="0">
            <a:solidFill>
              <a:srgbClr val="CC6600"/>
            </a:solidFill>
            <a:effectLst/>
            <a:latin typeface="文鼎中特毛楷" pitchFamily="49" charset="-120"/>
            <a:ea typeface="文鼎中特毛楷" pitchFamily="49" charset="-120"/>
          </a:endParaRPr>
        </a:p>
        <a:p>
          <a:r>
            <a:rPr lang="zh-TW" altLang="zh-TW" sz="2000" b="0" dirty="0">
              <a:solidFill>
                <a:srgbClr val="CC6600"/>
              </a:solidFill>
              <a:effectLst/>
              <a:latin typeface="文鼎中特毛楷" pitchFamily="49" charset="-120"/>
              <a:ea typeface="文鼎中特毛楷" pitchFamily="49" charset="-120"/>
            </a:rPr>
            <a:t>張珊珊小姐</a:t>
          </a:r>
        </a:p>
        <a:p>
          <a:r>
            <a:rPr lang="zh-TW" altLang="en-US" sz="2000" b="0" dirty="0">
              <a:solidFill>
                <a:srgbClr val="CC6600"/>
              </a:solidFill>
              <a:effectLst/>
              <a:latin typeface="文鼎中特毛楷" pitchFamily="49" charset="-120"/>
              <a:ea typeface="文鼎中特毛楷" pitchFamily="49" charset="-120"/>
            </a:rPr>
            <a:t> </a:t>
          </a:r>
        </a:p>
      </dgm:t>
    </dgm:pt>
    <dgm:pt modelId="{D8B6C132-9EFA-4602-8F21-2A6E9AF50C51}" type="parTrans" cxnId="{B95D4C04-BC7F-48F8-B76C-B3E58155CFB0}">
      <dgm:prSet/>
      <dgm:spPr/>
      <dgm:t>
        <a:bodyPr/>
        <a:lstStyle/>
        <a:p>
          <a:endParaRPr lang="zh-TW" altLang="en-US" b="0">
            <a:effectLst/>
            <a:latin typeface="文鼎中特毛楷" pitchFamily="49" charset="-120"/>
            <a:ea typeface="文鼎中特毛楷" pitchFamily="49" charset="-120"/>
          </a:endParaRPr>
        </a:p>
      </dgm:t>
    </dgm:pt>
    <dgm:pt modelId="{0AF8B900-E498-4882-840A-B0616763E074}" type="sibTrans" cxnId="{B95D4C04-BC7F-48F8-B76C-B3E58155CFB0}">
      <dgm:prSet/>
      <dgm:spPr/>
      <dgm:t>
        <a:bodyPr/>
        <a:lstStyle/>
        <a:p>
          <a:endParaRPr lang="zh-TW" altLang="en-US" b="0">
            <a:effectLst/>
            <a:latin typeface="文鼎中特毛楷" pitchFamily="49" charset="-120"/>
            <a:ea typeface="文鼎中特毛楷" pitchFamily="49" charset="-120"/>
          </a:endParaRPr>
        </a:p>
      </dgm:t>
    </dgm:pt>
    <dgm:pt modelId="{E100A1B7-981E-41A5-B453-0BD81869F230}">
      <dgm:prSet phldrT="[文字]" custT="1"/>
      <dgm:spPr/>
      <dgm:t>
        <a:bodyPr/>
        <a:lstStyle/>
        <a:p>
          <a:pPr algn="ctr"/>
          <a:endParaRPr lang="en-US" altLang="zh-TW" sz="1800" b="0" dirty="0">
            <a:solidFill>
              <a:srgbClr val="CC6600"/>
            </a:solidFill>
            <a:effectLst/>
            <a:latin typeface="文鼎中特毛楷" pitchFamily="49" charset="-120"/>
            <a:ea typeface="文鼎中特毛楷" pitchFamily="49" charset="-120"/>
          </a:endParaRPr>
        </a:p>
        <a:p>
          <a:pPr algn="ctr"/>
          <a:endParaRPr lang="en-US" altLang="zh-TW" sz="1800" b="0" dirty="0">
            <a:solidFill>
              <a:srgbClr val="CC6600"/>
            </a:solidFill>
            <a:effectLst/>
            <a:latin typeface="文鼎中特毛楷" pitchFamily="49" charset="-120"/>
            <a:ea typeface="文鼎中特毛楷" pitchFamily="49" charset="-120"/>
          </a:endParaRPr>
        </a:p>
        <a:p>
          <a:pPr algn="ctr"/>
          <a:endParaRPr lang="en-US" altLang="zh-TW" sz="1600" b="0" dirty="0">
            <a:solidFill>
              <a:srgbClr val="CC6600"/>
            </a:solidFill>
            <a:effectLst/>
            <a:latin typeface="文鼎中特毛楷" pitchFamily="49" charset="-120"/>
            <a:ea typeface="文鼎中特毛楷" pitchFamily="49" charset="-120"/>
          </a:endParaRPr>
        </a:p>
        <a:p>
          <a:pPr algn="ctr"/>
          <a:r>
            <a:rPr lang="zh-TW" altLang="en-US" sz="1600" b="0" dirty="0">
              <a:solidFill>
                <a:srgbClr val="CC6600"/>
              </a:solidFill>
              <a:effectLst/>
              <a:latin typeface="文鼎中特毛楷" pitchFamily="49" charset="-120"/>
              <a:ea typeface="文鼎中特毛楷" pitchFamily="49" charset="-120"/>
            </a:rPr>
            <a:t>體衛副組長</a:t>
          </a:r>
          <a:endParaRPr lang="en-US" altLang="zh-TW" sz="1600" b="0" dirty="0">
            <a:solidFill>
              <a:srgbClr val="CC6600"/>
            </a:solidFill>
            <a:effectLst/>
            <a:latin typeface="文鼎中特毛楷" pitchFamily="49" charset="-120"/>
            <a:ea typeface="文鼎中特毛楷" pitchFamily="49" charset="-120"/>
          </a:endParaRPr>
        </a:p>
        <a:p>
          <a:pPr algn="ctr"/>
          <a:endParaRPr lang="en-US" altLang="zh-TW" sz="1800" b="0" dirty="0">
            <a:solidFill>
              <a:srgbClr val="CC6600"/>
            </a:solidFill>
            <a:effectLst/>
            <a:latin typeface="文鼎中特毛楷" pitchFamily="49" charset="-120"/>
            <a:ea typeface="文鼎中特毛楷" pitchFamily="49" charset="-120"/>
          </a:endParaRPr>
        </a:p>
        <a:p>
          <a:pPr algn="ctr"/>
          <a:r>
            <a:rPr lang="zh-TW" altLang="en-US" sz="1600" b="0" dirty="0">
              <a:solidFill>
                <a:srgbClr val="CC6600"/>
              </a:solidFill>
              <a:effectLst/>
              <a:latin typeface="文鼎中特毛楷" pitchFamily="49" charset="-120"/>
              <a:ea typeface="文鼎中特毛楷" pitchFamily="49" charset="-120"/>
            </a:rPr>
            <a:t> </a:t>
          </a:r>
          <a:endParaRPr lang="en-US" altLang="zh-TW" sz="1600" b="0" dirty="0">
            <a:solidFill>
              <a:srgbClr val="CC6600"/>
            </a:solidFill>
            <a:effectLst/>
            <a:latin typeface="文鼎中特毛楷" pitchFamily="49" charset="-120"/>
            <a:ea typeface="文鼎中特毛楷" pitchFamily="49" charset="-120"/>
          </a:endParaRPr>
        </a:p>
        <a:p>
          <a:pPr algn="ctr"/>
          <a:r>
            <a:rPr lang="zh-TW" altLang="en-US" sz="2000" b="0" dirty="0">
              <a:solidFill>
                <a:srgbClr val="CC6600"/>
              </a:solidFill>
              <a:effectLst/>
              <a:latin typeface="文鼎中特毛楷" pitchFamily="49" charset="-120"/>
              <a:ea typeface="文鼎中特毛楷" pitchFamily="49" charset="-120"/>
            </a:rPr>
            <a:t> </a:t>
          </a:r>
        </a:p>
      </dgm:t>
    </dgm:pt>
    <dgm:pt modelId="{4ED86321-8680-4D4D-8511-5FD8ACF80665}" type="parTrans" cxnId="{D8C04A78-ED64-474C-A23D-B2783002D177}">
      <dgm:prSet/>
      <dgm:spPr/>
      <dgm:t>
        <a:bodyPr/>
        <a:lstStyle/>
        <a:p>
          <a:endParaRPr lang="zh-TW" altLang="en-US" b="0">
            <a:effectLst/>
            <a:latin typeface="文鼎中特毛楷" pitchFamily="49" charset="-120"/>
            <a:ea typeface="文鼎中特毛楷" pitchFamily="49" charset="-120"/>
          </a:endParaRPr>
        </a:p>
      </dgm:t>
    </dgm:pt>
    <dgm:pt modelId="{1DDFA53D-2690-4B3B-9375-3CE03F6DD1D7}" type="sibTrans" cxnId="{D8C04A78-ED64-474C-A23D-B2783002D177}">
      <dgm:prSet/>
      <dgm:spPr/>
      <dgm:t>
        <a:bodyPr/>
        <a:lstStyle/>
        <a:p>
          <a:endParaRPr lang="zh-TW" altLang="en-US" b="0">
            <a:effectLst/>
            <a:latin typeface="文鼎中特毛楷" pitchFamily="49" charset="-120"/>
            <a:ea typeface="文鼎中特毛楷" pitchFamily="49" charset="-120"/>
          </a:endParaRPr>
        </a:p>
      </dgm:t>
    </dgm:pt>
    <dgm:pt modelId="{8028CB76-410D-41A6-ADF2-413C7EB211C3}" type="pres">
      <dgm:prSet presAssocID="{861D857F-DF9F-4193-BE54-2C8965D6FBDF}" presName="hierChild1" presStyleCnt="0">
        <dgm:presLayoutVars>
          <dgm:orgChart val="1"/>
          <dgm:chPref val="1"/>
          <dgm:dir/>
          <dgm:animOne val="branch"/>
          <dgm:animLvl val="lvl"/>
          <dgm:resizeHandles/>
        </dgm:presLayoutVars>
      </dgm:prSet>
      <dgm:spPr/>
    </dgm:pt>
    <dgm:pt modelId="{31D12FF4-5B30-4B05-BDCC-2B79845E4B2E}" type="pres">
      <dgm:prSet presAssocID="{CC567D0D-E9CC-45DE-B105-7D53A19B308A}" presName="hierRoot1" presStyleCnt="0">
        <dgm:presLayoutVars>
          <dgm:hierBranch val="init"/>
        </dgm:presLayoutVars>
      </dgm:prSet>
      <dgm:spPr/>
    </dgm:pt>
    <dgm:pt modelId="{9161ED64-14D4-4494-9A44-55866F317610}" type="pres">
      <dgm:prSet presAssocID="{CC567D0D-E9CC-45DE-B105-7D53A19B308A}" presName="rootComposite1" presStyleCnt="0"/>
      <dgm:spPr/>
    </dgm:pt>
    <dgm:pt modelId="{7B21C57E-94B0-4242-A711-344FABD2A8AE}" type="pres">
      <dgm:prSet presAssocID="{CC567D0D-E9CC-45DE-B105-7D53A19B308A}" presName="rootText1" presStyleLbl="node0" presStyleIdx="0" presStyleCnt="1" custScaleX="127268" custScaleY="122280">
        <dgm:presLayoutVars>
          <dgm:chPref val="3"/>
        </dgm:presLayoutVars>
      </dgm:prSet>
      <dgm:spPr/>
    </dgm:pt>
    <dgm:pt modelId="{D90DD9BF-15FE-4E05-ACD3-01E983A5A203}" type="pres">
      <dgm:prSet presAssocID="{CC567D0D-E9CC-45DE-B105-7D53A19B308A}" presName="rootConnector1" presStyleLbl="node1" presStyleIdx="0" presStyleCnt="0"/>
      <dgm:spPr/>
    </dgm:pt>
    <dgm:pt modelId="{8A846894-0247-4038-8496-821E30520A21}" type="pres">
      <dgm:prSet presAssocID="{CC567D0D-E9CC-45DE-B105-7D53A19B308A}" presName="hierChild2" presStyleCnt="0"/>
      <dgm:spPr/>
    </dgm:pt>
    <dgm:pt modelId="{23F32B10-6CA0-41BB-938E-77D5E7AA4F94}" type="pres">
      <dgm:prSet presAssocID="{7CF53985-02A1-4284-9957-ABBDB5875354}" presName="Name37" presStyleLbl="parChTrans1D2" presStyleIdx="0" presStyleCnt="4"/>
      <dgm:spPr/>
    </dgm:pt>
    <dgm:pt modelId="{67A8FAA7-D141-42DC-9A13-ECDF7EEAF922}" type="pres">
      <dgm:prSet presAssocID="{9E7F1E6C-08B9-415B-91E4-AA3822709B0B}" presName="hierRoot2" presStyleCnt="0">
        <dgm:presLayoutVars>
          <dgm:hierBranch val="init"/>
        </dgm:presLayoutVars>
      </dgm:prSet>
      <dgm:spPr/>
    </dgm:pt>
    <dgm:pt modelId="{1ADF5CE5-9FAF-4635-BD1E-B4EC85BA6196}" type="pres">
      <dgm:prSet presAssocID="{9E7F1E6C-08B9-415B-91E4-AA3822709B0B}" presName="rootComposite" presStyleCnt="0"/>
      <dgm:spPr/>
    </dgm:pt>
    <dgm:pt modelId="{535E6864-39D9-4734-972C-39B9139ED985}" type="pres">
      <dgm:prSet presAssocID="{9E7F1E6C-08B9-415B-91E4-AA3822709B0B}" presName="rootText" presStyleLbl="node2" presStyleIdx="0" presStyleCnt="4" custLinFactNeighborX="-35" custLinFactNeighborY="-872">
        <dgm:presLayoutVars>
          <dgm:chPref val="3"/>
        </dgm:presLayoutVars>
      </dgm:prSet>
      <dgm:spPr/>
    </dgm:pt>
    <dgm:pt modelId="{0CBD3B83-1821-40C5-B603-DFD9A76317DD}" type="pres">
      <dgm:prSet presAssocID="{9E7F1E6C-08B9-415B-91E4-AA3822709B0B}" presName="rootConnector" presStyleLbl="node2" presStyleIdx="0" presStyleCnt="4"/>
      <dgm:spPr/>
    </dgm:pt>
    <dgm:pt modelId="{A38632DF-9F3C-40AA-A379-501B37DCE21A}" type="pres">
      <dgm:prSet presAssocID="{9E7F1E6C-08B9-415B-91E4-AA3822709B0B}" presName="hierChild4" presStyleCnt="0"/>
      <dgm:spPr/>
    </dgm:pt>
    <dgm:pt modelId="{50EF39E3-1C8E-49A2-B96F-574FAEDC2D38}" type="pres">
      <dgm:prSet presAssocID="{78391AB4-1463-4BE4-9D8E-8D3C6B87F6F2}" presName="Name37" presStyleLbl="parChTrans1D3" presStyleIdx="0" presStyleCnt="11"/>
      <dgm:spPr/>
    </dgm:pt>
    <dgm:pt modelId="{BA309EEE-7E87-4BD1-8124-D170BE42A7AE}" type="pres">
      <dgm:prSet presAssocID="{67F995EB-2B78-4C43-8F8F-C10291400719}" presName="hierRoot2" presStyleCnt="0">
        <dgm:presLayoutVars>
          <dgm:hierBranch val="init"/>
        </dgm:presLayoutVars>
      </dgm:prSet>
      <dgm:spPr/>
    </dgm:pt>
    <dgm:pt modelId="{2A255DBE-44EB-4840-9C63-E75FCCF9E9CD}" type="pres">
      <dgm:prSet presAssocID="{67F995EB-2B78-4C43-8F8F-C10291400719}" presName="rootComposite" presStyleCnt="0"/>
      <dgm:spPr/>
    </dgm:pt>
    <dgm:pt modelId="{450E26AE-8CD4-46AF-9ABF-93535010C28D}" type="pres">
      <dgm:prSet presAssocID="{67F995EB-2B78-4C43-8F8F-C10291400719}" presName="rootText" presStyleLbl="node3" presStyleIdx="0" presStyleCnt="11" custLinFactNeighborX="-9809">
        <dgm:presLayoutVars>
          <dgm:chPref val="3"/>
        </dgm:presLayoutVars>
      </dgm:prSet>
      <dgm:spPr/>
    </dgm:pt>
    <dgm:pt modelId="{7AEDE218-2FC9-4B28-9058-30E39E2FD97B}" type="pres">
      <dgm:prSet presAssocID="{67F995EB-2B78-4C43-8F8F-C10291400719}" presName="rootConnector" presStyleLbl="node3" presStyleIdx="0" presStyleCnt="11"/>
      <dgm:spPr/>
    </dgm:pt>
    <dgm:pt modelId="{56EEB7E4-6DCE-43FA-8DB5-8505778C2D4E}" type="pres">
      <dgm:prSet presAssocID="{67F995EB-2B78-4C43-8F8F-C10291400719}" presName="hierChild4" presStyleCnt="0"/>
      <dgm:spPr/>
    </dgm:pt>
    <dgm:pt modelId="{8ABF6016-9DF7-473A-9F47-78A9ADD7E221}" type="pres">
      <dgm:prSet presAssocID="{67F995EB-2B78-4C43-8F8F-C10291400719}" presName="hierChild5" presStyleCnt="0"/>
      <dgm:spPr/>
    </dgm:pt>
    <dgm:pt modelId="{2A0C0833-361A-4746-BAF1-E9C214EA9410}" type="pres">
      <dgm:prSet presAssocID="{9A605C13-E617-4E33-A6D1-2CB6F8C86D27}" presName="Name37" presStyleLbl="parChTrans1D3" presStyleIdx="1" presStyleCnt="11"/>
      <dgm:spPr/>
    </dgm:pt>
    <dgm:pt modelId="{30CD50F3-B05C-4109-8C80-31ADD6E252CC}" type="pres">
      <dgm:prSet presAssocID="{13C1DC42-5A40-4653-8B5E-A60204C2BC85}" presName="hierRoot2" presStyleCnt="0">
        <dgm:presLayoutVars>
          <dgm:hierBranch val="init"/>
        </dgm:presLayoutVars>
      </dgm:prSet>
      <dgm:spPr/>
    </dgm:pt>
    <dgm:pt modelId="{884C2931-F631-41BE-A176-303180B6691F}" type="pres">
      <dgm:prSet presAssocID="{13C1DC42-5A40-4653-8B5E-A60204C2BC85}" presName="rootComposite" presStyleCnt="0"/>
      <dgm:spPr/>
    </dgm:pt>
    <dgm:pt modelId="{3E46397E-F69C-4BEB-8E67-5CB3E3CC882E}" type="pres">
      <dgm:prSet presAssocID="{13C1DC42-5A40-4653-8B5E-A60204C2BC85}" presName="rootText" presStyleLbl="node3" presStyleIdx="1" presStyleCnt="11" custLinFactNeighborX="-9809">
        <dgm:presLayoutVars>
          <dgm:chPref val="3"/>
        </dgm:presLayoutVars>
      </dgm:prSet>
      <dgm:spPr/>
    </dgm:pt>
    <dgm:pt modelId="{144E40FC-0E13-4EAC-B040-6CAB8E20F097}" type="pres">
      <dgm:prSet presAssocID="{13C1DC42-5A40-4653-8B5E-A60204C2BC85}" presName="rootConnector" presStyleLbl="node3" presStyleIdx="1" presStyleCnt="11"/>
      <dgm:spPr/>
    </dgm:pt>
    <dgm:pt modelId="{6E885E5E-6F13-442A-B995-9192553FD28E}" type="pres">
      <dgm:prSet presAssocID="{13C1DC42-5A40-4653-8B5E-A60204C2BC85}" presName="hierChild4" presStyleCnt="0"/>
      <dgm:spPr/>
    </dgm:pt>
    <dgm:pt modelId="{42B97D9D-E829-419B-BA90-3BF104C2A290}" type="pres">
      <dgm:prSet presAssocID="{13C1DC42-5A40-4653-8B5E-A60204C2BC85}" presName="hierChild5" presStyleCnt="0"/>
      <dgm:spPr/>
    </dgm:pt>
    <dgm:pt modelId="{F7BF3882-A387-4222-98F8-D9D7959B05E1}" type="pres">
      <dgm:prSet presAssocID="{C77965EF-EFF8-476E-917F-AF673D37CF23}" presName="Name37" presStyleLbl="parChTrans1D3" presStyleIdx="2" presStyleCnt="11"/>
      <dgm:spPr/>
    </dgm:pt>
    <dgm:pt modelId="{F7BB33FE-1DEF-4A1D-AFC7-2853381C87DE}" type="pres">
      <dgm:prSet presAssocID="{7294EA08-D90E-4538-8672-73619A9691D2}" presName="hierRoot2" presStyleCnt="0">
        <dgm:presLayoutVars>
          <dgm:hierBranch val="init"/>
        </dgm:presLayoutVars>
      </dgm:prSet>
      <dgm:spPr/>
    </dgm:pt>
    <dgm:pt modelId="{76F2B17C-A17A-43B0-903C-D6FC270521E9}" type="pres">
      <dgm:prSet presAssocID="{7294EA08-D90E-4538-8672-73619A9691D2}" presName="rootComposite" presStyleCnt="0"/>
      <dgm:spPr/>
    </dgm:pt>
    <dgm:pt modelId="{FD37C17E-E85E-4068-BD83-720B1B442346}" type="pres">
      <dgm:prSet presAssocID="{7294EA08-D90E-4538-8672-73619A9691D2}" presName="rootText" presStyleLbl="node3" presStyleIdx="2" presStyleCnt="11">
        <dgm:presLayoutVars>
          <dgm:chPref val="3"/>
        </dgm:presLayoutVars>
      </dgm:prSet>
      <dgm:spPr/>
    </dgm:pt>
    <dgm:pt modelId="{433CA932-47F2-4A29-AC49-944FD62BC23E}" type="pres">
      <dgm:prSet presAssocID="{7294EA08-D90E-4538-8672-73619A9691D2}" presName="rootConnector" presStyleLbl="node3" presStyleIdx="2" presStyleCnt="11"/>
      <dgm:spPr/>
    </dgm:pt>
    <dgm:pt modelId="{D3BE95AB-B833-45C9-B407-3DDFFD0FFC17}" type="pres">
      <dgm:prSet presAssocID="{7294EA08-D90E-4538-8672-73619A9691D2}" presName="hierChild4" presStyleCnt="0"/>
      <dgm:spPr/>
    </dgm:pt>
    <dgm:pt modelId="{1650943E-1D74-4C75-9268-AD945940A28E}" type="pres">
      <dgm:prSet presAssocID="{7294EA08-D90E-4538-8672-73619A9691D2}" presName="hierChild5" presStyleCnt="0"/>
      <dgm:spPr/>
    </dgm:pt>
    <dgm:pt modelId="{42D5FEEE-73E7-4D05-9B0B-1EDFA28162F7}" type="pres">
      <dgm:prSet presAssocID="{9E7F1E6C-08B9-415B-91E4-AA3822709B0B}" presName="hierChild5" presStyleCnt="0"/>
      <dgm:spPr/>
    </dgm:pt>
    <dgm:pt modelId="{6DCE2594-D4C0-4AE0-8578-7FFA94FB78F9}" type="pres">
      <dgm:prSet presAssocID="{645870F1-82F3-4A33-900B-AC3BE8726A2E}" presName="Name37" presStyleLbl="parChTrans1D2" presStyleIdx="1" presStyleCnt="4"/>
      <dgm:spPr/>
    </dgm:pt>
    <dgm:pt modelId="{69D439BD-EABE-433F-932C-3E3293A5C9F8}" type="pres">
      <dgm:prSet presAssocID="{640E1EDC-9821-4F65-AC89-4701E01C1BD6}" presName="hierRoot2" presStyleCnt="0">
        <dgm:presLayoutVars>
          <dgm:hierBranch val="init"/>
        </dgm:presLayoutVars>
      </dgm:prSet>
      <dgm:spPr/>
    </dgm:pt>
    <dgm:pt modelId="{A46F5385-82B2-41F1-BA94-7B2B89E9AD5B}" type="pres">
      <dgm:prSet presAssocID="{640E1EDC-9821-4F65-AC89-4701E01C1BD6}" presName="rootComposite" presStyleCnt="0"/>
      <dgm:spPr/>
    </dgm:pt>
    <dgm:pt modelId="{CF390152-5C13-4DF4-9481-BC5D2319DD6D}" type="pres">
      <dgm:prSet presAssocID="{640E1EDC-9821-4F65-AC89-4701E01C1BD6}" presName="rootText" presStyleLbl="node2" presStyleIdx="1" presStyleCnt="4" custLinFactNeighborX="779" custLinFactNeighborY="-872">
        <dgm:presLayoutVars>
          <dgm:chPref val="3"/>
        </dgm:presLayoutVars>
      </dgm:prSet>
      <dgm:spPr/>
    </dgm:pt>
    <dgm:pt modelId="{B328B086-1805-4AB2-B443-D78B781A365F}" type="pres">
      <dgm:prSet presAssocID="{640E1EDC-9821-4F65-AC89-4701E01C1BD6}" presName="rootConnector" presStyleLbl="node2" presStyleIdx="1" presStyleCnt="4"/>
      <dgm:spPr/>
    </dgm:pt>
    <dgm:pt modelId="{D49F8E81-7206-43B5-B3EA-1896875D75A1}" type="pres">
      <dgm:prSet presAssocID="{640E1EDC-9821-4F65-AC89-4701E01C1BD6}" presName="hierChild4" presStyleCnt="0"/>
      <dgm:spPr/>
    </dgm:pt>
    <dgm:pt modelId="{914B583D-8E78-42FF-B2FC-ABD764C724A2}" type="pres">
      <dgm:prSet presAssocID="{55E0ACF2-147E-4A66-A462-06242D90FC59}" presName="Name37" presStyleLbl="parChTrans1D3" presStyleIdx="3" presStyleCnt="11"/>
      <dgm:spPr/>
    </dgm:pt>
    <dgm:pt modelId="{4700F9E6-7436-4736-9054-22B16E065B65}" type="pres">
      <dgm:prSet presAssocID="{87BD469B-0DBB-4361-8152-07064A513CC9}" presName="hierRoot2" presStyleCnt="0">
        <dgm:presLayoutVars>
          <dgm:hierBranch val="init"/>
        </dgm:presLayoutVars>
      </dgm:prSet>
      <dgm:spPr/>
    </dgm:pt>
    <dgm:pt modelId="{C6C53C02-5E6E-4D93-877F-603B6A9A55FB}" type="pres">
      <dgm:prSet presAssocID="{87BD469B-0DBB-4361-8152-07064A513CC9}" presName="rootComposite" presStyleCnt="0"/>
      <dgm:spPr/>
    </dgm:pt>
    <dgm:pt modelId="{EBDD0574-DA20-4ABE-98D0-27E0207B2257}" type="pres">
      <dgm:prSet presAssocID="{87BD469B-0DBB-4361-8152-07064A513CC9}" presName="rootText" presStyleLbl="node3" presStyleIdx="3" presStyleCnt="11" custLinFactNeighborX="-8994" custLinFactNeighborY="-756">
        <dgm:presLayoutVars>
          <dgm:chPref val="3"/>
        </dgm:presLayoutVars>
      </dgm:prSet>
      <dgm:spPr/>
    </dgm:pt>
    <dgm:pt modelId="{6803EF12-2D06-489F-BF91-D59D60C32924}" type="pres">
      <dgm:prSet presAssocID="{87BD469B-0DBB-4361-8152-07064A513CC9}" presName="rootConnector" presStyleLbl="node3" presStyleIdx="3" presStyleCnt="11"/>
      <dgm:spPr/>
    </dgm:pt>
    <dgm:pt modelId="{8CD55219-6942-405A-9388-EE03A249192C}" type="pres">
      <dgm:prSet presAssocID="{87BD469B-0DBB-4361-8152-07064A513CC9}" presName="hierChild4" presStyleCnt="0"/>
      <dgm:spPr/>
    </dgm:pt>
    <dgm:pt modelId="{8A6EB1CC-E5E3-4791-A94D-BF1214305556}" type="pres">
      <dgm:prSet presAssocID="{87BD469B-0DBB-4361-8152-07064A513CC9}" presName="hierChild5" presStyleCnt="0"/>
      <dgm:spPr/>
    </dgm:pt>
    <dgm:pt modelId="{BAF42B8D-F13A-4342-AF68-D8511667F3CC}" type="pres">
      <dgm:prSet presAssocID="{4A8B6400-8B1E-42F1-901F-7F1CC32F41E7}" presName="Name37" presStyleLbl="parChTrans1D3" presStyleIdx="4" presStyleCnt="11"/>
      <dgm:spPr/>
    </dgm:pt>
    <dgm:pt modelId="{E1FFCCCC-738C-4164-9BA7-86BA8DD37B8B}" type="pres">
      <dgm:prSet presAssocID="{2CCEC0FB-BA89-4C3F-9256-CF64EE8C3F52}" presName="hierRoot2" presStyleCnt="0">
        <dgm:presLayoutVars>
          <dgm:hierBranch val="init"/>
        </dgm:presLayoutVars>
      </dgm:prSet>
      <dgm:spPr/>
    </dgm:pt>
    <dgm:pt modelId="{7509CA7E-D6F3-403F-970B-F82152BA474C}" type="pres">
      <dgm:prSet presAssocID="{2CCEC0FB-BA89-4C3F-9256-CF64EE8C3F52}" presName="rootComposite" presStyleCnt="0"/>
      <dgm:spPr/>
    </dgm:pt>
    <dgm:pt modelId="{5CB86C2C-D9E0-4ECD-813C-531ED199EAF5}" type="pres">
      <dgm:prSet presAssocID="{2CCEC0FB-BA89-4C3F-9256-CF64EE8C3F52}" presName="rootText" presStyleLbl="node3" presStyleIdx="4" presStyleCnt="11" custLinFactNeighborX="-11045" custLinFactNeighborY="5905">
        <dgm:presLayoutVars>
          <dgm:chPref val="3"/>
        </dgm:presLayoutVars>
      </dgm:prSet>
      <dgm:spPr/>
    </dgm:pt>
    <dgm:pt modelId="{E2D7922E-7C17-4EC8-9F75-62AE6EBBBCA6}" type="pres">
      <dgm:prSet presAssocID="{2CCEC0FB-BA89-4C3F-9256-CF64EE8C3F52}" presName="rootConnector" presStyleLbl="node3" presStyleIdx="4" presStyleCnt="11"/>
      <dgm:spPr/>
    </dgm:pt>
    <dgm:pt modelId="{0E98109B-5C53-442C-997A-11A900F1AB9D}" type="pres">
      <dgm:prSet presAssocID="{2CCEC0FB-BA89-4C3F-9256-CF64EE8C3F52}" presName="hierChild4" presStyleCnt="0"/>
      <dgm:spPr/>
    </dgm:pt>
    <dgm:pt modelId="{DC82AD0E-223D-40B0-820B-9A1E043A6F0B}" type="pres">
      <dgm:prSet presAssocID="{2CCEC0FB-BA89-4C3F-9256-CF64EE8C3F52}" presName="hierChild5" presStyleCnt="0"/>
      <dgm:spPr/>
    </dgm:pt>
    <dgm:pt modelId="{ABBDDB99-CF49-4D3B-A275-55F3C75F8767}" type="pres">
      <dgm:prSet presAssocID="{8660F31C-E348-4E7D-ABB2-8FE274DA1D31}" presName="Name37" presStyleLbl="parChTrans1D3" presStyleIdx="5" presStyleCnt="11"/>
      <dgm:spPr/>
    </dgm:pt>
    <dgm:pt modelId="{D03264CE-4168-46BF-BA0E-BC56421F9F93}" type="pres">
      <dgm:prSet presAssocID="{0954462B-8309-43DC-BE28-4D1AFE4254C8}" presName="hierRoot2" presStyleCnt="0">
        <dgm:presLayoutVars>
          <dgm:hierBranch val="init"/>
        </dgm:presLayoutVars>
      </dgm:prSet>
      <dgm:spPr/>
    </dgm:pt>
    <dgm:pt modelId="{4D3B3D87-BAF0-4E29-A751-3A69796AA862}" type="pres">
      <dgm:prSet presAssocID="{0954462B-8309-43DC-BE28-4D1AFE4254C8}" presName="rootComposite" presStyleCnt="0"/>
      <dgm:spPr/>
    </dgm:pt>
    <dgm:pt modelId="{0391D323-9651-427F-89C1-62448EDD4D86}" type="pres">
      <dgm:prSet presAssocID="{0954462B-8309-43DC-BE28-4D1AFE4254C8}" presName="rootText" presStyleLbl="node3" presStyleIdx="5" presStyleCnt="11" custLinFactNeighborX="-8994">
        <dgm:presLayoutVars>
          <dgm:chPref val="3"/>
        </dgm:presLayoutVars>
      </dgm:prSet>
      <dgm:spPr/>
    </dgm:pt>
    <dgm:pt modelId="{F3E93718-923E-42F3-AE8F-9F4B62C584F3}" type="pres">
      <dgm:prSet presAssocID="{0954462B-8309-43DC-BE28-4D1AFE4254C8}" presName="rootConnector" presStyleLbl="node3" presStyleIdx="5" presStyleCnt="11"/>
      <dgm:spPr/>
    </dgm:pt>
    <dgm:pt modelId="{8AD7B669-6358-4BBC-B03D-8A8A9FCBD653}" type="pres">
      <dgm:prSet presAssocID="{0954462B-8309-43DC-BE28-4D1AFE4254C8}" presName="hierChild4" presStyleCnt="0"/>
      <dgm:spPr/>
    </dgm:pt>
    <dgm:pt modelId="{12F1F516-EEE2-4474-8185-DC4EB0E1DF20}" type="pres">
      <dgm:prSet presAssocID="{0954462B-8309-43DC-BE28-4D1AFE4254C8}" presName="hierChild5" presStyleCnt="0"/>
      <dgm:spPr/>
    </dgm:pt>
    <dgm:pt modelId="{252A4A41-14B1-4391-86F3-B96A6C023232}" type="pres">
      <dgm:prSet presAssocID="{640E1EDC-9821-4F65-AC89-4701E01C1BD6}" presName="hierChild5" presStyleCnt="0"/>
      <dgm:spPr/>
    </dgm:pt>
    <dgm:pt modelId="{4575CEAB-51B9-4079-B2BB-289BBA93A4F3}" type="pres">
      <dgm:prSet presAssocID="{5C04A063-E49A-4254-AD15-1F4674AB6768}" presName="Name37" presStyleLbl="parChTrans1D2" presStyleIdx="2" presStyleCnt="4"/>
      <dgm:spPr/>
    </dgm:pt>
    <dgm:pt modelId="{3BC59545-81AD-4042-9A9D-27EE29081734}" type="pres">
      <dgm:prSet presAssocID="{F1F783BA-D6DE-48F1-9F43-BAF120BA9604}" presName="hierRoot2" presStyleCnt="0">
        <dgm:presLayoutVars>
          <dgm:hierBranch val="init"/>
        </dgm:presLayoutVars>
      </dgm:prSet>
      <dgm:spPr/>
    </dgm:pt>
    <dgm:pt modelId="{5A79D423-E8D6-414E-AB82-BB5F9B2DFFAB}" type="pres">
      <dgm:prSet presAssocID="{F1F783BA-D6DE-48F1-9F43-BAF120BA9604}" presName="rootComposite" presStyleCnt="0"/>
      <dgm:spPr/>
    </dgm:pt>
    <dgm:pt modelId="{445DC8E6-1F17-4631-AD77-D5A7F4BCF8E2}" type="pres">
      <dgm:prSet presAssocID="{F1F783BA-D6DE-48F1-9F43-BAF120BA9604}" presName="rootText" presStyleLbl="node2" presStyleIdx="2" presStyleCnt="4" custLinFactNeighborX="1221" custLinFactNeighborY="-1861">
        <dgm:presLayoutVars>
          <dgm:chPref val="3"/>
        </dgm:presLayoutVars>
      </dgm:prSet>
      <dgm:spPr/>
    </dgm:pt>
    <dgm:pt modelId="{823D742E-5FC8-42E9-9B87-E087B8EAF848}" type="pres">
      <dgm:prSet presAssocID="{F1F783BA-D6DE-48F1-9F43-BAF120BA9604}" presName="rootConnector" presStyleLbl="node2" presStyleIdx="2" presStyleCnt="4"/>
      <dgm:spPr/>
    </dgm:pt>
    <dgm:pt modelId="{7060350D-46B5-4254-A540-D0643CDA036A}" type="pres">
      <dgm:prSet presAssocID="{F1F783BA-D6DE-48F1-9F43-BAF120BA9604}" presName="hierChild4" presStyleCnt="0"/>
      <dgm:spPr/>
    </dgm:pt>
    <dgm:pt modelId="{E1E128B2-538A-4D70-A0BC-99903B725AD5}" type="pres">
      <dgm:prSet presAssocID="{2B1ACCA4-5C29-4220-80E7-E8D4EB3F50D6}" presName="Name37" presStyleLbl="parChTrans1D3" presStyleIdx="6" presStyleCnt="11"/>
      <dgm:spPr/>
    </dgm:pt>
    <dgm:pt modelId="{A39CE027-6BCA-4CC3-A49A-B203D8344608}" type="pres">
      <dgm:prSet presAssocID="{A7F28753-D91F-46A0-93F1-C42717AE8684}" presName="hierRoot2" presStyleCnt="0">
        <dgm:presLayoutVars>
          <dgm:hierBranch val="init"/>
        </dgm:presLayoutVars>
      </dgm:prSet>
      <dgm:spPr/>
    </dgm:pt>
    <dgm:pt modelId="{7ACAB7EC-7057-4517-8578-F99A0B8DCFD7}" type="pres">
      <dgm:prSet presAssocID="{A7F28753-D91F-46A0-93F1-C42717AE8684}" presName="rootComposite" presStyleCnt="0"/>
      <dgm:spPr/>
    </dgm:pt>
    <dgm:pt modelId="{11BBD4D9-9DFF-459A-BA1D-D1E40E1CE7F0}" type="pres">
      <dgm:prSet presAssocID="{A7F28753-D91F-46A0-93F1-C42717AE8684}" presName="rootText" presStyleLbl="node3" presStyleIdx="6" presStyleCnt="11" custLinFactNeighborX="-8180">
        <dgm:presLayoutVars>
          <dgm:chPref val="3"/>
        </dgm:presLayoutVars>
      </dgm:prSet>
      <dgm:spPr/>
    </dgm:pt>
    <dgm:pt modelId="{48B0B4F8-865C-4F13-A84E-92E16E91AC54}" type="pres">
      <dgm:prSet presAssocID="{A7F28753-D91F-46A0-93F1-C42717AE8684}" presName="rootConnector" presStyleLbl="node3" presStyleIdx="6" presStyleCnt="11"/>
      <dgm:spPr/>
    </dgm:pt>
    <dgm:pt modelId="{EEFAB4B6-C184-41FD-A727-4A1E816C3CD9}" type="pres">
      <dgm:prSet presAssocID="{A7F28753-D91F-46A0-93F1-C42717AE8684}" presName="hierChild4" presStyleCnt="0"/>
      <dgm:spPr/>
    </dgm:pt>
    <dgm:pt modelId="{E04D780A-C8B3-400F-B089-96DDB56F9C14}" type="pres">
      <dgm:prSet presAssocID="{A7F28753-D91F-46A0-93F1-C42717AE8684}" presName="hierChild5" presStyleCnt="0"/>
      <dgm:spPr/>
    </dgm:pt>
    <dgm:pt modelId="{F4CD7C7F-4A0F-4118-AEF7-ABFC17773DBB}" type="pres">
      <dgm:prSet presAssocID="{4ED86321-8680-4D4D-8511-5FD8ACF80665}" presName="Name37" presStyleLbl="parChTrans1D3" presStyleIdx="7" presStyleCnt="11"/>
      <dgm:spPr/>
    </dgm:pt>
    <dgm:pt modelId="{83923FD2-4192-4B68-8562-F3D36FD5CA2B}" type="pres">
      <dgm:prSet presAssocID="{E100A1B7-981E-41A5-B453-0BD81869F230}" presName="hierRoot2" presStyleCnt="0">
        <dgm:presLayoutVars>
          <dgm:hierBranch val="init"/>
        </dgm:presLayoutVars>
      </dgm:prSet>
      <dgm:spPr/>
    </dgm:pt>
    <dgm:pt modelId="{CE020BA0-BFEF-4B79-B0C3-9F9D7F77167B}" type="pres">
      <dgm:prSet presAssocID="{E100A1B7-981E-41A5-B453-0BD81869F230}" presName="rootComposite" presStyleCnt="0"/>
      <dgm:spPr/>
    </dgm:pt>
    <dgm:pt modelId="{215B5F96-04AA-47A1-9993-846CDC704CC0}" type="pres">
      <dgm:prSet presAssocID="{E100A1B7-981E-41A5-B453-0BD81869F230}" presName="rootText" presStyleLbl="node3" presStyleIdx="7" presStyleCnt="11">
        <dgm:presLayoutVars>
          <dgm:chPref val="3"/>
        </dgm:presLayoutVars>
      </dgm:prSet>
      <dgm:spPr/>
    </dgm:pt>
    <dgm:pt modelId="{7B437228-E95B-42D0-BC3A-808D66BD338E}" type="pres">
      <dgm:prSet presAssocID="{E100A1B7-981E-41A5-B453-0BD81869F230}" presName="rootConnector" presStyleLbl="node3" presStyleIdx="7" presStyleCnt="11"/>
      <dgm:spPr/>
    </dgm:pt>
    <dgm:pt modelId="{199E512C-7ECE-443A-9EC3-9FFCF0E4D330}" type="pres">
      <dgm:prSet presAssocID="{E100A1B7-981E-41A5-B453-0BD81869F230}" presName="hierChild4" presStyleCnt="0"/>
      <dgm:spPr/>
    </dgm:pt>
    <dgm:pt modelId="{CC711884-C94C-48A4-A0C3-D797A0CC59D8}" type="pres">
      <dgm:prSet presAssocID="{E100A1B7-981E-41A5-B453-0BD81869F230}" presName="hierChild5" presStyleCnt="0"/>
      <dgm:spPr/>
    </dgm:pt>
    <dgm:pt modelId="{2828C8CD-C878-4BAC-B0FB-1E1C756B1371}" type="pres">
      <dgm:prSet presAssocID="{D8B6C132-9EFA-4602-8F21-2A6E9AF50C51}" presName="Name37" presStyleLbl="parChTrans1D3" presStyleIdx="8" presStyleCnt="11"/>
      <dgm:spPr/>
    </dgm:pt>
    <dgm:pt modelId="{7C1E2F2A-DA4E-4BA8-9F63-8C23F69C8B7F}" type="pres">
      <dgm:prSet presAssocID="{CA7BBBF7-E719-43FC-941B-CFAEAA0079A9}" presName="hierRoot2" presStyleCnt="0">
        <dgm:presLayoutVars>
          <dgm:hierBranch val="init"/>
        </dgm:presLayoutVars>
      </dgm:prSet>
      <dgm:spPr/>
    </dgm:pt>
    <dgm:pt modelId="{783A377F-ACA8-4396-92E7-F32560A23354}" type="pres">
      <dgm:prSet presAssocID="{CA7BBBF7-E719-43FC-941B-CFAEAA0079A9}" presName="rootComposite" presStyleCnt="0"/>
      <dgm:spPr/>
    </dgm:pt>
    <dgm:pt modelId="{2E31CE30-01D8-40E6-BE0E-778C920C7A86}" type="pres">
      <dgm:prSet presAssocID="{CA7BBBF7-E719-43FC-941B-CFAEAA0079A9}" presName="rootText" presStyleLbl="node3" presStyleIdx="8" presStyleCnt="11">
        <dgm:presLayoutVars>
          <dgm:chPref val="3"/>
        </dgm:presLayoutVars>
      </dgm:prSet>
      <dgm:spPr/>
    </dgm:pt>
    <dgm:pt modelId="{D2249086-0355-4C6F-BAD7-5CA1784D495B}" type="pres">
      <dgm:prSet presAssocID="{CA7BBBF7-E719-43FC-941B-CFAEAA0079A9}" presName="rootConnector" presStyleLbl="node3" presStyleIdx="8" presStyleCnt="11"/>
      <dgm:spPr/>
    </dgm:pt>
    <dgm:pt modelId="{EBE48474-25EA-420D-B7BF-113B8D6B44A4}" type="pres">
      <dgm:prSet presAssocID="{CA7BBBF7-E719-43FC-941B-CFAEAA0079A9}" presName="hierChild4" presStyleCnt="0"/>
      <dgm:spPr/>
    </dgm:pt>
    <dgm:pt modelId="{7052EE9D-A36E-470A-B56C-533152DBB104}" type="pres">
      <dgm:prSet presAssocID="{CA7BBBF7-E719-43FC-941B-CFAEAA0079A9}" presName="hierChild5" presStyleCnt="0"/>
      <dgm:spPr/>
    </dgm:pt>
    <dgm:pt modelId="{E15921A1-EAE6-4BC1-B93D-7498A57AF026}" type="pres">
      <dgm:prSet presAssocID="{F1F783BA-D6DE-48F1-9F43-BAF120BA9604}" presName="hierChild5" presStyleCnt="0"/>
      <dgm:spPr/>
    </dgm:pt>
    <dgm:pt modelId="{0D191EC1-DAB2-47DF-8347-73647FA98BCF}" type="pres">
      <dgm:prSet presAssocID="{42730634-E241-4AC6-BE13-060E4BB51090}" presName="Name37" presStyleLbl="parChTrans1D2" presStyleIdx="3" presStyleCnt="4"/>
      <dgm:spPr/>
    </dgm:pt>
    <dgm:pt modelId="{7627C80E-6FD6-484B-B099-FCC32F0E1E5F}" type="pres">
      <dgm:prSet presAssocID="{36DB7FBD-DA6F-47C6-A1E8-9D1DE1906D9C}" presName="hierRoot2" presStyleCnt="0">
        <dgm:presLayoutVars>
          <dgm:hierBranch val="init"/>
        </dgm:presLayoutVars>
      </dgm:prSet>
      <dgm:spPr/>
    </dgm:pt>
    <dgm:pt modelId="{0F8F174C-6545-45D7-982C-A56CCF8088B4}" type="pres">
      <dgm:prSet presAssocID="{36DB7FBD-DA6F-47C6-A1E8-9D1DE1906D9C}" presName="rootComposite" presStyleCnt="0"/>
      <dgm:spPr/>
    </dgm:pt>
    <dgm:pt modelId="{B6DC22DA-33BE-4698-8185-61D3245A5B2B}" type="pres">
      <dgm:prSet presAssocID="{36DB7FBD-DA6F-47C6-A1E8-9D1DE1906D9C}" presName="rootText" presStyleLbl="node2" presStyleIdx="3" presStyleCnt="4">
        <dgm:presLayoutVars>
          <dgm:chPref val="3"/>
        </dgm:presLayoutVars>
      </dgm:prSet>
      <dgm:spPr/>
    </dgm:pt>
    <dgm:pt modelId="{4F9F9302-9FB7-4BCD-BA41-9E266547112F}" type="pres">
      <dgm:prSet presAssocID="{36DB7FBD-DA6F-47C6-A1E8-9D1DE1906D9C}" presName="rootConnector" presStyleLbl="node2" presStyleIdx="3" presStyleCnt="4"/>
      <dgm:spPr/>
    </dgm:pt>
    <dgm:pt modelId="{77DA47AB-D039-4215-A344-9A678BFE9BC9}" type="pres">
      <dgm:prSet presAssocID="{36DB7FBD-DA6F-47C6-A1E8-9D1DE1906D9C}" presName="hierChild4" presStyleCnt="0"/>
      <dgm:spPr/>
    </dgm:pt>
    <dgm:pt modelId="{0ADAC52D-5E3F-474B-BFB2-743551D0EB81}" type="pres">
      <dgm:prSet presAssocID="{9AE931DB-8E73-4C76-B7F6-7B39FD7CEF5C}" presName="Name37" presStyleLbl="parChTrans1D3" presStyleIdx="9" presStyleCnt="11"/>
      <dgm:spPr/>
    </dgm:pt>
    <dgm:pt modelId="{4BE28CF7-CB45-47D5-A3F9-99C63AC0ED18}" type="pres">
      <dgm:prSet presAssocID="{A5DFACB1-09B4-45E9-9E39-B409D4B0DBBD}" presName="hierRoot2" presStyleCnt="0">
        <dgm:presLayoutVars>
          <dgm:hierBranch val="init"/>
        </dgm:presLayoutVars>
      </dgm:prSet>
      <dgm:spPr/>
    </dgm:pt>
    <dgm:pt modelId="{7554ABC0-AEE4-4C3C-A129-012B53E407C0}" type="pres">
      <dgm:prSet presAssocID="{A5DFACB1-09B4-45E9-9E39-B409D4B0DBBD}" presName="rootComposite" presStyleCnt="0"/>
      <dgm:spPr/>
    </dgm:pt>
    <dgm:pt modelId="{5529BA70-9EC3-4053-911E-815869F25419}" type="pres">
      <dgm:prSet presAssocID="{A5DFACB1-09B4-45E9-9E39-B409D4B0DBBD}" presName="rootText" presStyleLbl="node3" presStyleIdx="9" presStyleCnt="11" custLinFactNeighborX="-7366" custLinFactNeighborY="-1745">
        <dgm:presLayoutVars>
          <dgm:chPref val="3"/>
        </dgm:presLayoutVars>
      </dgm:prSet>
      <dgm:spPr/>
    </dgm:pt>
    <dgm:pt modelId="{94C30190-1B54-44BB-B914-94592BFD9619}" type="pres">
      <dgm:prSet presAssocID="{A5DFACB1-09B4-45E9-9E39-B409D4B0DBBD}" presName="rootConnector" presStyleLbl="node3" presStyleIdx="9" presStyleCnt="11"/>
      <dgm:spPr/>
    </dgm:pt>
    <dgm:pt modelId="{B00A94BF-22E5-4D01-8767-CDD437E1897E}" type="pres">
      <dgm:prSet presAssocID="{A5DFACB1-09B4-45E9-9E39-B409D4B0DBBD}" presName="hierChild4" presStyleCnt="0"/>
      <dgm:spPr/>
    </dgm:pt>
    <dgm:pt modelId="{E1619C1F-9475-4339-8D92-7A20688597FB}" type="pres">
      <dgm:prSet presAssocID="{A5DFACB1-09B4-45E9-9E39-B409D4B0DBBD}" presName="hierChild5" presStyleCnt="0"/>
      <dgm:spPr/>
    </dgm:pt>
    <dgm:pt modelId="{D4E302F7-0073-4000-BA13-935D1CF10581}" type="pres">
      <dgm:prSet presAssocID="{FB76BE77-601B-4F7C-A265-A6B3B4046D71}" presName="Name37" presStyleLbl="parChTrans1D3" presStyleIdx="10" presStyleCnt="11"/>
      <dgm:spPr/>
    </dgm:pt>
    <dgm:pt modelId="{7557819B-6907-4490-A26C-CCB2AE86726D}" type="pres">
      <dgm:prSet presAssocID="{626C4065-9F81-4DE1-BB56-F4A89A6432F8}" presName="hierRoot2" presStyleCnt="0">
        <dgm:presLayoutVars>
          <dgm:hierBranch val="init"/>
        </dgm:presLayoutVars>
      </dgm:prSet>
      <dgm:spPr/>
    </dgm:pt>
    <dgm:pt modelId="{1594A2A5-AF8B-4598-AC6F-32DCA8874D14}" type="pres">
      <dgm:prSet presAssocID="{626C4065-9F81-4DE1-BB56-F4A89A6432F8}" presName="rootComposite" presStyleCnt="0"/>
      <dgm:spPr/>
    </dgm:pt>
    <dgm:pt modelId="{423774B2-3C2D-4312-8702-74D7B42CEB0A}" type="pres">
      <dgm:prSet presAssocID="{626C4065-9F81-4DE1-BB56-F4A89A6432F8}" presName="rootText" presStyleLbl="node3" presStyleIdx="10" presStyleCnt="11" custLinFactNeighborX="-7366" custLinFactNeighborY="-2276">
        <dgm:presLayoutVars>
          <dgm:chPref val="3"/>
        </dgm:presLayoutVars>
      </dgm:prSet>
      <dgm:spPr/>
    </dgm:pt>
    <dgm:pt modelId="{62149B77-F045-43AB-A8FE-9CB08FC8A883}" type="pres">
      <dgm:prSet presAssocID="{626C4065-9F81-4DE1-BB56-F4A89A6432F8}" presName="rootConnector" presStyleLbl="node3" presStyleIdx="10" presStyleCnt="11"/>
      <dgm:spPr/>
    </dgm:pt>
    <dgm:pt modelId="{C0A1FEA3-BA6E-4A10-AA9D-74D1FDC0A4FE}" type="pres">
      <dgm:prSet presAssocID="{626C4065-9F81-4DE1-BB56-F4A89A6432F8}" presName="hierChild4" presStyleCnt="0"/>
      <dgm:spPr/>
    </dgm:pt>
    <dgm:pt modelId="{7D619ACC-FE71-4A19-99AA-B96A1D50C565}" type="pres">
      <dgm:prSet presAssocID="{626C4065-9F81-4DE1-BB56-F4A89A6432F8}" presName="hierChild5" presStyleCnt="0"/>
      <dgm:spPr/>
    </dgm:pt>
    <dgm:pt modelId="{EC0700CE-913E-4641-8994-C8D7E3F83B36}" type="pres">
      <dgm:prSet presAssocID="{36DB7FBD-DA6F-47C6-A1E8-9D1DE1906D9C}" presName="hierChild5" presStyleCnt="0"/>
      <dgm:spPr/>
    </dgm:pt>
    <dgm:pt modelId="{4FD02827-8BED-4962-BAF3-1C290CE458F2}" type="pres">
      <dgm:prSet presAssocID="{CC567D0D-E9CC-45DE-B105-7D53A19B308A}" presName="hierChild3" presStyleCnt="0"/>
      <dgm:spPr/>
    </dgm:pt>
  </dgm:ptLst>
  <dgm:cxnLst>
    <dgm:cxn modelId="{B95D4C04-BC7F-48F8-B76C-B3E58155CFB0}" srcId="{F1F783BA-D6DE-48F1-9F43-BAF120BA9604}" destId="{CA7BBBF7-E719-43FC-941B-CFAEAA0079A9}" srcOrd="2" destOrd="0" parTransId="{D8B6C132-9EFA-4602-8F21-2A6E9AF50C51}" sibTransId="{0AF8B900-E498-4882-840A-B0616763E074}"/>
    <dgm:cxn modelId="{290F2505-FC92-47E4-8180-BFA8C3B9A425}" type="presOf" srcId="{4A8B6400-8B1E-42F1-901F-7F1CC32F41E7}" destId="{BAF42B8D-F13A-4342-AF68-D8511667F3CC}" srcOrd="0" destOrd="0" presId="urn:microsoft.com/office/officeart/2005/8/layout/orgChart1"/>
    <dgm:cxn modelId="{1F8DC406-2064-4BF8-86EA-4FA72FD96802}" type="presOf" srcId="{42730634-E241-4AC6-BE13-060E4BB51090}" destId="{0D191EC1-DAB2-47DF-8347-73647FA98BCF}" srcOrd="0" destOrd="0" presId="urn:microsoft.com/office/officeart/2005/8/layout/orgChart1"/>
    <dgm:cxn modelId="{B0CE240B-F948-4F2E-8094-D38E86A0AEAA}" srcId="{CC567D0D-E9CC-45DE-B105-7D53A19B308A}" destId="{F1F783BA-D6DE-48F1-9F43-BAF120BA9604}" srcOrd="2" destOrd="0" parTransId="{5C04A063-E49A-4254-AD15-1F4674AB6768}" sibTransId="{70E308EB-CFC9-4661-8BAE-590E68068232}"/>
    <dgm:cxn modelId="{2873F40D-C16C-4FFE-84BA-661D1DA73382}" type="presOf" srcId="{13C1DC42-5A40-4653-8B5E-A60204C2BC85}" destId="{144E40FC-0E13-4EAC-B040-6CAB8E20F097}" srcOrd="1" destOrd="0" presId="urn:microsoft.com/office/officeart/2005/8/layout/orgChart1"/>
    <dgm:cxn modelId="{3150F713-702B-4D99-AFF4-B882285B661A}" type="presOf" srcId="{67F995EB-2B78-4C43-8F8F-C10291400719}" destId="{450E26AE-8CD4-46AF-9ABF-93535010C28D}" srcOrd="0" destOrd="0" presId="urn:microsoft.com/office/officeart/2005/8/layout/orgChart1"/>
    <dgm:cxn modelId="{4D62D81C-72B2-47B5-8BDE-FE6405B10048}" type="presOf" srcId="{CC567D0D-E9CC-45DE-B105-7D53A19B308A}" destId="{7B21C57E-94B0-4242-A711-344FABD2A8AE}" srcOrd="0" destOrd="0" presId="urn:microsoft.com/office/officeart/2005/8/layout/orgChart1"/>
    <dgm:cxn modelId="{D6BB1228-26B0-4960-BCCE-B0D4759BE0AB}" srcId="{CC567D0D-E9CC-45DE-B105-7D53A19B308A}" destId="{640E1EDC-9821-4F65-AC89-4701E01C1BD6}" srcOrd="1" destOrd="0" parTransId="{645870F1-82F3-4A33-900B-AC3BE8726A2E}" sibTransId="{AAC2862D-DC4C-4B36-9667-E10479524447}"/>
    <dgm:cxn modelId="{B4F61A29-5FD2-41C8-8FCC-86999245CA85}" type="presOf" srcId="{5C04A063-E49A-4254-AD15-1F4674AB6768}" destId="{4575CEAB-51B9-4079-B2BB-289BBA93A4F3}" srcOrd="0" destOrd="0" presId="urn:microsoft.com/office/officeart/2005/8/layout/orgChart1"/>
    <dgm:cxn modelId="{7DB8F729-E68B-445B-A41B-751663064879}" srcId="{CC567D0D-E9CC-45DE-B105-7D53A19B308A}" destId="{9E7F1E6C-08B9-415B-91E4-AA3822709B0B}" srcOrd="0" destOrd="0" parTransId="{7CF53985-02A1-4284-9957-ABBDB5875354}" sibTransId="{93B69BD0-7BEB-4792-B01C-4B195EA7FFB3}"/>
    <dgm:cxn modelId="{FD97642B-E3E5-43AF-AE34-7FDFA1339C7B}" srcId="{9E7F1E6C-08B9-415B-91E4-AA3822709B0B}" destId="{7294EA08-D90E-4538-8672-73619A9691D2}" srcOrd="2" destOrd="0" parTransId="{C77965EF-EFF8-476E-917F-AF673D37CF23}" sibTransId="{5D0B7B9A-4DC6-46A0-B4BF-4527B7820B7B}"/>
    <dgm:cxn modelId="{117E1E35-7636-4A40-B26E-F405A92EA5A9}" srcId="{861D857F-DF9F-4193-BE54-2C8965D6FBDF}" destId="{CC567D0D-E9CC-45DE-B105-7D53A19B308A}" srcOrd="0" destOrd="0" parTransId="{810A490F-3786-4C44-8C77-2C5E9C52013A}" sibTransId="{5A470839-E3D5-4FE7-8027-D058E3485CDE}"/>
    <dgm:cxn modelId="{38095A3A-842B-4E99-BF1D-14872C600C1A}" type="presOf" srcId="{E100A1B7-981E-41A5-B453-0BD81869F230}" destId="{7B437228-E95B-42D0-BC3A-808D66BD338E}" srcOrd="1" destOrd="0" presId="urn:microsoft.com/office/officeart/2005/8/layout/orgChart1"/>
    <dgm:cxn modelId="{E64DA53F-5CB3-4183-A9FB-2F9D6D94373E}" type="presOf" srcId="{7294EA08-D90E-4538-8672-73619A9691D2}" destId="{433CA932-47F2-4A29-AC49-944FD62BC23E}" srcOrd="1" destOrd="0" presId="urn:microsoft.com/office/officeart/2005/8/layout/orgChart1"/>
    <dgm:cxn modelId="{630DB43F-29A6-46F7-89C6-63F43FC5BED9}" type="presOf" srcId="{13C1DC42-5A40-4653-8B5E-A60204C2BC85}" destId="{3E46397E-F69C-4BEB-8E67-5CB3E3CC882E}" srcOrd="0" destOrd="0" presId="urn:microsoft.com/office/officeart/2005/8/layout/orgChart1"/>
    <dgm:cxn modelId="{FEE3E85C-F057-4053-A621-C9F11546987C}" type="presOf" srcId="{626C4065-9F81-4DE1-BB56-F4A89A6432F8}" destId="{423774B2-3C2D-4312-8702-74D7B42CEB0A}" srcOrd="0" destOrd="0" presId="urn:microsoft.com/office/officeart/2005/8/layout/orgChart1"/>
    <dgm:cxn modelId="{C5546761-3795-4E9A-842C-30B52FFEBAAD}" type="presOf" srcId="{A7F28753-D91F-46A0-93F1-C42717AE8684}" destId="{11BBD4D9-9DFF-459A-BA1D-D1E40E1CE7F0}" srcOrd="0" destOrd="0" presId="urn:microsoft.com/office/officeart/2005/8/layout/orgChart1"/>
    <dgm:cxn modelId="{8EF93A44-80DD-4311-9760-9C19D2A6EB45}" srcId="{9E7F1E6C-08B9-415B-91E4-AA3822709B0B}" destId="{13C1DC42-5A40-4653-8B5E-A60204C2BC85}" srcOrd="1" destOrd="0" parTransId="{9A605C13-E617-4E33-A6D1-2CB6F8C86D27}" sibTransId="{17683716-E869-43C6-98D9-A53DD425D13A}"/>
    <dgm:cxn modelId="{17529B44-A5DE-4B86-AF52-2695B85CDB43}" type="presOf" srcId="{78391AB4-1463-4BE4-9D8E-8D3C6B87F6F2}" destId="{50EF39E3-1C8E-49A2-B96F-574FAEDC2D38}" srcOrd="0" destOrd="0" presId="urn:microsoft.com/office/officeart/2005/8/layout/orgChart1"/>
    <dgm:cxn modelId="{0A5DFA44-05C0-4F6B-8E9E-B8BBEEF173C0}" type="presOf" srcId="{626C4065-9F81-4DE1-BB56-F4A89A6432F8}" destId="{62149B77-F045-43AB-A8FE-9CB08FC8A883}" srcOrd="1" destOrd="0" presId="urn:microsoft.com/office/officeart/2005/8/layout/orgChart1"/>
    <dgm:cxn modelId="{4BCE1946-485D-4E9A-A157-C0AC7814EB83}" type="presOf" srcId="{2CCEC0FB-BA89-4C3F-9256-CF64EE8C3F52}" destId="{E2D7922E-7C17-4EC8-9F75-62AE6EBBBCA6}" srcOrd="1" destOrd="0" presId="urn:microsoft.com/office/officeart/2005/8/layout/orgChart1"/>
    <dgm:cxn modelId="{D3089846-BFBA-4BE5-B12A-FD4420D4FF57}" type="presOf" srcId="{0954462B-8309-43DC-BE28-4D1AFE4254C8}" destId="{F3E93718-923E-42F3-AE8F-9F4B62C584F3}" srcOrd="1" destOrd="0" presId="urn:microsoft.com/office/officeart/2005/8/layout/orgChart1"/>
    <dgm:cxn modelId="{608FD967-E866-4903-B5B2-A566AF3369EC}" srcId="{640E1EDC-9821-4F65-AC89-4701E01C1BD6}" destId="{2CCEC0FB-BA89-4C3F-9256-CF64EE8C3F52}" srcOrd="1" destOrd="0" parTransId="{4A8B6400-8B1E-42F1-901F-7F1CC32F41E7}" sibTransId="{A7D49445-A7E0-41D3-9372-89D309B9E357}"/>
    <dgm:cxn modelId="{F28FC44A-A4B4-4C19-B70B-F633C5236EFC}" type="presOf" srcId="{A7F28753-D91F-46A0-93F1-C42717AE8684}" destId="{48B0B4F8-865C-4F13-A84E-92E16E91AC54}" srcOrd="1" destOrd="0" presId="urn:microsoft.com/office/officeart/2005/8/layout/orgChart1"/>
    <dgm:cxn modelId="{2CCBA44C-CA6F-4FDD-9117-132D66870286}" type="presOf" srcId="{F1F783BA-D6DE-48F1-9F43-BAF120BA9604}" destId="{823D742E-5FC8-42E9-9B87-E087B8EAF848}" srcOrd="1" destOrd="0" presId="urn:microsoft.com/office/officeart/2005/8/layout/orgChart1"/>
    <dgm:cxn modelId="{F1EFDF6C-9487-4912-AE9E-DF9D280CE119}" type="presOf" srcId="{67F995EB-2B78-4C43-8F8F-C10291400719}" destId="{7AEDE218-2FC9-4B28-9058-30E39E2FD97B}" srcOrd="1" destOrd="0" presId="urn:microsoft.com/office/officeart/2005/8/layout/orgChart1"/>
    <dgm:cxn modelId="{E2BF964E-98EE-400C-968F-D50D05AC05A3}" type="presOf" srcId="{9E7F1E6C-08B9-415B-91E4-AA3822709B0B}" destId="{535E6864-39D9-4734-972C-39B9139ED985}" srcOrd="0" destOrd="0" presId="urn:microsoft.com/office/officeart/2005/8/layout/orgChart1"/>
    <dgm:cxn modelId="{1002504F-DA86-4B7D-ACFE-C630AA1C43F0}" srcId="{640E1EDC-9821-4F65-AC89-4701E01C1BD6}" destId="{87BD469B-0DBB-4361-8152-07064A513CC9}" srcOrd="0" destOrd="0" parTransId="{55E0ACF2-147E-4A66-A462-06242D90FC59}" sibTransId="{7A667264-4799-4066-A619-3ABF17223385}"/>
    <dgm:cxn modelId="{3B5E5950-52FB-417F-A77D-9AE7561ADDC6}" type="presOf" srcId="{D8B6C132-9EFA-4602-8F21-2A6E9AF50C51}" destId="{2828C8CD-C878-4BAC-B0FB-1E1C756B1371}" srcOrd="0" destOrd="0" presId="urn:microsoft.com/office/officeart/2005/8/layout/orgChart1"/>
    <dgm:cxn modelId="{5ABD1174-FFBF-4806-A3B2-9EA222C9C7BF}" type="presOf" srcId="{36DB7FBD-DA6F-47C6-A1E8-9D1DE1906D9C}" destId="{4F9F9302-9FB7-4BCD-BA41-9E266547112F}" srcOrd="1" destOrd="0" presId="urn:microsoft.com/office/officeart/2005/8/layout/orgChart1"/>
    <dgm:cxn modelId="{8EB0C756-AB75-4455-9212-3C2DF80E577F}" type="presOf" srcId="{861D857F-DF9F-4193-BE54-2C8965D6FBDF}" destId="{8028CB76-410D-41A6-ADF2-413C7EB211C3}" srcOrd="0" destOrd="0" presId="urn:microsoft.com/office/officeart/2005/8/layout/orgChart1"/>
    <dgm:cxn modelId="{D8C04A78-ED64-474C-A23D-B2783002D177}" srcId="{F1F783BA-D6DE-48F1-9F43-BAF120BA9604}" destId="{E100A1B7-981E-41A5-B453-0BD81869F230}" srcOrd="1" destOrd="0" parTransId="{4ED86321-8680-4D4D-8511-5FD8ACF80665}" sibTransId="{1DDFA53D-2690-4B3B-9375-3CE03F6DD1D7}"/>
    <dgm:cxn modelId="{27D0F25A-AE55-4B00-8F54-B4C9CD833DD7}" srcId="{640E1EDC-9821-4F65-AC89-4701E01C1BD6}" destId="{0954462B-8309-43DC-BE28-4D1AFE4254C8}" srcOrd="2" destOrd="0" parTransId="{8660F31C-E348-4E7D-ABB2-8FE274DA1D31}" sibTransId="{5D75D06F-7604-4600-8FFD-329A9529D2DC}"/>
    <dgm:cxn modelId="{1E860F7F-C9FD-4941-8CE3-8321F55ED04D}" type="presOf" srcId="{8660F31C-E348-4E7D-ABB2-8FE274DA1D31}" destId="{ABBDDB99-CF49-4D3B-A275-55F3C75F8767}" srcOrd="0" destOrd="0" presId="urn:microsoft.com/office/officeart/2005/8/layout/orgChart1"/>
    <dgm:cxn modelId="{1E3A4B80-A3E1-476E-AB14-97C2CA594703}" type="presOf" srcId="{87BD469B-0DBB-4361-8152-07064A513CC9}" destId="{6803EF12-2D06-489F-BF91-D59D60C32924}" srcOrd="1" destOrd="0" presId="urn:microsoft.com/office/officeart/2005/8/layout/orgChart1"/>
    <dgm:cxn modelId="{D045CE83-C7FD-401D-ADEB-9AF1FE6E7B1C}" type="presOf" srcId="{A5DFACB1-09B4-45E9-9E39-B409D4B0DBBD}" destId="{5529BA70-9EC3-4053-911E-815869F25419}" srcOrd="0" destOrd="0" presId="urn:microsoft.com/office/officeart/2005/8/layout/orgChart1"/>
    <dgm:cxn modelId="{A726EB84-4A07-494F-9FBB-1B24A9A177BF}" srcId="{CC567D0D-E9CC-45DE-B105-7D53A19B308A}" destId="{36DB7FBD-DA6F-47C6-A1E8-9D1DE1906D9C}" srcOrd="3" destOrd="0" parTransId="{42730634-E241-4AC6-BE13-060E4BB51090}" sibTransId="{511F5AAF-25A5-48D4-A305-E2837A08336E}"/>
    <dgm:cxn modelId="{D3C65586-6DED-4537-9966-375A834BF7A9}" type="presOf" srcId="{7294EA08-D90E-4538-8672-73619A9691D2}" destId="{FD37C17E-E85E-4068-BD83-720B1B442346}" srcOrd="0" destOrd="0" presId="urn:microsoft.com/office/officeart/2005/8/layout/orgChart1"/>
    <dgm:cxn modelId="{30740D87-1932-4051-B993-3D39BD4C09E4}" type="presOf" srcId="{9E7F1E6C-08B9-415B-91E4-AA3822709B0B}" destId="{0CBD3B83-1821-40C5-B603-DFD9A76317DD}" srcOrd="1" destOrd="0" presId="urn:microsoft.com/office/officeart/2005/8/layout/orgChart1"/>
    <dgm:cxn modelId="{7693048B-0810-46AF-B9A0-6504E72DD83D}" type="presOf" srcId="{F1F783BA-D6DE-48F1-9F43-BAF120BA9604}" destId="{445DC8E6-1F17-4631-AD77-D5A7F4BCF8E2}" srcOrd="0" destOrd="0" presId="urn:microsoft.com/office/officeart/2005/8/layout/orgChart1"/>
    <dgm:cxn modelId="{D9F6778C-CBEA-4D98-BED5-F62489818016}" type="presOf" srcId="{640E1EDC-9821-4F65-AC89-4701E01C1BD6}" destId="{CF390152-5C13-4DF4-9481-BC5D2319DD6D}" srcOrd="0" destOrd="0" presId="urn:microsoft.com/office/officeart/2005/8/layout/orgChart1"/>
    <dgm:cxn modelId="{2796AD8F-5812-41E6-8B8C-4D8E2E712A4A}" srcId="{9E7F1E6C-08B9-415B-91E4-AA3822709B0B}" destId="{67F995EB-2B78-4C43-8F8F-C10291400719}" srcOrd="0" destOrd="0" parTransId="{78391AB4-1463-4BE4-9D8E-8D3C6B87F6F2}" sibTransId="{172ED26B-6B0F-4D6A-9F97-F44D64E54E15}"/>
    <dgm:cxn modelId="{78669890-9FB9-457C-8563-E7C36F92C937}" type="presOf" srcId="{A5DFACB1-09B4-45E9-9E39-B409D4B0DBBD}" destId="{94C30190-1B54-44BB-B914-94592BFD9619}" srcOrd="1" destOrd="0" presId="urn:microsoft.com/office/officeart/2005/8/layout/orgChart1"/>
    <dgm:cxn modelId="{9C4E9092-8675-48BA-A266-089FDBCDC0CE}" type="presOf" srcId="{9AE931DB-8E73-4C76-B7F6-7B39FD7CEF5C}" destId="{0ADAC52D-5E3F-474B-BFB2-743551D0EB81}" srcOrd="0" destOrd="0" presId="urn:microsoft.com/office/officeart/2005/8/layout/orgChart1"/>
    <dgm:cxn modelId="{CA5B0096-FFAB-42C1-86C2-AE2458332279}" type="presOf" srcId="{7CF53985-02A1-4284-9957-ABBDB5875354}" destId="{23F32B10-6CA0-41BB-938E-77D5E7AA4F94}" srcOrd="0" destOrd="0" presId="urn:microsoft.com/office/officeart/2005/8/layout/orgChart1"/>
    <dgm:cxn modelId="{4E0EAB9A-405A-4326-9546-0D7B7DC3D99D}" srcId="{36DB7FBD-DA6F-47C6-A1E8-9D1DE1906D9C}" destId="{626C4065-9F81-4DE1-BB56-F4A89A6432F8}" srcOrd="1" destOrd="0" parTransId="{FB76BE77-601B-4F7C-A265-A6B3B4046D71}" sibTransId="{F2C97DDD-ED72-442A-9B7F-3C0C4A1124DA}"/>
    <dgm:cxn modelId="{723D4E9C-D460-488E-B225-D23CF74DC7B1}" type="presOf" srcId="{87BD469B-0DBB-4361-8152-07064A513CC9}" destId="{EBDD0574-DA20-4ABE-98D0-27E0207B2257}" srcOrd="0" destOrd="0" presId="urn:microsoft.com/office/officeart/2005/8/layout/orgChart1"/>
    <dgm:cxn modelId="{93DD9CA5-21FC-45DF-9388-3B18139B239F}" type="presOf" srcId="{645870F1-82F3-4A33-900B-AC3BE8726A2E}" destId="{6DCE2594-D4C0-4AE0-8578-7FFA94FB78F9}" srcOrd="0" destOrd="0" presId="urn:microsoft.com/office/officeart/2005/8/layout/orgChart1"/>
    <dgm:cxn modelId="{65709DB7-B240-4ECD-9542-B9EA6890651A}" type="presOf" srcId="{2B1ACCA4-5C29-4220-80E7-E8D4EB3F50D6}" destId="{E1E128B2-538A-4D70-A0BC-99903B725AD5}" srcOrd="0" destOrd="0" presId="urn:microsoft.com/office/officeart/2005/8/layout/orgChart1"/>
    <dgm:cxn modelId="{991069BA-6D16-4E0B-900C-E6CD8DE0266C}" type="presOf" srcId="{CC567D0D-E9CC-45DE-B105-7D53A19B308A}" destId="{D90DD9BF-15FE-4E05-ACD3-01E983A5A203}" srcOrd="1" destOrd="0" presId="urn:microsoft.com/office/officeart/2005/8/layout/orgChart1"/>
    <dgm:cxn modelId="{A3C92FC1-0E7B-42E6-AA14-21714DAA5D3D}" type="presOf" srcId="{55E0ACF2-147E-4A66-A462-06242D90FC59}" destId="{914B583D-8E78-42FF-B2FC-ABD764C724A2}" srcOrd="0" destOrd="0" presId="urn:microsoft.com/office/officeart/2005/8/layout/orgChart1"/>
    <dgm:cxn modelId="{CE3B72C6-B8EC-4C1E-BFE4-AE0934F22E56}" type="presOf" srcId="{4ED86321-8680-4D4D-8511-5FD8ACF80665}" destId="{F4CD7C7F-4A0F-4118-AEF7-ABFC17773DBB}" srcOrd="0" destOrd="0" presId="urn:microsoft.com/office/officeart/2005/8/layout/orgChart1"/>
    <dgm:cxn modelId="{16B093C7-A704-4C2C-91D4-59A8FD88D329}" type="presOf" srcId="{640E1EDC-9821-4F65-AC89-4701E01C1BD6}" destId="{B328B086-1805-4AB2-B443-D78B781A365F}" srcOrd="1" destOrd="0" presId="urn:microsoft.com/office/officeart/2005/8/layout/orgChart1"/>
    <dgm:cxn modelId="{0C3D6ACC-6D74-4558-8EFD-47337F7A94A0}" type="presOf" srcId="{C77965EF-EFF8-476E-917F-AF673D37CF23}" destId="{F7BF3882-A387-4222-98F8-D9D7959B05E1}" srcOrd="0" destOrd="0" presId="urn:microsoft.com/office/officeart/2005/8/layout/orgChart1"/>
    <dgm:cxn modelId="{83165ED5-E064-4F3B-8A4F-57DD00C8AAF7}" type="presOf" srcId="{0954462B-8309-43DC-BE28-4D1AFE4254C8}" destId="{0391D323-9651-427F-89C1-62448EDD4D86}" srcOrd="0" destOrd="0" presId="urn:microsoft.com/office/officeart/2005/8/layout/orgChart1"/>
    <dgm:cxn modelId="{861C26DB-4C18-4626-8C44-7739CA7FDAAB}" srcId="{F1F783BA-D6DE-48F1-9F43-BAF120BA9604}" destId="{A7F28753-D91F-46A0-93F1-C42717AE8684}" srcOrd="0" destOrd="0" parTransId="{2B1ACCA4-5C29-4220-80E7-E8D4EB3F50D6}" sibTransId="{888F3FA1-4424-418D-81BC-0FACDAD7F902}"/>
    <dgm:cxn modelId="{BB1356E8-A5BD-41EB-B38C-6F1B3AFE7C3B}" type="presOf" srcId="{E100A1B7-981E-41A5-B453-0BD81869F230}" destId="{215B5F96-04AA-47A1-9993-846CDC704CC0}" srcOrd="0" destOrd="0" presId="urn:microsoft.com/office/officeart/2005/8/layout/orgChart1"/>
    <dgm:cxn modelId="{41BCF3F1-78BC-40AC-81A4-3617D0FAF89A}" type="presOf" srcId="{36DB7FBD-DA6F-47C6-A1E8-9D1DE1906D9C}" destId="{B6DC22DA-33BE-4698-8185-61D3245A5B2B}" srcOrd="0" destOrd="0" presId="urn:microsoft.com/office/officeart/2005/8/layout/orgChart1"/>
    <dgm:cxn modelId="{9A9BD2F4-1673-4FE9-B730-5F0A68FB5EBF}" srcId="{36DB7FBD-DA6F-47C6-A1E8-9D1DE1906D9C}" destId="{A5DFACB1-09B4-45E9-9E39-B409D4B0DBBD}" srcOrd="0" destOrd="0" parTransId="{9AE931DB-8E73-4C76-B7F6-7B39FD7CEF5C}" sibTransId="{57D673C9-C2C5-4579-9076-536C55A7A090}"/>
    <dgm:cxn modelId="{B119AFF6-5F2F-4751-B062-AEC7E8322F13}" type="presOf" srcId="{FB76BE77-601B-4F7C-A265-A6B3B4046D71}" destId="{D4E302F7-0073-4000-BA13-935D1CF10581}" srcOrd="0" destOrd="0" presId="urn:microsoft.com/office/officeart/2005/8/layout/orgChart1"/>
    <dgm:cxn modelId="{2587D2F6-19CF-422A-B7D1-2A72FD5ACEC9}" type="presOf" srcId="{CA7BBBF7-E719-43FC-941B-CFAEAA0079A9}" destId="{D2249086-0355-4C6F-BAD7-5CA1784D495B}" srcOrd="1" destOrd="0" presId="urn:microsoft.com/office/officeart/2005/8/layout/orgChart1"/>
    <dgm:cxn modelId="{EDA73DF9-5268-4739-A8D4-8462899A4F74}" type="presOf" srcId="{2CCEC0FB-BA89-4C3F-9256-CF64EE8C3F52}" destId="{5CB86C2C-D9E0-4ECD-813C-531ED199EAF5}" srcOrd="0" destOrd="0" presId="urn:microsoft.com/office/officeart/2005/8/layout/orgChart1"/>
    <dgm:cxn modelId="{6902B3F9-9B0B-401E-872E-7726637E5992}" type="presOf" srcId="{CA7BBBF7-E719-43FC-941B-CFAEAA0079A9}" destId="{2E31CE30-01D8-40E6-BE0E-778C920C7A86}" srcOrd="0" destOrd="0" presId="urn:microsoft.com/office/officeart/2005/8/layout/orgChart1"/>
    <dgm:cxn modelId="{B6D850FA-7F40-4BD1-8EAF-CB47F4D1C692}" type="presOf" srcId="{9A605C13-E617-4E33-A6D1-2CB6F8C86D27}" destId="{2A0C0833-361A-4746-BAF1-E9C214EA9410}" srcOrd="0" destOrd="0" presId="urn:microsoft.com/office/officeart/2005/8/layout/orgChart1"/>
    <dgm:cxn modelId="{0748D793-48D3-49B5-9CF4-339740D076DA}" type="presParOf" srcId="{8028CB76-410D-41A6-ADF2-413C7EB211C3}" destId="{31D12FF4-5B30-4B05-BDCC-2B79845E4B2E}" srcOrd="0" destOrd="0" presId="urn:microsoft.com/office/officeart/2005/8/layout/orgChart1"/>
    <dgm:cxn modelId="{10C12BE6-9158-4E5E-B953-E93EF85FB505}" type="presParOf" srcId="{31D12FF4-5B30-4B05-BDCC-2B79845E4B2E}" destId="{9161ED64-14D4-4494-9A44-55866F317610}" srcOrd="0" destOrd="0" presId="urn:microsoft.com/office/officeart/2005/8/layout/orgChart1"/>
    <dgm:cxn modelId="{4381A032-5FF1-4818-A784-E27F380B8119}" type="presParOf" srcId="{9161ED64-14D4-4494-9A44-55866F317610}" destId="{7B21C57E-94B0-4242-A711-344FABD2A8AE}" srcOrd="0" destOrd="0" presId="urn:microsoft.com/office/officeart/2005/8/layout/orgChart1"/>
    <dgm:cxn modelId="{510D1AD2-51C0-4E83-84F4-C73130E4CFB7}" type="presParOf" srcId="{9161ED64-14D4-4494-9A44-55866F317610}" destId="{D90DD9BF-15FE-4E05-ACD3-01E983A5A203}" srcOrd="1" destOrd="0" presId="urn:microsoft.com/office/officeart/2005/8/layout/orgChart1"/>
    <dgm:cxn modelId="{8C75F0E1-1CDD-40F4-B2FA-E5BA79395A31}" type="presParOf" srcId="{31D12FF4-5B30-4B05-BDCC-2B79845E4B2E}" destId="{8A846894-0247-4038-8496-821E30520A21}" srcOrd="1" destOrd="0" presId="urn:microsoft.com/office/officeart/2005/8/layout/orgChart1"/>
    <dgm:cxn modelId="{996F33DA-0095-4650-A0B8-EBB3F48CCD0D}" type="presParOf" srcId="{8A846894-0247-4038-8496-821E30520A21}" destId="{23F32B10-6CA0-41BB-938E-77D5E7AA4F94}" srcOrd="0" destOrd="0" presId="urn:microsoft.com/office/officeart/2005/8/layout/orgChart1"/>
    <dgm:cxn modelId="{D7A10821-011C-4BBA-BA58-609C7BCE6DC2}" type="presParOf" srcId="{8A846894-0247-4038-8496-821E30520A21}" destId="{67A8FAA7-D141-42DC-9A13-ECDF7EEAF922}" srcOrd="1" destOrd="0" presId="urn:microsoft.com/office/officeart/2005/8/layout/orgChart1"/>
    <dgm:cxn modelId="{C3989FEF-0963-4828-AF0D-563653A0317E}" type="presParOf" srcId="{67A8FAA7-D141-42DC-9A13-ECDF7EEAF922}" destId="{1ADF5CE5-9FAF-4635-BD1E-B4EC85BA6196}" srcOrd="0" destOrd="0" presId="urn:microsoft.com/office/officeart/2005/8/layout/orgChart1"/>
    <dgm:cxn modelId="{E425998E-44C9-4986-8799-E414C309D799}" type="presParOf" srcId="{1ADF5CE5-9FAF-4635-BD1E-B4EC85BA6196}" destId="{535E6864-39D9-4734-972C-39B9139ED985}" srcOrd="0" destOrd="0" presId="urn:microsoft.com/office/officeart/2005/8/layout/orgChart1"/>
    <dgm:cxn modelId="{EE65EF97-0F2A-4D4A-8CF2-5560B1E69717}" type="presParOf" srcId="{1ADF5CE5-9FAF-4635-BD1E-B4EC85BA6196}" destId="{0CBD3B83-1821-40C5-B603-DFD9A76317DD}" srcOrd="1" destOrd="0" presId="urn:microsoft.com/office/officeart/2005/8/layout/orgChart1"/>
    <dgm:cxn modelId="{B7070BB4-9DAB-498B-9076-B3FEA743AEAE}" type="presParOf" srcId="{67A8FAA7-D141-42DC-9A13-ECDF7EEAF922}" destId="{A38632DF-9F3C-40AA-A379-501B37DCE21A}" srcOrd="1" destOrd="0" presId="urn:microsoft.com/office/officeart/2005/8/layout/orgChart1"/>
    <dgm:cxn modelId="{938B978C-5AE8-4A52-9639-6155D8C085E1}" type="presParOf" srcId="{A38632DF-9F3C-40AA-A379-501B37DCE21A}" destId="{50EF39E3-1C8E-49A2-B96F-574FAEDC2D38}" srcOrd="0" destOrd="0" presId="urn:microsoft.com/office/officeart/2005/8/layout/orgChart1"/>
    <dgm:cxn modelId="{2972E138-F6AB-4AA1-8CFD-932E3F23A72F}" type="presParOf" srcId="{A38632DF-9F3C-40AA-A379-501B37DCE21A}" destId="{BA309EEE-7E87-4BD1-8124-D170BE42A7AE}" srcOrd="1" destOrd="0" presId="urn:microsoft.com/office/officeart/2005/8/layout/orgChart1"/>
    <dgm:cxn modelId="{BEB7FD79-EB3F-447E-AFEB-B59F88FDCEEF}" type="presParOf" srcId="{BA309EEE-7E87-4BD1-8124-D170BE42A7AE}" destId="{2A255DBE-44EB-4840-9C63-E75FCCF9E9CD}" srcOrd="0" destOrd="0" presId="urn:microsoft.com/office/officeart/2005/8/layout/orgChart1"/>
    <dgm:cxn modelId="{EA0869FF-01A4-441E-8901-B6332058FD90}" type="presParOf" srcId="{2A255DBE-44EB-4840-9C63-E75FCCF9E9CD}" destId="{450E26AE-8CD4-46AF-9ABF-93535010C28D}" srcOrd="0" destOrd="0" presId="urn:microsoft.com/office/officeart/2005/8/layout/orgChart1"/>
    <dgm:cxn modelId="{ECC4AC41-F4DF-4BD9-81F6-AA8D638BF953}" type="presParOf" srcId="{2A255DBE-44EB-4840-9C63-E75FCCF9E9CD}" destId="{7AEDE218-2FC9-4B28-9058-30E39E2FD97B}" srcOrd="1" destOrd="0" presId="urn:microsoft.com/office/officeart/2005/8/layout/orgChart1"/>
    <dgm:cxn modelId="{A8964E38-C62B-4D4C-8793-70ABF54F2A19}" type="presParOf" srcId="{BA309EEE-7E87-4BD1-8124-D170BE42A7AE}" destId="{56EEB7E4-6DCE-43FA-8DB5-8505778C2D4E}" srcOrd="1" destOrd="0" presId="urn:microsoft.com/office/officeart/2005/8/layout/orgChart1"/>
    <dgm:cxn modelId="{8A3BEA94-B3CC-4A23-8725-30D5AADE2700}" type="presParOf" srcId="{BA309EEE-7E87-4BD1-8124-D170BE42A7AE}" destId="{8ABF6016-9DF7-473A-9F47-78A9ADD7E221}" srcOrd="2" destOrd="0" presId="urn:microsoft.com/office/officeart/2005/8/layout/orgChart1"/>
    <dgm:cxn modelId="{3F0E411B-C5C5-4178-ACA3-D01F14809969}" type="presParOf" srcId="{A38632DF-9F3C-40AA-A379-501B37DCE21A}" destId="{2A0C0833-361A-4746-BAF1-E9C214EA9410}" srcOrd="2" destOrd="0" presId="urn:microsoft.com/office/officeart/2005/8/layout/orgChart1"/>
    <dgm:cxn modelId="{10054550-D2AE-4444-9680-E7B2E16BB6D2}" type="presParOf" srcId="{A38632DF-9F3C-40AA-A379-501B37DCE21A}" destId="{30CD50F3-B05C-4109-8C80-31ADD6E252CC}" srcOrd="3" destOrd="0" presId="urn:microsoft.com/office/officeart/2005/8/layout/orgChart1"/>
    <dgm:cxn modelId="{EA64A5CC-B1B6-4513-BD2D-7A206598F43F}" type="presParOf" srcId="{30CD50F3-B05C-4109-8C80-31ADD6E252CC}" destId="{884C2931-F631-41BE-A176-303180B6691F}" srcOrd="0" destOrd="0" presId="urn:microsoft.com/office/officeart/2005/8/layout/orgChart1"/>
    <dgm:cxn modelId="{A79D53E0-3953-4506-AF12-415711AF8B27}" type="presParOf" srcId="{884C2931-F631-41BE-A176-303180B6691F}" destId="{3E46397E-F69C-4BEB-8E67-5CB3E3CC882E}" srcOrd="0" destOrd="0" presId="urn:microsoft.com/office/officeart/2005/8/layout/orgChart1"/>
    <dgm:cxn modelId="{662FA753-296C-4E79-91AA-02CA2D7CEEE6}" type="presParOf" srcId="{884C2931-F631-41BE-A176-303180B6691F}" destId="{144E40FC-0E13-4EAC-B040-6CAB8E20F097}" srcOrd="1" destOrd="0" presId="urn:microsoft.com/office/officeart/2005/8/layout/orgChart1"/>
    <dgm:cxn modelId="{EF836515-1D7C-4015-A8E7-B434457DCE59}" type="presParOf" srcId="{30CD50F3-B05C-4109-8C80-31ADD6E252CC}" destId="{6E885E5E-6F13-442A-B995-9192553FD28E}" srcOrd="1" destOrd="0" presId="urn:microsoft.com/office/officeart/2005/8/layout/orgChart1"/>
    <dgm:cxn modelId="{0C6AB1E9-0764-49F5-8308-AE8D749BC19A}" type="presParOf" srcId="{30CD50F3-B05C-4109-8C80-31ADD6E252CC}" destId="{42B97D9D-E829-419B-BA90-3BF104C2A290}" srcOrd="2" destOrd="0" presId="urn:microsoft.com/office/officeart/2005/8/layout/orgChart1"/>
    <dgm:cxn modelId="{82406406-1E30-4142-89C8-061B83FC2934}" type="presParOf" srcId="{A38632DF-9F3C-40AA-A379-501B37DCE21A}" destId="{F7BF3882-A387-4222-98F8-D9D7959B05E1}" srcOrd="4" destOrd="0" presId="urn:microsoft.com/office/officeart/2005/8/layout/orgChart1"/>
    <dgm:cxn modelId="{02DFE13E-DF17-4C77-B76F-FCF7CFB7AA94}" type="presParOf" srcId="{A38632DF-9F3C-40AA-A379-501B37DCE21A}" destId="{F7BB33FE-1DEF-4A1D-AFC7-2853381C87DE}" srcOrd="5" destOrd="0" presId="urn:microsoft.com/office/officeart/2005/8/layout/orgChart1"/>
    <dgm:cxn modelId="{851521DD-600E-4C9A-8630-F67AB45FC5C4}" type="presParOf" srcId="{F7BB33FE-1DEF-4A1D-AFC7-2853381C87DE}" destId="{76F2B17C-A17A-43B0-903C-D6FC270521E9}" srcOrd="0" destOrd="0" presId="urn:microsoft.com/office/officeart/2005/8/layout/orgChart1"/>
    <dgm:cxn modelId="{EE64F3DA-88BB-4C9A-BBB0-087708C37487}" type="presParOf" srcId="{76F2B17C-A17A-43B0-903C-D6FC270521E9}" destId="{FD37C17E-E85E-4068-BD83-720B1B442346}" srcOrd="0" destOrd="0" presId="urn:microsoft.com/office/officeart/2005/8/layout/orgChart1"/>
    <dgm:cxn modelId="{AA0FF7BB-C0B9-45D5-B44D-A386753E6B8F}" type="presParOf" srcId="{76F2B17C-A17A-43B0-903C-D6FC270521E9}" destId="{433CA932-47F2-4A29-AC49-944FD62BC23E}" srcOrd="1" destOrd="0" presId="urn:microsoft.com/office/officeart/2005/8/layout/orgChart1"/>
    <dgm:cxn modelId="{30612FD7-D2A5-4EE3-A4E5-85791F7C9ECF}" type="presParOf" srcId="{F7BB33FE-1DEF-4A1D-AFC7-2853381C87DE}" destId="{D3BE95AB-B833-45C9-B407-3DDFFD0FFC17}" srcOrd="1" destOrd="0" presId="urn:microsoft.com/office/officeart/2005/8/layout/orgChart1"/>
    <dgm:cxn modelId="{5539F13B-4F05-4516-8EB8-E6B001FB52D9}" type="presParOf" srcId="{F7BB33FE-1DEF-4A1D-AFC7-2853381C87DE}" destId="{1650943E-1D74-4C75-9268-AD945940A28E}" srcOrd="2" destOrd="0" presId="urn:microsoft.com/office/officeart/2005/8/layout/orgChart1"/>
    <dgm:cxn modelId="{C9A93F07-532B-49BF-BBF5-FD0623FB85F6}" type="presParOf" srcId="{67A8FAA7-D141-42DC-9A13-ECDF7EEAF922}" destId="{42D5FEEE-73E7-4D05-9B0B-1EDFA28162F7}" srcOrd="2" destOrd="0" presId="urn:microsoft.com/office/officeart/2005/8/layout/orgChart1"/>
    <dgm:cxn modelId="{1660FC8F-020E-4AAE-887F-1401BD99A917}" type="presParOf" srcId="{8A846894-0247-4038-8496-821E30520A21}" destId="{6DCE2594-D4C0-4AE0-8578-7FFA94FB78F9}" srcOrd="2" destOrd="0" presId="urn:microsoft.com/office/officeart/2005/8/layout/orgChart1"/>
    <dgm:cxn modelId="{E8F7A9FE-0399-4BBE-A373-74093A0E76C4}" type="presParOf" srcId="{8A846894-0247-4038-8496-821E30520A21}" destId="{69D439BD-EABE-433F-932C-3E3293A5C9F8}" srcOrd="3" destOrd="0" presId="urn:microsoft.com/office/officeart/2005/8/layout/orgChart1"/>
    <dgm:cxn modelId="{10BD90DC-C4F9-46B8-99C1-541BE9389581}" type="presParOf" srcId="{69D439BD-EABE-433F-932C-3E3293A5C9F8}" destId="{A46F5385-82B2-41F1-BA94-7B2B89E9AD5B}" srcOrd="0" destOrd="0" presId="urn:microsoft.com/office/officeart/2005/8/layout/orgChart1"/>
    <dgm:cxn modelId="{CC86B761-F9F3-4ACA-8C6C-58DC6AA97B2D}" type="presParOf" srcId="{A46F5385-82B2-41F1-BA94-7B2B89E9AD5B}" destId="{CF390152-5C13-4DF4-9481-BC5D2319DD6D}" srcOrd="0" destOrd="0" presId="urn:microsoft.com/office/officeart/2005/8/layout/orgChart1"/>
    <dgm:cxn modelId="{FEB60849-5835-4C8C-AB4D-8A1ED5C2C6FB}" type="presParOf" srcId="{A46F5385-82B2-41F1-BA94-7B2B89E9AD5B}" destId="{B328B086-1805-4AB2-B443-D78B781A365F}" srcOrd="1" destOrd="0" presId="urn:microsoft.com/office/officeart/2005/8/layout/orgChart1"/>
    <dgm:cxn modelId="{1DF3CCFD-8F48-4F5B-9F3D-8FD049D34D54}" type="presParOf" srcId="{69D439BD-EABE-433F-932C-3E3293A5C9F8}" destId="{D49F8E81-7206-43B5-B3EA-1896875D75A1}" srcOrd="1" destOrd="0" presId="urn:microsoft.com/office/officeart/2005/8/layout/orgChart1"/>
    <dgm:cxn modelId="{C54D97F2-B04E-41A3-8F5C-3BDF038A088F}" type="presParOf" srcId="{D49F8E81-7206-43B5-B3EA-1896875D75A1}" destId="{914B583D-8E78-42FF-B2FC-ABD764C724A2}" srcOrd="0" destOrd="0" presId="urn:microsoft.com/office/officeart/2005/8/layout/orgChart1"/>
    <dgm:cxn modelId="{EDE83586-2C85-4059-ADBF-69AEE2153D34}" type="presParOf" srcId="{D49F8E81-7206-43B5-B3EA-1896875D75A1}" destId="{4700F9E6-7436-4736-9054-22B16E065B65}" srcOrd="1" destOrd="0" presId="urn:microsoft.com/office/officeart/2005/8/layout/orgChart1"/>
    <dgm:cxn modelId="{E793E104-D460-487B-B946-53420F1CAA37}" type="presParOf" srcId="{4700F9E6-7436-4736-9054-22B16E065B65}" destId="{C6C53C02-5E6E-4D93-877F-603B6A9A55FB}" srcOrd="0" destOrd="0" presId="urn:microsoft.com/office/officeart/2005/8/layout/orgChart1"/>
    <dgm:cxn modelId="{2322483B-FC20-4141-9FFE-1E0C467DA86E}" type="presParOf" srcId="{C6C53C02-5E6E-4D93-877F-603B6A9A55FB}" destId="{EBDD0574-DA20-4ABE-98D0-27E0207B2257}" srcOrd="0" destOrd="0" presId="urn:microsoft.com/office/officeart/2005/8/layout/orgChart1"/>
    <dgm:cxn modelId="{99DC789F-77E7-48F3-A4B9-79B9C8AE191A}" type="presParOf" srcId="{C6C53C02-5E6E-4D93-877F-603B6A9A55FB}" destId="{6803EF12-2D06-489F-BF91-D59D60C32924}" srcOrd="1" destOrd="0" presId="urn:microsoft.com/office/officeart/2005/8/layout/orgChart1"/>
    <dgm:cxn modelId="{24A3F271-CE79-4155-9CDE-78CDC5EFE90F}" type="presParOf" srcId="{4700F9E6-7436-4736-9054-22B16E065B65}" destId="{8CD55219-6942-405A-9388-EE03A249192C}" srcOrd="1" destOrd="0" presId="urn:microsoft.com/office/officeart/2005/8/layout/orgChart1"/>
    <dgm:cxn modelId="{A4A62005-75BC-4059-9E9F-8D9FD4624EA3}" type="presParOf" srcId="{4700F9E6-7436-4736-9054-22B16E065B65}" destId="{8A6EB1CC-E5E3-4791-A94D-BF1214305556}" srcOrd="2" destOrd="0" presId="urn:microsoft.com/office/officeart/2005/8/layout/orgChart1"/>
    <dgm:cxn modelId="{5CC1EE91-9944-4871-B6BC-AD9AF0FB1CD4}" type="presParOf" srcId="{D49F8E81-7206-43B5-B3EA-1896875D75A1}" destId="{BAF42B8D-F13A-4342-AF68-D8511667F3CC}" srcOrd="2" destOrd="0" presId="urn:microsoft.com/office/officeart/2005/8/layout/orgChart1"/>
    <dgm:cxn modelId="{4B49CB00-85D6-4EC2-AF84-ED5FA36B5D4F}" type="presParOf" srcId="{D49F8E81-7206-43B5-B3EA-1896875D75A1}" destId="{E1FFCCCC-738C-4164-9BA7-86BA8DD37B8B}" srcOrd="3" destOrd="0" presId="urn:microsoft.com/office/officeart/2005/8/layout/orgChart1"/>
    <dgm:cxn modelId="{75C31B3C-6D33-43B2-BE1E-C804FE8DA914}" type="presParOf" srcId="{E1FFCCCC-738C-4164-9BA7-86BA8DD37B8B}" destId="{7509CA7E-D6F3-403F-970B-F82152BA474C}" srcOrd="0" destOrd="0" presId="urn:microsoft.com/office/officeart/2005/8/layout/orgChart1"/>
    <dgm:cxn modelId="{EAD1FEEE-DB70-4265-B7AF-FFE6D2952C4C}" type="presParOf" srcId="{7509CA7E-D6F3-403F-970B-F82152BA474C}" destId="{5CB86C2C-D9E0-4ECD-813C-531ED199EAF5}" srcOrd="0" destOrd="0" presId="urn:microsoft.com/office/officeart/2005/8/layout/orgChart1"/>
    <dgm:cxn modelId="{62BF61A8-E965-43D1-9EF9-E4D1D461104B}" type="presParOf" srcId="{7509CA7E-D6F3-403F-970B-F82152BA474C}" destId="{E2D7922E-7C17-4EC8-9F75-62AE6EBBBCA6}" srcOrd="1" destOrd="0" presId="urn:microsoft.com/office/officeart/2005/8/layout/orgChart1"/>
    <dgm:cxn modelId="{2B16854C-9EB3-47A5-897F-8BCBA52DDBD7}" type="presParOf" srcId="{E1FFCCCC-738C-4164-9BA7-86BA8DD37B8B}" destId="{0E98109B-5C53-442C-997A-11A900F1AB9D}" srcOrd="1" destOrd="0" presId="urn:microsoft.com/office/officeart/2005/8/layout/orgChart1"/>
    <dgm:cxn modelId="{66C350F2-DFE3-499F-B4C0-EAD58BBBB3C3}" type="presParOf" srcId="{E1FFCCCC-738C-4164-9BA7-86BA8DD37B8B}" destId="{DC82AD0E-223D-40B0-820B-9A1E043A6F0B}" srcOrd="2" destOrd="0" presId="urn:microsoft.com/office/officeart/2005/8/layout/orgChart1"/>
    <dgm:cxn modelId="{28432F1D-9A1A-4A39-B1A1-D07198510AE3}" type="presParOf" srcId="{D49F8E81-7206-43B5-B3EA-1896875D75A1}" destId="{ABBDDB99-CF49-4D3B-A275-55F3C75F8767}" srcOrd="4" destOrd="0" presId="urn:microsoft.com/office/officeart/2005/8/layout/orgChart1"/>
    <dgm:cxn modelId="{720A823B-B4B4-43ED-96DE-F9278C13378E}" type="presParOf" srcId="{D49F8E81-7206-43B5-B3EA-1896875D75A1}" destId="{D03264CE-4168-46BF-BA0E-BC56421F9F93}" srcOrd="5" destOrd="0" presId="urn:microsoft.com/office/officeart/2005/8/layout/orgChart1"/>
    <dgm:cxn modelId="{BE572494-0E0A-4602-8D29-CCCA6D61F1A3}" type="presParOf" srcId="{D03264CE-4168-46BF-BA0E-BC56421F9F93}" destId="{4D3B3D87-BAF0-4E29-A751-3A69796AA862}" srcOrd="0" destOrd="0" presId="urn:microsoft.com/office/officeart/2005/8/layout/orgChart1"/>
    <dgm:cxn modelId="{F2D3401D-7165-46A5-A907-3A4F8E52C3F5}" type="presParOf" srcId="{4D3B3D87-BAF0-4E29-A751-3A69796AA862}" destId="{0391D323-9651-427F-89C1-62448EDD4D86}" srcOrd="0" destOrd="0" presId="urn:microsoft.com/office/officeart/2005/8/layout/orgChart1"/>
    <dgm:cxn modelId="{FFB0D1CE-CBE7-40A7-AA8A-1E935D7A0E23}" type="presParOf" srcId="{4D3B3D87-BAF0-4E29-A751-3A69796AA862}" destId="{F3E93718-923E-42F3-AE8F-9F4B62C584F3}" srcOrd="1" destOrd="0" presId="urn:microsoft.com/office/officeart/2005/8/layout/orgChart1"/>
    <dgm:cxn modelId="{8BD066B6-DD90-482B-8C63-02636626A2AF}" type="presParOf" srcId="{D03264CE-4168-46BF-BA0E-BC56421F9F93}" destId="{8AD7B669-6358-4BBC-B03D-8A8A9FCBD653}" srcOrd="1" destOrd="0" presId="urn:microsoft.com/office/officeart/2005/8/layout/orgChart1"/>
    <dgm:cxn modelId="{087B6370-2C85-4FF1-B218-A6945FFCCB3D}" type="presParOf" srcId="{D03264CE-4168-46BF-BA0E-BC56421F9F93}" destId="{12F1F516-EEE2-4474-8185-DC4EB0E1DF20}" srcOrd="2" destOrd="0" presId="urn:microsoft.com/office/officeart/2005/8/layout/orgChart1"/>
    <dgm:cxn modelId="{C3006408-ACB4-4F87-A2CD-0406D1D5D41E}" type="presParOf" srcId="{69D439BD-EABE-433F-932C-3E3293A5C9F8}" destId="{252A4A41-14B1-4391-86F3-B96A6C023232}" srcOrd="2" destOrd="0" presId="urn:microsoft.com/office/officeart/2005/8/layout/orgChart1"/>
    <dgm:cxn modelId="{627A293E-5811-499E-BCF9-0ADE7B291651}" type="presParOf" srcId="{8A846894-0247-4038-8496-821E30520A21}" destId="{4575CEAB-51B9-4079-B2BB-289BBA93A4F3}" srcOrd="4" destOrd="0" presId="urn:microsoft.com/office/officeart/2005/8/layout/orgChart1"/>
    <dgm:cxn modelId="{3EAB5198-31FD-4974-A0F5-9FC6484C0DEA}" type="presParOf" srcId="{8A846894-0247-4038-8496-821E30520A21}" destId="{3BC59545-81AD-4042-9A9D-27EE29081734}" srcOrd="5" destOrd="0" presId="urn:microsoft.com/office/officeart/2005/8/layout/orgChart1"/>
    <dgm:cxn modelId="{3A05CE2E-CE67-47F2-9F81-3A37BF9CDA8C}" type="presParOf" srcId="{3BC59545-81AD-4042-9A9D-27EE29081734}" destId="{5A79D423-E8D6-414E-AB82-BB5F9B2DFFAB}" srcOrd="0" destOrd="0" presId="urn:microsoft.com/office/officeart/2005/8/layout/orgChart1"/>
    <dgm:cxn modelId="{73E39D05-7DD8-4B75-8DDB-13AC00780305}" type="presParOf" srcId="{5A79D423-E8D6-414E-AB82-BB5F9B2DFFAB}" destId="{445DC8E6-1F17-4631-AD77-D5A7F4BCF8E2}" srcOrd="0" destOrd="0" presId="urn:microsoft.com/office/officeart/2005/8/layout/orgChart1"/>
    <dgm:cxn modelId="{31F850C2-C068-4811-84D2-A3EA0FE25647}" type="presParOf" srcId="{5A79D423-E8D6-414E-AB82-BB5F9B2DFFAB}" destId="{823D742E-5FC8-42E9-9B87-E087B8EAF848}" srcOrd="1" destOrd="0" presId="urn:microsoft.com/office/officeart/2005/8/layout/orgChart1"/>
    <dgm:cxn modelId="{A9E0072D-CB3C-4077-AE3A-9B7F12D4812D}" type="presParOf" srcId="{3BC59545-81AD-4042-9A9D-27EE29081734}" destId="{7060350D-46B5-4254-A540-D0643CDA036A}" srcOrd="1" destOrd="0" presId="urn:microsoft.com/office/officeart/2005/8/layout/orgChart1"/>
    <dgm:cxn modelId="{385CCB55-44F1-4D7E-BFAC-76D38EA45864}" type="presParOf" srcId="{7060350D-46B5-4254-A540-D0643CDA036A}" destId="{E1E128B2-538A-4D70-A0BC-99903B725AD5}" srcOrd="0" destOrd="0" presId="urn:microsoft.com/office/officeart/2005/8/layout/orgChart1"/>
    <dgm:cxn modelId="{14A28F3A-D30C-4664-A822-A635133214FE}" type="presParOf" srcId="{7060350D-46B5-4254-A540-D0643CDA036A}" destId="{A39CE027-6BCA-4CC3-A49A-B203D8344608}" srcOrd="1" destOrd="0" presId="urn:microsoft.com/office/officeart/2005/8/layout/orgChart1"/>
    <dgm:cxn modelId="{CCD86D6F-DA66-449C-B79D-37D1CA4E3425}" type="presParOf" srcId="{A39CE027-6BCA-4CC3-A49A-B203D8344608}" destId="{7ACAB7EC-7057-4517-8578-F99A0B8DCFD7}" srcOrd="0" destOrd="0" presId="urn:microsoft.com/office/officeart/2005/8/layout/orgChart1"/>
    <dgm:cxn modelId="{391FB508-E32F-4F01-BD7D-952BF8DA3A5B}" type="presParOf" srcId="{7ACAB7EC-7057-4517-8578-F99A0B8DCFD7}" destId="{11BBD4D9-9DFF-459A-BA1D-D1E40E1CE7F0}" srcOrd="0" destOrd="0" presId="urn:microsoft.com/office/officeart/2005/8/layout/orgChart1"/>
    <dgm:cxn modelId="{9F86D73D-405C-46A0-A209-2404EA77C6A1}" type="presParOf" srcId="{7ACAB7EC-7057-4517-8578-F99A0B8DCFD7}" destId="{48B0B4F8-865C-4F13-A84E-92E16E91AC54}" srcOrd="1" destOrd="0" presId="urn:microsoft.com/office/officeart/2005/8/layout/orgChart1"/>
    <dgm:cxn modelId="{E789A756-B29A-4E89-BB26-F0117669CDB4}" type="presParOf" srcId="{A39CE027-6BCA-4CC3-A49A-B203D8344608}" destId="{EEFAB4B6-C184-41FD-A727-4A1E816C3CD9}" srcOrd="1" destOrd="0" presId="urn:microsoft.com/office/officeart/2005/8/layout/orgChart1"/>
    <dgm:cxn modelId="{CBD5380D-3FD0-433E-B826-1FD0E196E651}" type="presParOf" srcId="{A39CE027-6BCA-4CC3-A49A-B203D8344608}" destId="{E04D780A-C8B3-400F-B089-96DDB56F9C14}" srcOrd="2" destOrd="0" presId="urn:microsoft.com/office/officeart/2005/8/layout/orgChart1"/>
    <dgm:cxn modelId="{B64FC161-E250-4386-8E10-3285F6B8C5B4}" type="presParOf" srcId="{7060350D-46B5-4254-A540-D0643CDA036A}" destId="{F4CD7C7F-4A0F-4118-AEF7-ABFC17773DBB}" srcOrd="2" destOrd="0" presId="urn:microsoft.com/office/officeart/2005/8/layout/orgChart1"/>
    <dgm:cxn modelId="{67867A8B-F815-4589-A9E4-0EDAAE47F53F}" type="presParOf" srcId="{7060350D-46B5-4254-A540-D0643CDA036A}" destId="{83923FD2-4192-4B68-8562-F3D36FD5CA2B}" srcOrd="3" destOrd="0" presId="urn:microsoft.com/office/officeart/2005/8/layout/orgChart1"/>
    <dgm:cxn modelId="{D4BB2106-2D8B-45E7-BDE7-2DD283A03C98}" type="presParOf" srcId="{83923FD2-4192-4B68-8562-F3D36FD5CA2B}" destId="{CE020BA0-BFEF-4B79-B0C3-9F9D7F77167B}" srcOrd="0" destOrd="0" presId="urn:microsoft.com/office/officeart/2005/8/layout/orgChart1"/>
    <dgm:cxn modelId="{531DEFF1-3C51-4C7D-A533-767ACC7B5155}" type="presParOf" srcId="{CE020BA0-BFEF-4B79-B0C3-9F9D7F77167B}" destId="{215B5F96-04AA-47A1-9993-846CDC704CC0}" srcOrd="0" destOrd="0" presId="urn:microsoft.com/office/officeart/2005/8/layout/orgChart1"/>
    <dgm:cxn modelId="{DE131605-1E6D-4832-BE14-44F58EE7A42C}" type="presParOf" srcId="{CE020BA0-BFEF-4B79-B0C3-9F9D7F77167B}" destId="{7B437228-E95B-42D0-BC3A-808D66BD338E}" srcOrd="1" destOrd="0" presId="urn:microsoft.com/office/officeart/2005/8/layout/orgChart1"/>
    <dgm:cxn modelId="{2DD99B8A-1091-4A8D-8119-ACE50F8B7FC0}" type="presParOf" srcId="{83923FD2-4192-4B68-8562-F3D36FD5CA2B}" destId="{199E512C-7ECE-443A-9EC3-9FFCF0E4D330}" srcOrd="1" destOrd="0" presId="urn:microsoft.com/office/officeart/2005/8/layout/orgChart1"/>
    <dgm:cxn modelId="{B42A7BA6-7C1D-4376-9488-832040B032D4}" type="presParOf" srcId="{83923FD2-4192-4B68-8562-F3D36FD5CA2B}" destId="{CC711884-C94C-48A4-A0C3-D797A0CC59D8}" srcOrd="2" destOrd="0" presId="urn:microsoft.com/office/officeart/2005/8/layout/orgChart1"/>
    <dgm:cxn modelId="{761C32C6-5FE3-4C70-93ED-4A1EBCC3FD6A}" type="presParOf" srcId="{7060350D-46B5-4254-A540-D0643CDA036A}" destId="{2828C8CD-C878-4BAC-B0FB-1E1C756B1371}" srcOrd="4" destOrd="0" presId="urn:microsoft.com/office/officeart/2005/8/layout/orgChart1"/>
    <dgm:cxn modelId="{C1D5B135-C2E3-4A1B-96DA-A206B191046F}" type="presParOf" srcId="{7060350D-46B5-4254-A540-D0643CDA036A}" destId="{7C1E2F2A-DA4E-4BA8-9F63-8C23F69C8B7F}" srcOrd="5" destOrd="0" presId="urn:microsoft.com/office/officeart/2005/8/layout/orgChart1"/>
    <dgm:cxn modelId="{55630FA4-A1C9-4119-8F57-3D31751F3D92}" type="presParOf" srcId="{7C1E2F2A-DA4E-4BA8-9F63-8C23F69C8B7F}" destId="{783A377F-ACA8-4396-92E7-F32560A23354}" srcOrd="0" destOrd="0" presId="urn:microsoft.com/office/officeart/2005/8/layout/orgChart1"/>
    <dgm:cxn modelId="{75382907-2EEC-4525-A121-4750F2B42389}" type="presParOf" srcId="{783A377F-ACA8-4396-92E7-F32560A23354}" destId="{2E31CE30-01D8-40E6-BE0E-778C920C7A86}" srcOrd="0" destOrd="0" presId="urn:microsoft.com/office/officeart/2005/8/layout/orgChart1"/>
    <dgm:cxn modelId="{1D1773D8-BB9A-4208-8C24-B7FB59A2B5C9}" type="presParOf" srcId="{783A377F-ACA8-4396-92E7-F32560A23354}" destId="{D2249086-0355-4C6F-BAD7-5CA1784D495B}" srcOrd="1" destOrd="0" presId="urn:microsoft.com/office/officeart/2005/8/layout/orgChart1"/>
    <dgm:cxn modelId="{C26DD695-6811-4DEF-B769-DA1350B6411B}" type="presParOf" srcId="{7C1E2F2A-DA4E-4BA8-9F63-8C23F69C8B7F}" destId="{EBE48474-25EA-420D-B7BF-113B8D6B44A4}" srcOrd="1" destOrd="0" presId="urn:microsoft.com/office/officeart/2005/8/layout/orgChart1"/>
    <dgm:cxn modelId="{AD6B8CFA-7617-454F-8D2E-1FC261281F4F}" type="presParOf" srcId="{7C1E2F2A-DA4E-4BA8-9F63-8C23F69C8B7F}" destId="{7052EE9D-A36E-470A-B56C-533152DBB104}" srcOrd="2" destOrd="0" presId="urn:microsoft.com/office/officeart/2005/8/layout/orgChart1"/>
    <dgm:cxn modelId="{3A70B58F-6C04-466E-BB6D-5892FC1CA617}" type="presParOf" srcId="{3BC59545-81AD-4042-9A9D-27EE29081734}" destId="{E15921A1-EAE6-4BC1-B93D-7498A57AF026}" srcOrd="2" destOrd="0" presId="urn:microsoft.com/office/officeart/2005/8/layout/orgChart1"/>
    <dgm:cxn modelId="{10D7E68A-1EE4-4FE2-BF8D-1519D7A55D5C}" type="presParOf" srcId="{8A846894-0247-4038-8496-821E30520A21}" destId="{0D191EC1-DAB2-47DF-8347-73647FA98BCF}" srcOrd="6" destOrd="0" presId="urn:microsoft.com/office/officeart/2005/8/layout/orgChart1"/>
    <dgm:cxn modelId="{F8D55237-468E-41B1-A39E-81018EB4EA91}" type="presParOf" srcId="{8A846894-0247-4038-8496-821E30520A21}" destId="{7627C80E-6FD6-484B-B099-FCC32F0E1E5F}" srcOrd="7" destOrd="0" presId="urn:microsoft.com/office/officeart/2005/8/layout/orgChart1"/>
    <dgm:cxn modelId="{3786741E-C0A1-4EE9-9AB9-0DDD09A11BEF}" type="presParOf" srcId="{7627C80E-6FD6-484B-B099-FCC32F0E1E5F}" destId="{0F8F174C-6545-45D7-982C-A56CCF8088B4}" srcOrd="0" destOrd="0" presId="urn:microsoft.com/office/officeart/2005/8/layout/orgChart1"/>
    <dgm:cxn modelId="{D3893248-2EED-45B6-92B2-55F630211FB2}" type="presParOf" srcId="{0F8F174C-6545-45D7-982C-A56CCF8088B4}" destId="{B6DC22DA-33BE-4698-8185-61D3245A5B2B}" srcOrd="0" destOrd="0" presId="urn:microsoft.com/office/officeart/2005/8/layout/orgChart1"/>
    <dgm:cxn modelId="{3B8A6393-6EC7-4BE1-847F-6E50B288AF96}" type="presParOf" srcId="{0F8F174C-6545-45D7-982C-A56CCF8088B4}" destId="{4F9F9302-9FB7-4BCD-BA41-9E266547112F}" srcOrd="1" destOrd="0" presId="urn:microsoft.com/office/officeart/2005/8/layout/orgChart1"/>
    <dgm:cxn modelId="{E2F76201-B7C4-475F-99D2-F6AC8BA3AB02}" type="presParOf" srcId="{7627C80E-6FD6-484B-B099-FCC32F0E1E5F}" destId="{77DA47AB-D039-4215-A344-9A678BFE9BC9}" srcOrd="1" destOrd="0" presId="urn:microsoft.com/office/officeart/2005/8/layout/orgChart1"/>
    <dgm:cxn modelId="{BD32F091-E3ED-43D6-85DF-9F151E26160E}" type="presParOf" srcId="{77DA47AB-D039-4215-A344-9A678BFE9BC9}" destId="{0ADAC52D-5E3F-474B-BFB2-743551D0EB81}" srcOrd="0" destOrd="0" presId="urn:microsoft.com/office/officeart/2005/8/layout/orgChart1"/>
    <dgm:cxn modelId="{3C37558B-7E8E-4B11-9CE2-C636590336CD}" type="presParOf" srcId="{77DA47AB-D039-4215-A344-9A678BFE9BC9}" destId="{4BE28CF7-CB45-47D5-A3F9-99C63AC0ED18}" srcOrd="1" destOrd="0" presId="urn:microsoft.com/office/officeart/2005/8/layout/orgChart1"/>
    <dgm:cxn modelId="{FDD87CE3-49D7-4C8F-85A9-32AA91D9B386}" type="presParOf" srcId="{4BE28CF7-CB45-47D5-A3F9-99C63AC0ED18}" destId="{7554ABC0-AEE4-4C3C-A129-012B53E407C0}" srcOrd="0" destOrd="0" presId="urn:microsoft.com/office/officeart/2005/8/layout/orgChart1"/>
    <dgm:cxn modelId="{A6A4D258-F05E-496E-AFAF-05A640B2BC1B}" type="presParOf" srcId="{7554ABC0-AEE4-4C3C-A129-012B53E407C0}" destId="{5529BA70-9EC3-4053-911E-815869F25419}" srcOrd="0" destOrd="0" presId="urn:microsoft.com/office/officeart/2005/8/layout/orgChart1"/>
    <dgm:cxn modelId="{C1DE9D5C-1277-4D52-A3B0-2FE21204A13E}" type="presParOf" srcId="{7554ABC0-AEE4-4C3C-A129-012B53E407C0}" destId="{94C30190-1B54-44BB-B914-94592BFD9619}" srcOrd="1" destOrd="0" presId="urn:microsoft.com/office/officeart/2005/8/layout/orgChart1"/>
    <dgm:cxn modelId="{F381F29F-CE73-468B-83B0-080D58561D03}" type="presParOf" srcId="{4BE28CF7-CB45-47D5-A3F9-99C63AC0ED18}" destId="{B00A94BF-22E5-4D01-8767-CDD437E1897E}" srcOrd="1" destOrd="0" presId="urn:microsoft.com/office/officeart/2005/8/layout/orgChart1"/>
    <dgm:cxn modelId="{96A08F48-9E46-4755-BA3F-F86061A994B1}" type="presParOf" srcId="{4BE28CF7-CB45-47D5-A3F9-99C63AC0ED18}" destId="{E1619C1F-9475-4339-8D92-7A20688597FB}" srcOrd="2" destOrd="0" presId="urn:microsoft.com/office/officeart/2005/8/layout/orgChart1"/>
    <dgm:cxn modelId="{BC80F9D5-EDC8-4DB2-938F-54CEB74499E8}" type="presParOf" srcId="{77DA47AB-D039-4215-A344-9A678BFE9BC9}" destId="{D4E302F7-0073-4000-BA13-935D1CF10581}" srcOrd="2" destOrd="0" presId="urn:microsoft.com/office/officeart/2005/8/layout/orgChart1"/>
    <dgm:cxn modelId="{1E4B8E72-CE66-4458-83D7-E79C87F12081}" type="presParOf" srcId="{77DA47AB-D039-4215-A344-9A678BFE9BC9}" destId="{7557819B-6907-4490-A26C-CCB2AE86726D}" srcOrd="3" destOrd="0" presId="urn:microsoft.com/office/officeart/2005/8/layout/orgChart1"/>
    <dgm:cxn modelId="{A2F32957-9EA3-442C-A162-2C73517A2924}" type="presParOf" srcId="{7557819B-6907-4490-A26C-CCB2AE86726D}" destId="{1594A2A5-AF8B-4598-AC6F-32DCA8874D14}" srcOrd="0" destOrd="0" presId="urn:microsoft.com/office/officeart/2005/8/layout/orgChart1"/>
    <dgm:cxn modelId="{7DBB6972-181C-4B59-8E1F-64993CD9D732}" type="presParOf" srcId="{1594A2A5-AF8B-4598-AC6F-32DCA8874D14}" destId="{423774B2-3C2D-4312-8702-74D7B42CEB0A}" srcOrd="0" destOrd="0" presId="urn:microsoft.com/office/officeart/2005/8/layout/orgChart1"/>
    <dgm:cxn modelId="{46AD08AD-93BD-493F-B4D8-6655F55B0986}" type="presParOf" srcId="{1594A2A5-AF8B-4598-AC6F-32DCA8874D14}" destId="{62149B77-F045-43AB-A8FE-9CB08FC8A883}" srcOrd="1" destOrd="0" presId="urn:microsoft.com/office/officeart/2005/8/layout/orgChart1"/>
    <dgm:cxn modelId="{15AC7795-B25F-438F-82A9-E29A167159F2}" type="presParOf" srcId="{7557819B-6907-4490-A26C-CCB2AE86726D}" destId="{C0A1FEA3-BA6E-4A10-AA9D-74D1FDC0A4FE}" srcOrd="1" destOrd="0" presId="urn:microsoft.com/office/officeart/2005/8/layout/orgChart1"/>
    <dgm:cxn modelId="{C6751DEB-113A-476B-A39A-EAF7A2DC2058}" type="presParOf" srcId="{7557819B-6907-4490-A26C-CCB2AE86726D}" destId="{7D619ACC-FE71-4A19-99AA-B96A1D50C565}" srcOrd="2" destOrd="0" presId="urn:microsoft.com/office/officeart/2005/8/layout/orgChart1"/>
    <dgm:cxn modelId="{E4178385-0A97-4EFC-98B0-42137986B5CA}" type="presParOf" srcId="{7627C80E-6FD6-484B-B099-FCC32F0E1E5F}" destId="{EC0700CE-913E-4641-8994-C8D7E3F83B36}" srcOrd="2" destOrd="0" presId="urn:microsoft.com/office/officeart/2005/8/layout/orgChart1"/>
    <dgm:cxn modelId="{AB11DE56-B905-4FA5-9547-4CCDFBA890C0}" type="presParOf" srcId="{31D12FF4-5B30-4B05-BDCC-2B79845E4B2E}" destId="{4FD02827-8BED-4962-BAF3-1C290CE458F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D344B18F-D64A-9D4E-9D43-C3680A605325}" type="doc">
      <dgm:prSet loTypeId="urn:microsoft.com/office/officeart/2005/8/layout/hierarchy1" loCatId="" qsTypeId="urn:microsoft.com/office/officeart/2005/8/quickstyle/simple1" qsCatId="simple" csTypeId="urn:microsoft.com/office/officeart/2005/8/colors/colorful4" csCatId="colorful" phldr="1"/>
      <dgm:spPr/>
      <dgm:t>
        <a:bodyPr/>
        <a:lstStyle/>
        <a:p>
          <a:endParaRPr lang="zh-TW" altLang="en-US"/>
        </a:p>
      </dgm:t>
    </dgm:pt>
    <dgm:pt modelId="{A9BEDACA-A373-154D-9913-F643E59A8099}">
      <dgm:prSet phldrT="[文字]" custT="1"/>
      <dgm:spPr/>
      <dgm:t>
        <a:bodyPr/>
        <a:lstStyle/>
        <a:p>
          <a:pPr>
            <a:lnSpc>
              <a:spcPts val="5000"/>
            </a:lnSpc>
            <a:spcAft>
              <a:spcPts val="0"/>
            </a:spcAft>
          </a:pPr>
          <a:r>
            <a:rPr lang="zh-TW" altLang="en-US" sz="4000" dirty="0">
              <a:latin typeface="Microsoft JhengHei" panose="020B0604030504040204" pitchFamily="34" charset="-120"/>
              <a:ea typeface="Microsoft JhengHei" panose="020B0604030504040204" pitchFamily="34" charset="-120"/>
            </a:rPr>
            <a:t>陳靜茹</a:t>
          </a:r>
          <a:endParaRPr lang="en-US" altLang="zh-TW" sz="4000" dirty="0">
            <a:latin typeface="Microsoft JhengHei" panose="020B0604030504040204" pitchFamily="34" charset="-120"/>
            <a:ea typeface="Microsoft JhengHei" panose="020B0604030504040204" pitchFamily="34" charset="-120"/>
          </a:endParaRPr>
        </a:p>
        <a:p>
          <a:pPr>
            <a:lnSpc>
              <a:spcPts val="5000"/>
            </a:lnSpc>
            <a:spcAft>
              <a:spcPts val="0"/>
            </a:spcAft>
          </a:pPr>
          <a:r>
            <a:rPr lang="zh-TW" altLang="en-US" sz="4000" dirty="0">
              <a:latin typeface="Microsoft JhengHei" panose="020B0604030504040204" pitchFamily="34" charset="-120"/>
              <a:ea typeface="Microsoft JhengHei" panose="020B0604030504040204" pitchFamily="34" charset="-120"/>
            </a:rPr>
            <a:t>主任</a:t>
          </a:r>
        </a:p>
      </dgm:t>
    </dgm:pt>
    <dgm:pt modelId="{BEB482A9-9CB3-1448-A927-10375094C0AE}" type="parTrans" cxnId="{0632EECE-DB89-FD48-A6A8-AB2A616AD593}">
      <dgm:prSet/>
      <dgm:spPr/>
      <dgm:t>
        <a:bodyPr/>
        <a:lstStyle/>
        <a:p>
          <a:endParaRPr lang="zh-TW" altLang="en-US"/>
        </a:p>
      </dgm:t>
    </dgm:pt>
    <dgm:pt modelId="{858FE885-AAF2-0C43-8668-42A8AD600148}" type="sibTrans" cxnId="{0632EECE-DB89-FD48-A6A8-AB2A616AD593}">
      <dgm:prSet/>
      <dgm:spPr/>
      <dgm:t>
        <a:bodyPr/>
        <a:lstStyle/>
        <a:p>
          <a:endParaRPr lang="zh-TW" altLang="en-US"/>
        </a:p>
      </dgm:t>
    </dgm:pt>
    <dgm:pt modelId="{00583605-A0C7-084C-9A8E-107FE6F85E9C}">
      <dgm:prSet phldrT="[文字]" custT="1"/>
      <dgm:spPr/>
      <dgm:t>
        <a:bodyPr/>
        <a:lstStyle/>
        <a:p>
          <a:pPr marL="0" lvl="0" algn="ctr" defTabSz="1778000">
            <a:lnSpc>
              <a:spcPts val="5000"/>
            </a:lnSpc>
            <a:spcBef>
              <a:spcPct val="0"/>
            </a:spcBef>
            <a:spcAft>
              <a:spcPts val="0"/>
            </a:spcAft>
            <a:buNone/>
          </a:pPr>
          <a:r>
            <a:rPr lang="zh-TW" altLang="en-US" sz="4000" kern="1200" dirty="0">
              <a:solidFill>
                <a:prstClr val="black">
                  <a:hueOff val="0"/>
                  <a:satOff val="0"/>
                  <a:lumOff val="0"/>
                  <a:alphaOff val="0"/>
                </a:prstClr>
              </a:solidFill>
              <a:latin typeface="Microsoft JhengHei" panose="020B0604030504040204" pitchFamily="34" charset="-120"/>
              <a:ea typeface="Microsoft JhengHei" panose="020B0604030504040204" pitchFamily="34" charset="-120"/>
              <a:cs typeface="+mn-cs"/>
            </a:rPr>
            <a:t>事務組長</a:t>
          </a:r>
          <a:endParaRPr lang="en-US" altLang="zh-TW" sz="4000" kern="1200" dirty="0">
            <a:solidFill>
              <a:prstClr val="black">
                <a:hueOff val="0"/>
                <a:satOff val="0"/>
                <a:lumOff val="0"/>
                <a:alphaOff val="0"/>
              </a:prstClr>
            </a:solidFill>
            <a:latin typeface="Microsoft JhengHei" panose="020B0604030504040204" pitchFamily="34" charset="-120"/>
            <a:ea typeface="Microsoft JhengHei" panose="020B0604030504040204" pitchFamily="34" charset="-120"/>
            <a:cs typeface="+mn-cs"/>
          </a:endParaRPr>
        </a:p>
        <a:p>
          <a:pPr marL="0" lvl="0" algn="ctr" defTabSz="1778000">
            <a:lnSpc>
              <a:spcPts val="5000"/>
            </a:lnSpc>
            <a:spcBef>
              <a:spcPct val="0"/>
            </a:spcBef>
            <a:spcAft>
              <a:spcPts val="0"/>
            </a:spcAft>
            <a:buNone/>
          </a:pPr>
          <a:r>
            <a:rPr lang="zh-TW" altLang="en-US" sz="4000" kern="1200" dirty="0">
              <a:solidFill>
                <a:prstClr val="black">
                  <a:hueOff val="0"/>
                  <a:satOff val="0"/>
                  <a:lumOff val="0"/>
                  <a:alphaOff val="0"/>
                </a:prstClr>
              </a:solidFill>
              <a:latin typeface="Microsoft JhengHei" panose="020B0604030504040204" pitchFamily="34" charset="-120"/>
              <a:ea typeface="Microsoft JhengHei" panose="020B0604030504040204" pitchFamily="34" charset="-120"/>
              <a:cs typeface="+mn-cs"/>
            </a:rPr>
            <a:t>范佩瑀</a:t>
          </a:r>
        </a:p>
      </dgm:t>
    </dgm:pt>
    <dgm:pt modelId="{E10704D2-153B-6D41-8E94-509467F9804A}" type="parTrans" cxnId="{D5EA5531-1D30-0743-A8E5-27D1B5DA0342}">
      <dgm:prSet/>
      <dgm:spPr/>
      <dgm:t>
        <a:bodyPr/>
        <a:lstStyle/>
        <a:p>
          <a:endParaRPr lang="zh-TW" altLang="en-US"/>
        </a:p>
      </dgm:t>
    </dgm:pt>
    <dgm:pt modelId="{C780CD65-71D9-D048-B214-D32FA611E355}" type="sibTrans" cxnId="{D5EA5531-1D30-0743-A8E5-27D1B5DA0342}">
      <dgm:prSet/>
      <dgm:spPr/>
      <dgm:t>
        <a:bodyPr/>
        <a:lstStyle/>
        <a:p>
          <a:endParaRPr lang="zh-TW" altLang="en-US"/>
        </a:p>
      </dgm:t>
    </dgm:pt>
    <dgm:pt modelId="{AC75911C-CD26-3145-B8E2-41E5C8D6E5AD}">
      <dgm:prSet phldrT="[文字]" custT="1"/>
      <dgm:spPr/>
      <dgm:t>
        <a:bodyPr/>
        <a:lstStyle/>
        <a:p>
          <a:pPr>
            <a:lnSpc>
              <a:spcPct val="100000"/>
            </a:lnSpc>
            <a:spcAft>
              <a:spcPts val="0"/>
            </a:spcAft>
          </a:pPr>
          <a:r>
            <a:rPr lang="zh-TW" altLang="en-US" sz="3600" dirty="0">
              <a:latin typeface="Microsoft JhengHei" panose="020B0604030504040204" pitchFamily="34" charset="-120"/>
              <a:ea typeface="Microsoft JhengHei" panose="020B0604030504040204" pitchFamily="34" charset="-120"/>
            </a:rPr>
            <a:t>幹事吳宜恬</a:t>
          </a:r>
          <a:endParaRPr lang="en-US" altLang="zh-TW" sz="3600" dirty="0">
            <a:latin typeface="Microsoft JhengHei" panose="020B0604030504040204" pitchFamily="34" charset="-120"/>
            <a:ea typeface="Microsoft JhengHei" panose="020B0604030504040204" pitchFamily="34" charset="-120"/>
          </a:endParaRPr>
        </a:p>
        <a:p>
          <a:pPr>
            <a:lnSpc>
              <a:spcPct val="100000"/>
            </a:lnSpc>
            <a:spcAft>
              <a:spcPts val="0"/>
            </a:spcAft>
          </a:pPr>
          <a:r>
            <a:rPr lang="zh-TW" altLang="en-US" sz="3200" dirty="0">
              <a:solidFill>
                <a:srgbClr val="0070C0"/>
              </a:solidFill>
              <a:latin typeface="Microsoft JhengHei" panose="020B0604030504040204" pitchFamily="34" charset="-120"/>
              <a:ea typeface="Microsoft JhengHei" panose="020B0604030504040204" pitchFamily="34" charset="-120"/>
            </a:rPr>
            <a:t>修繕、電梯卡</a:t>
          </a:r>
        </a:p>
      </dgm:t>
    </dgm:pt>
    <dgm:pt modelId="{F0201566-F889-5B49-B20E-7E6E8CD0BC17}" type="parTrans" cxnId="{0AA15C66-2467-CA48-BE50-150977D9C9FF}">
      <dgm:prSet/>
      <dgm:spPr/>
      <dgm:t>
        <a:bodyPr/>
        <a:lstStyle/>
        <a:p>
          <a:endParaRPr lang="zh-TW" altLang="en-US"/>
        </a:p>
      </dgm:t>
    </dgm:pt>
    <dgm:pt modelId="{2679F72E-C9D5-A145-BCE4-0103A637C821}" type="sibTrans" cxnId="{0AA15C66-2467-CA48-BE50-150977D9C9FF}">
      <dgm:prSet/>
      <dgm:spPr/>
      <dgm:t>
        <a:bodyPr/>
        <a:lstStyle/>
        <a:p>
          <a:endParaRPr lang="zh-TW" altLang="en-US"/>
        </a:p>
      </dgm:t>
    </dgm:pt>
    <dgm:pt modelId="{A095A007-18D5-9D47-90FF-FA37440F3586}">
      <dgm:prSet phldrT="[文字]" custT="1"/>
      <dgm:spPr/>
      <dgm:t>
        <a:bodyPr/>
        <a:lstStyle/>
        <a:p>
          <a:pPr>
            <a:lnSpc>
              <a:spcPct val="100000"/>
            </a:lnSpc>
            <a:spcAft>
              <a:spcPts val="0"/>
            </a:spcAft>
          </a:pPr>
          <a:r>
            <a:rPr lang="zh-TW" altLang="en-US" sz="3600" dirty="0">
              <a:latin typeface="Microsoft JhengHei" panose="020B0604030504040204" pitchFamily="34" charset="-120"/>
              <a:ea typeface="Microsoft JhengHei" panose="020B0604030504040204" pitchFamily="34" charset="-120"/>
            </a:rPr>
            <a:t>管理員陳怡君</a:t>
          </a:r>
          <a:endParaRPr lang="en-US" altLang="zh-TW" sz="3600" dirty="0">
            <a:latin typeface="Microsoft JhengHei" panose="020B0604030504040204" pitchFamily="34" charset="-120"/>
            <a:ea typeface="Microsoft JhengHei" panose="020B0604030504040204" pitchFamily="34" charset="-120"/>
          </a:endParaRPr>
        </a:p>
        <a:p>
          <a:pPr>
            <a:lnSpc>
              <a:spcPct val="100000"/>
            </a:lnSpc>
            <a:spcAft>
              <a:spcPts val="0"/>
            </a:spcAft>
          </a:pPr>
          <a:r>
            <a:rPr lang="zh-TW" altLang="en-US" sz="3200" dirty="0">
              <a:solidFill>
                <a:srgbClr val="0070C0"/>
              </a:solidFill>
              <a:latin typeface="Microsoft JhengHei" panose="020B0604030504040204" pitchFamily="34" charset="-120"/>
              <a:ea typeface="Microsoft JhengHei" panose="020B0604030504040204" pitchFamily="34" charset="-120"/>
            </a:rPr>
            <a:t>停車、交通費</a:t>
          </a:r>
        </a:p>
      </dgm:t>
    </dgm:pt>
    <dgm:pt modelId="{C72EE2EC-BC83-4944-99B9-A2E5C02C8D69}" type="parTrans" cxnId="{593F5DBF-E470-7640-9E82-974AD8EB20D5}">
      <dgm:prSet/>
      <dgm:spPr/>
      <dgm:t>
        <a:bodyPr/>
        <a:lstStyle/>
        <a:p>
          <a:endParaRPr lang="zh-TW" altLang="en-US"/>
        </a:p>
      </dgm:t>
    </dgm:pt>
    <dgm:pt modelId="{742E74A6-BC16-1F42-A7CE-07616CE92F0C}" type="sibTrans" cxnId="{593F5DBF-E470-7640-9E82-974AD8EB20D5}">
      <dgm:prSet/>
      <dgm:spPr/>
      <dgm:t>
        <a:bodyPr/>
        <a:lstStyle/>
        <a:p>
          <a:endParaRPr lang="zh-TW" altLang="en-US"/>
        </a:p>
      </dgm:t>
    </dgm:pt>
    <dgm:pt modelId="{66F00BE6-5464-454A-B268-59B9188ACD20}">
      <dgm:prSet phldrT="[文字]" custT="1"/>
      <dgm:spPr/>
      <dgm:t>
        <a:bodyPr/>
        <a:lstStyle/>
        <a:p>
          <a:pPr marL="0" lvl="0" algn="ctr" defTabSz="1778000">
            <a:lnSpc>
              <a:spcPts val="5000"/>
            </a:lnSpc>
            <a:spcBef>
              <a:spcPct val="0"/>
            </a:spcBef>
            <a:spcAft>
              <a:spcPts val="0"/>
            </a:spcAft>
            <a:buNone/>
          </a:pPr>
          <a:r>
            <a:rPr lang="zh-TW" altLang="en-US" sz="4000" kern="1200" dirty="0">
              <a:solidFill>
                <a:prstClr val="black">
                  <a:hueOff val="0"/>
                  <a:satOff val="0"/>
                  <a:lumOff val="0"/>
                  <a:alphaOff val="0"/>
                </a:prstClr>
              </a:solidFill>
              <a:latin typeface="Microsoft JhengHei" panose="020B0604030504040204" pitchFamily="34" charset="-120"/>
              <a:ea typeface="Microsoft JhengHei" panose="020B0604030504040204" pitchFamily="34" charset="-120"/>
              <a:cs typeface="+mn-cs"/>
            </a:rPr>
            <a:t>文書組長</a:t>
          </a:r>
          <a:endParaRPr lang="en-US" altLang="zh-TW" sz="4000" kern="1200" dirty="0">
            <a:solidFill>
              <a:prstClr val="black">
                <a:hueOff val="0"/>
                <a:satOff val="0"/>
                <a:lumOff val="0"/>
                <a:alphaOff val="0"/>
              </a:prstClr>
            </a:solidFill>
            <a:latin typeface="Microsoft JhengHei" panose="020B0604030504040204" pitchFamily="34" charset="-120"/>
            <a:ea typeface="Microsoft JhengHei" panose="020B0604030504040204" pitchFamily="34" charset="-120"/>
            <a:cs typeface="+mn-cs"/>
          </a:endParaRPr>
        </a:p>
        <a:p>
          <a:pPr marL="0" lvl="0" algn="ctr" defTabSz="1778000">
            <a:lnSpc>
              <a:spcPts val="5000"/>
            </a:lnSpc>
            <a:spcBef>
              <a:spcPct val="0"/>
            </a:spcBef>
            <a:spcAft>
              <a:spcPts val="0"/>
            </a:spcAft>
            <a:buNone/>
          </a:pPr>
          <a:r>
            <a:rPr lang="zh-TW" altLang="en-US" sz="4000" kern="1200" dirty="0">
              <a:solidFill>
                <a:prstClr val="black">
                  <a:hueOff val="0"/>
                  <a:satOff val="0"/>
                  <a:lumOff val="0"/>
                  <a:alphaOff val="0"/>
                </a:prstClr>
              </a:solidFill>
              <a:latin typeface="Microsoft JhengHei" panose="020B0604030504040204" pitchFamily="34" charset="-120"/>
              <a:ea typeface="Microsoft JhengHei" panose="020B0604030504040204" pitchFamily="34" charset="-120"/>
              <a:cs typeface="+mn-cs"/>
            </a:rPr>
            <a:t>廖秀蓁</a:t>
          </a:r>
        </a:p>
      </dgm:t>
    </dgm:pt>
    <dgm:pt modelId="{0B444C27-4697-EA4B-ACB7-02846E9225F1}" type="parTrans" cxnId="{2D28DACD-19E0-E342-9CEB-14FE32020539}">
      <dgm:prSet/>
      <dgm:spPr/>
      <dgm:t>
        <a:bodyPr/>
        <a:lstStyle/>
        <a:p>
          <a:endParaRPr lang="zh-TW" altLang="en-US"/>
        </a:p>
      </dgm:t>
    </dgm:pt>
    <dgm:pt modelId="{ED7FE8BA-B60C-7944-9384-77BDCAABCA7F}" type="sibTrans" cxnId="{2D28DACD-19E0-E342-9CEB-14FE32020539}">
      <dgm:prSet/>
      <dgm:spPr/>
      <dgm:t>
        <a:bodyPr/>
        <a:lstStyle/>
        <a:p>
          <a:endParaRPr lang="zh-TW" altLang="en-US"/>
        </a:p>
      </dgm:t>
    </dgm:pt>
    <dgm:pt modelId="{9A5D822B-4EA7-AB4E-AEF2-7F0F66E0CD6B}">
      <dgm:prSet phldrT="[文字]" custT="1"/>
      <dgm:spPr/>
      <dgm:t>
        <a:bodyPr/>
        <a:lstStyle/>
        <a:p>
          <a:pPr marL="0" lvl="0" algn="ctr" defTabSz="1778000">
            <a:lnSpc>
              <a:spcPts val="5000"/>
            </a:lnSpc>
            <a:spcBef>
              <a:spcPct val="0"/>
            </a:spcBef>
            <a:spcAft>
              <a:spcPts val="0"/>
            </a:spcAft>
            <a:buNone/>
          </a:pPr>
          <a:r>
            <a:rPr lang="zh-TW" altLang="en-US" sz="4000" kern="1200" dirty="0">
              <a:solidFill>
                <a:prstClr val="black">
                  <a:hueOff val="0"/>
                  <a:satOff val="0"/>
                  <a:lumOff val="0"/>
                  <a:alphaOff val="0"/>
                </a:prstClr>
              </a:solidFill>
              <a:latin typeface="Microsoft JhengHei" panose="020B0604030504040204" pitchFamily="34" charset="-120"/>
              <a:ea typeface="Microsoft JhengHei" panose="020B0604030504040204" pitchFamily="34" charset="-120"/>
              <a:cs typeface="+mn-cs"/>
            </a:rPr>
            <a:t>出納組長宋振睿</a:t>
          </a:r>
        </a:p>
      </dgm:t>
    </dgm:pt>
    <dgm:pt modelId="{572657FC-1F2F-F247-89A3-B036B729A020}" type="parTrans" cxnId="{509D2D19-179E-5F41-A3A0-04D856252D0D}">
      <dgm:prSet/>
      <dgm:spPr/>
      <dgm:t>
        <a:bodyPr/>
        <a:lstStyle/>
        <a:p>
          <a:endParaRPr lang="zh-TW" altLang="en-US"/>
        </a:p>
      </dgm:t>
    </dgm:pt>
    <dgm:pt modelId="{00ABFD35-DCA6-224B-93CA-47964D28B63A}" type="sibTrans" cxnId="{509D2D19-179E-5F41-A3A0-04D856252D0D}">
      <dgm:prSet/>
      <dgm:spPr/>
      <dgm:t>
        <a:bodyPr/>
        <a:lstStyle/>
        <a:p>
          <a:endParaRPr lang="zh-TW" altLang="en-US"/>
        </a:p>
      </dgm:t>
    </dgm:pt>
    <dgm:pt modelId="{4BEEE9E9-D5AF-6E47-A32F-C7BB7876F073}">
      <dgm:prSet phldrT="[文字]" custT="1"/>
      <dgm:spPr/>
      <dgm:t>
        <a:bodyPr/>
        <a:lstStyle/>
        <a:p>
          <a:pPr>
            <a:lnSpc>
              <a:spcPct val="100000"/>
            </a:lnSpc>
            <a:spcAft>
              <a:spcPts val="0"/>
            </a:spcAft>
          </a:pPr>
          <a:r>
            <a:rPr lang="zh-TW" altLang="en-US" sz="3600" dirty="0">
              <a:latin typeface="Microsoft JhengHei" panose="020B0604030504040204" pitchFamily="34" charset="-120"/>
              <a:ea typeface="Microsoft JhengHei" panose="020B0604030504040204" pitchFamily="34" charset="-120"/>
            </a:rPr>
            <a:t>游松霖</a:t>
          </a:r>
          <a:endParaRPr lang="en-US" altLang="zh-TW" sz="3600" dirty="0">
            <a:latin typeface="Microsoft JhengHei" panose="020B0604030504040204" pitchFamily="34" charset="-120"/>
            <a:ea typeface="Microsoft JhengHei" panose="020B0604030504040204" pitchFamily="34" charset="-120"/>
          </a:endParaRPr>
        </a:p>
        <a:p>
          <a:pPr>
            <a:lnSpc>
              <a:spcPct val="100000"/>
            </a:lnSpc>
            <a:spcAft>
              <a:spcPts val="0"/>
            </a:spcAft>
          </a:pPr>
          <a:r>
            <a:rPr lang="zh-TW" altLang="en-US" sz="3600" dirty="0">
              <a:latin typeface="Microsoft JhengHei" panose="020B0604030504040204" pitchFamily="34" charset="-120"/>
              <a:ea typeface="Microsoft JhengHei" panose="020B0604030504040204" pitchFamily="34" charset="-120"/>
            </a:rPr>
            <a:t>周秀怡</a:t>
          </a:r>
        </a:p>
      </dgm:t>
    </dgm:pt>
    <dgm:pt modelId="{1D399E50-4E44-4140-8CF9-CAE2165E9288}" type="parTrans" cxnId="{EE563503-E57C-E443-836A-5199115C873F}">
      <dgm:prSet/>
      <dgm:spPr/>
      <dgm:t>
        <a:bodyPr/>
        <a:lstStyle/>
        <a:p>
          <a:endParaRPr lang="zh-TW" altLang="en-US"/>
        </a:p>
      </dgm:t>
    </dgm:pt>
    <dgm:pt modelId="{E7AB4491-E6BA-7E47-B84E-549A71F8C340}" type="sibTrans" cxnId="{EE563503-E57C-E443-836A-5199115C873F}">
      <dgm:prSet/>
      <dgm:spPr/>
      <dgm:t>
        <a:bodyPr/>
        <a:lstStyle/>
        <a:p>
          <a:endParaRPr lang="zh-TW" altLang="en-US"/>
        </a:p>
      </dgm:t>
    </dgm:pt>
    <dgm:pt modelId="{C186C694-23B9-9246-B868-789D32543B47}" type="pres">
      <dgm:prSet presAssocID="{D344B18F-D64A-9D4E-9D43-C3680A605325}" presName="hierChild1" presStyleCnt="0">
        <dgm:presLayoutVars>
          <dgm:chPref val="1"/>
          <dgm:dir/>
          <dgm:animOne val="branch"/>
          <dgm:animLvl val="lvl"/>
          <dgm:resizeHandles/>
        </dgm:presLayoutVars>
      </dgm:prSet>
      <dgm:spPr/>
    </dgm:pt>
    <dgm:pt modelId="{91F27003-8A1D-5342-8C90-423A5FB79B1C}" type="pres">
      <dgm:prSet presAssocID="{A9BEDACA-A373-154D-9913-F643E59A8099}" presName="hierRoot1" presStyleCnt="0"/>
      <dgm:spPr/>
    </dgm:pt>
    <dgm:pt modelId="{A3AA5899-28DA-D74A-854A-F358310CAD60}" type="pres">
      <dgm:prSet presAssocID="{A9BEDACA-A373-154D-9913-F643E59A8099}" presName="composite" presStyleCnt="0"/>
      <dgm:spPr/>
    </dgm:pt>
    <dgm:pt modelId="{05E8A6EE-3319-D146-888D-D5F08BFBE52E}" type="pres">
      <dgm:prSet presAssocID="{A9BEDACA-A373-154D-9913-F643E59A8099}" presName="background" presStyleLbl="node0" presStyleIdx="0" presStyleCnt="1"/>
      <dgm:spPr/>
    </dgm:pt>
    <dgm:pt modelId="{A8001421-5629-1046-8486-C3F642F03198}" type="pres">
      <dgm:prSet presAssocID="{A9BEDACA-A373-154D-9913-F643E59A8099}" presName="text" presStyleLbl="fgAcc0" presStyleIdx="0" presStyleCnt="1">
        <dgm:presLayoutVars>
          <dgm:chPref val="3"/>
        </dgm:presLayoutVars>
      </dgm:prSet>
      <dgm:spPr/>
    </dgm:pt>
    <dgm:pt modelId="{6F499F56-F992-884F-B381-65A8F1DB1696}" type="pres">
      <dgm:prSet presAssocID="{A9BEDACA-A373-154D-9913-F643E59A8099}" presName="hierChild2" presStyleCnt="0"/>
      <dgm:spPr/>
    </dgm:pt>
    <dgm:pt modelId="{5A763B13-8CF2-CA43-9C3A-B4EE20B89819}" type="pres">
      <dgm:prSet presAssocID="{E10704D2-153B-6D41-8E94-509467F9804A}" presName="Name10" presStyleLbl="parChTrans1D2" presStyleIdx="0" presStyleCnt="3"/>
      <dgm:spPr/>
    </dgm:pt>
    <dgm:pt modelId="{A2CA0642-1B00-E245-8AB5-A2893EDD7DA8}" type="pres">
      <dgm:prSet presAssocID="{00583605-A0C7-084C-9A8E-107FE6F85E9C}" presName="hierRoot2" presStyleCnt="0"/>
      <dgm:spPr/>
    </dgm:pt>
    <dgm:pt modelId="{DF24BAD2-17D2-464C-AE64-457352463EAA}" type="pres">
      <dgm:prSet presAssocID="{00583605-A0C7-084C-9A8E-107FE6F85E9C}" presName="composite2" presStyleCnt="0"/>
      <dgm:spPr/>
    </dgm:pt>
    <dgm:pt modelId="{ED79CAFA-8043-ED43-8422-3ED817E86CC4}" type="pres">
      <dgm:prSet presAssocID="{00583605-A0C7-084C-9A8E-107FE6F85E9C}" presName="background2" presStyleLbl="node2" presStyleIdx="0" presStyleCnt="3"/>
      <dgm:spPr/>
    </dgm:pt>
    <dgm:pt modelId="{4713DAD7-16A4-A548-BFF6-C35AD77AEE06}" type="pres">
      <dgm:prSet presAssocID="{00583605-A0C7-084C-9A8E-107FE6F85E9C}" presName="text2" presStyleLbl="fgAcc2" presStyleIdx="0" presStyleCnt="3">
        <dgm:presLayoutVars>
          <dgm:chPref val="3"/>
        </dgm:presLayoutVars>
      </dgm:prSet>
      <dgm:spPr/>
    </dgm:pt>
    <dgm:pt modelId="{AF1F6737-1B9F-C240-9A40-0600D1BA26E9}" type="pres">
      <dgm:prSet presAssocID="{00583605-A0C7-084C-9A8E-107FE6F85E9C}" presName="hierChild3" presStyleCnt="0"/>
      <dgm:spPr/>
    </dgm:pt>
    <dgm:pt modelId="{33AC225B-8766-404D-8B3A-3732DA4F4E31}" type="pres">
      <dgm:prSet presAssocID="{F0201566-F889-5B49-B20E-7E6E8CD0BC17}" presName="Name17" presStyleLbl="parChTrans1D3" presStyleIdx="0" presStyleCnt="3"/>
      <dgm:spPr/>
    </dgm:pt>
    <dgm:pt modelId="{27AF2D6C-2669-BB44-9108-8CD453974EDC}" type="pres">
      <dgm:prSet presAssocID="{AC75911C-CD26-3145-B8E2-41E5C8D6E5AD}" presName="hierRoot3" presStyleCnt="0"/>
      <dgm:spPr/>
    </dgm:pt>
    <dgm:pt modelId="{5BE71A7A-A0B8-AD47-9FC5-19B546D63620}" type="pres">
      <dgm:prSet presAssocID="{AC75911C-CD26-3145-B8E2-41E5C8D6E5AD}" presName="composite3" presStyleCnt="0"/>
      <dgm:spPr/>
    </dgm:pt>
    <dgm:pt modelId="{94BF191C-9BEA-3B45-A8B7-9C5F811D06CB}" type="pres">
      <dgm:prSet presAssocID="{AC75911C-CD26-3145-B8E2-41E5C8D6E5AD}" presName="background3" presStyleLbl="node3" presStyleIdx="0" presStyleCnt="3"/>
      <dgm:spPr/>
    </dgm:pt>
    <dgm:pt modelId="{F9DE88FE-76DA-684C-8CC9-C414ED4D9306}" type="pres">
      <dgm:prSet presAssocID="{AC75911C-CD26-3145-B8E2-41E5C8D6E5AD}" presName="text3" presStyleLbl="fgAcc3" presStyleIdx="0" presStyleCnt="3" custScaleX="128877">
        <dgm:presLayoutVars>
          <dgm:chPref val="3"/>
        </dgm:presLayoutVars>
      </dgm:prSet>
      <dgm:spPr/>
    </dgm:pt>
    <dgm:pt modelId="{FFABCD7B-5DAC-7748-8658-D088E698BDCA}" type="pres">
      <dgm:prSet presAssocID="{AC75911C-CD26-3145-B8E2-41E5C8D6E5AD}" presName="hierChild4" presStyleCnt="0"/>
      <dgm:spPr/>
    </dgm:pt>
    <dgm:pt modelId="{BAC9CADC-09FF-3643-99F6-3556DD07975E}" type="pres">
      <dgm:prSet presAssocID="{C72EE2EC-BC83-4944-99B9-A2E5C02C8D69}" presName="Name17" presStyleLbl="parChTrans1D3" presStyleIdx="1" presStyleCnt="3"/>
      <dgm:spPr/>
    </dgm:pt>
    <dgm:pt modelId="{9B211DD1-15AB-D34E-9ABC-22F15666A31C}" type="pres">
      <dgm:prSet presAssocID="{A095A007-18D5-9D47-90FF-FA37440F3586}" presName="hierRoot3" presStyleCnt="0"/>
      <dgm:spPr/>
    </dgm:pt>
    <dgm:pt modelId="{93AEA900-433D-3042-951C-2EBD7E48CED8}" type="pres">
      <dgm:prSet presAssocID="{A095A007-18D5-9D47-90FF-FA37440F3586}" presName="composite3" presStyleCnt="0"/>
      <dgm:spPr/>
    </dgm:pt>
    <dgm:pt modelId="{8ECB464C-099A-7C47-B5FE-09196B259636}" type="pres">
      <dgm:prSet presAssocID="{A095A007-18D5-9D47-90FF-FA37440F3586}" presName="background3" presStyleLbl="node3" presStyleIdx="1" presStyleCnt="3"/>
      <dgm:spPr/>
    </dgm:pt>
    <dgm:pt modelId="{109754C7-186E-1548-89B8-B7A971013A40}" type="pres">
      <dgm:prSet presAssocID="{A095A007-18D5-9D47-90FF-FA37440F3586}" presName="text3" presStyleLbl="fgAcc3" presStyleIdx="1" presStyleCnt="3" custScaleX="116483">
        <dgm:presLayoutVars>
          <dgm:chPref val="3"/>
        </dgm:presLayoutVars>
      </dgm:prSet>
      <dgm:spPr/>
    </dgm:pt>
    <dgm:pt modelId="{CD1BECCF-0FB5-4D4C-A208-23AC2E6DE1A9}" type="pres">
      <dgm:prSet presAssocID="{A095A007-18D5-9D47-90FF-FA37440F3586}" presName="hierChild4" presStyleCnt="0"/>
      <dgm:spPr/>
    </dgm:pt>
    <dgm:pt modelId="{7F3A99C6-A9C2-E04B-BD54-250B025A6424}" type="pres">
      <dgm:prSet presAssocID="{1D399E50-4E44-4140-8CF9-CAE2165E9288}" presName="Name17" presStyleLbl="parChTrans1D3" presStyleIdx="2" presStyleCnt="3"/>
      <dgm:spPr/>
    </dgm:pt>
    <dgm:pt modelId="{7326A75E-FEEF-5F4C-B366-59F61D519CEF}" type="pres">
      <dgm:prSet presAssocID="{4BEEE9E9-D5AF-6E47-A32F-C7BB7876F073}" presName="hierRoot3" presStyleCnt="0"/>
      <dgm:spPr/>
    </dgm:pt>
    <dgm:pt modelId="{6062F630-FABF-7848-B2F4-62DE32703448}" type="pres">
      <dgm:prSet presAssocID="{4BEEE9E9-D5AF-6E47-A32F-C7BB7876F073}" presName="composite3" presStyleCnt="0"/>
      <dgm:spPr/>
    </dgm:pt>
    <dgm:pt modelId="{D70A030D-8E12-1A46-8A27-F1C9AB94014E}" type="pres">
      <dgm:prSet presAssocID="{4BEEE9E9-D5AF-6E47-A32F-C7BB7876F073}" presName="background3" presStyleLbl="node3" presStyleIdx="2" presStyleCnt="3"/>
      <dgm:spPr/>
    </dgm:pt>
    <dgm:pt modelId="{C7A085A9-C7A1-DD4C-A958-74EAEF426AFB}" type="pres">
      <dgm:prSet presAssocID="{4BEEE9E9-D5AF-6E47-A32F-C7BB7876F073}" presName="text3" presStyleLbl="fgAcc3" presStyleIdx="2" presStyleCnt="3" custLinFactNeighborX="-13940" custLinFactNeighborY="4392">
        <dgm:presLayoutVars>
          <dgm:chPref val="3"/>
        </dgm:presLayoutVars>
      </dgm:prSet>
      <dgm:spPr/>
    </dgm:pt>
    <dgm:pt modelId="{C9BD9D32-577B-9940-B090-ACB648AAAB48}" type="pres">
      <dgm:prSet presAssocID="{4BEEE9E9-D5AF-6E47-A32F-C7BB7876F073}" presName="hierChild4" presStyleCnt="0"/>
      <dgm:spPr/>
    </dgm:pt>
    <dgm:pt modelId="{D899AE8C-7A33-1443-8BF6-C8E55897628D}" type="pres">
      <dgm:prSet presAssocID="{0B444C27-4697-EA4B-ACB7-02846E9225F1}" presName="Name10" presStyleLbl="parChTrans1D2" presStyleIdx="1" presStyleCnt="3"/>
      <dgm:spPr/>
    </dgm:pt>
    <dgm:pt modelId="{48B62C9D-D7C0-5C4F-8DC6-A2B168A54491}" type="pres">
      <dgm:prSet presAssocID="{66F00BE6-5464-454A-B268-59B9188ACD20}" presName="hierRoot2" presStyleCnt="0"/>
      <dgm:spPr/>
    </dgm:pt>
    <dgm:pt modelId="{5BED5DF0-9D03-9644-8BA2-960C907B50C8}" type="pres">
      <dgm:prSet presAssocID="{66F00BE6-5464-454A-B268-59B9188ACD20}" presName="composite2" presStyleCnt="0"/>
      <dgm:spPr/>
    </dgm:pt>
    <dgm:pt modelId="{D37C9624-C91A-884B-80F2-2A7FDE324C4E}" type="pres">
      <dgm:prSet presAssocID="{66F00BE6-5464-454A-B268-59B9188ACD20}" presName="background2" presStyleLbl="node2" presStyleIdx="1" presStyleCnt="3"/>
      <dgm:spPr/>
    </dgm:pt>
    <dgm:pt modelId="{847477F8-576C-B847-816F-F811DCFCC4A3}" type="pres">
      <dgm:prSet presAssocID="{66F00BE6-5464-454A-B268-59B9188ACD20}" presName="text2" presStyleLbl="fgAcc2" presStyleIdx="1" presStyleCnt="3">
        <dgm:presLayoutVars>
          <dgm:chPref val="3"/>
        </dgm:presLayoutVars>
      </dgm:prSet>
      <dgm:spPr/>
    </dgm:pt>
    <dgm:pt modelId="{92AC0365-5623-464A-B4E2-E0A228FF366D}" type="pres">
      <dgm:prSet presAssocID="{66F00BE6-5464-454A-B268-59B9188ACD20}" presName="hierChild3" presStyleCnt="0"/>
      <dgm:spPr/>
    </dgm:pt>
    <dgm:pt modelId="{06E86888-76BF-1248-A910-CEE996C4EC3F}" type="pres">
      <dgm:prSet presAssocID="{572657FC-1F2F-F247-89A3-B036B729A020}" presName="Name10" presStyleLbl="parChTrans1D2" presStyleIdx="2" presStyleCnt="3"/>
      <dgm:spPr/>
    </dgm:pt>
    <dgm:pt modelId="{76DA4C96-4B06-2C4C-B172-CC9D8B62D498}" type="pres">
      <dgm:prSet presAssocID="{9A5D822B-4EA7-AB4E-AEF2-7F0F66E0CD6B}" presName="hierRoot2" presStyleCnt="0"/>
      <dgm:spPr/>
    </dgm:pt>
    <dgm:pt modelId="{1F607CB9-BAF8-304B-B3DE-F0F46C8A85EF}" type="pres">
      <dgm:prSet presAssocID="{9A5D822B-4EA7-AB4E-AEF2-7F0F66E0CD6B}" presName="composite2" presStyleCnt="0"/>
      <dgm:spPr/>
    </dgm:pt>
    <dgm:pt modelId="{75CBDF94-6E2A-BD4A-BD05-DEAD462E498B}" type="pres">
      <dgm:prSet presAssocID="{9A5D822B-4EA7-AB4E-AEF2-7F0F66E0CD6B}" presName="background2" presStyleLbl="node2" presStyleIdx="2" presStyleCnt="3"/>
      <dgm:spPr/>
    </dgm:pt>
    <dgm:pt modelId="{970D59A0-64C1-D74C-8FA8-61DAC0F7A261}" type="pres">
      <dgm:prSet presAssocID="{9A5D822B-4EA7-AB4E-AEF2-7F0F66E0CD6B}" presName="text2" presStyleLbl="fgAcc2" presStyleIdx="2" presStyleCnt="3">
        <dgm:presLayoutVars>
          <dgm:chPref val="3"/>
        </dgm:presLayoutVars>
      </dgm:prSet>
      <dgm:spPr/>
    </dgm:pt>
    <dgm:pt modelId="{17B35B02-3A07-E54B-91C4-E46ED20BA8E5}" type="pres">
      <dgm:prSet presAssocID="{9A5D822B-4EA7-AB4E-AEF2-7F0F66E0CD6B}" presName="hierChild3" presStyleCnt="0"/>
      <dgm:spPr/>
    </dgm:pt>
  </dgm:ptLst>
  <dgm:cxnLst>
    <dgm:cxn modelId="{EE563503-E57C-E443-836A-5199115C873F}" srcId="{00583605-A0C7-084C-9A8E-107FE6F85E9C}" destId="{4BEEE9E9-D5AF-6E47-A32F-C7BB7876F073}" srcOrd="2" destOrd="0" parTransId="{1D399E50-4E44-4140-8CF9-CAE2165E9288}" sibTransId="{E7AB4491-E6BA-7E47-B84E-549A71F8C340}"/>
    <dgm:cxn modelId="{7EF05E0C-87CA-7144-BD87-A28DFC5C9E0B}" type="presOf" srcId="{4BEEE9E9-D5AF-6E47-A32F-C7BB7876F073}" destId="{C7A085A9-C7A1-DD4C-A958-74EAEF426AFB}" srcOrd="0" destOrd="0" presId="urn:microsoft.com/office/officeart/2005/8/layout/hierarchy1"/>
    <dgm:cxn modelId="{24718516-E7CA-D147-B55F-90C988B4A04D}" type="presOf" srcId="{D344B18F-D64A-9D4E-9D43-C3680A605325}" destId="{C186C694-23B9-9246-B868-789D32543B47}" srcOrd="0" destOrd="0" presId="urn:microsoft.com/office/officeart/2005/8/layout/hierarchy1"/>
    <dgm:cxn modelId="{509D2D19-179E-5F41-A3A0-04D856252D0D}" srcId="{A9BEDACA-A373-154D-9913-F643E59A8099}" destId="{9A5D822B-4EA7-AB4E-AEF2-7F0F66E0CD6B}" srcOrd="2" destOrd="0" parTransId="{572657FC-1F2F-F247-89A3-B036B729A020}" sibTransId="{00ABFD35-DCA6-224B-93CA-47964D28B63A}"/>
    <dgm:cxn modelId="{4C6A021D-6FAC-E242-B50A-21EAB1212485}" type="presOf" srcId="{E10704D2-153B-6D41-8E94-509467F9804A}" destId="{5A763B13-8CF2-CA43-9C3A-B4EE20B89819}" srcOrd="0" destOrd="0" presId="urn:microsoft.com/office/officeart/2005/8/layout/hierarchy1"/>
    <dgm:cxn modelId="{051A662D-8CF0-3848-9605-DD0463D8E8F5}" type="presOf" srcId="{AC75911C-CD26-3145-B8E2-41E5C8D6E5AD}" destId="{F9DE88FE-76DA-684C-8CC9-C414ED4D9306}" srcOrd="0" destOrd="0" presId="urn:microsoft.com/office/officeart/2005/8/layout/hierarchy1"/>
    <dgm:cxn modelId="{D5EA5531-1D30-0743-A8E5-27D1B5DA0342}" srcId="{A9BEDACA-A373-154D-9913-F643E59A8099}" destId="{00583605-A0C7-084C-9A8E-107FE6F85E9C}" srcOrd="0" destOrd="0" parTransId="{E10704D2-153B-6D41-8E94-509467F9804A}" sibTransId="{C780CD65-71D9-D048-B214-D32FA611E355}"/>
    <dgm:cxn modelId="{2410A542-7A5D-634B-B856-773ACF678AE3}" type="presOf" srcId="{00583605-A0C7-084C-9A8E-107FE6F85E9C}" destId="{4713DAD7-16A4-A548-BFF6-C35AD77AEE06}" srcOrd="0" destOrd="0" presId="urn:microsoft.com/office/officeart/2005/8/layout/hierarchy1"/>
    <dgm:cxn modelId="{0AA15C66-2467-CA48-BE50-150977D9C9FF}" srcId="{00583605-A0C7-084C-9A8E-107FE6F85E9C}" destId="{AC75911C-CD26-3145-B8E2-41E5C8D6E5AD}" srcOrd="0" destOrd="0" parTransId="{F0201566-F889-5B49-B20E-7E6E8CD0BC17}" sibTransId="{2679F72E-C9D5-A145-BCE4-0103A637C821}"/>
    <dgm:cxn modelId="{92121B72-211E-6A45-ADC1-69D7D76C1765}" type="presOf" srcId="{1D399E50-4E44-4140-8CF9-CAE2165E9288}" destId="{7F3A99C6-A9C2-E04B-BD54-250B025A6424}" srcOrd="0" destOrd="0" presId="urn:microsoft.com/office/officeart/2005/8/layout/hierarchy1"/>
    <dgm:cxn modelId="{5EC67F87-6123-FF42-8143-5105ABD0E7AC}" type="presOf" srcId="{9A5D822B-4EA7-AB4E-AEF2-7F0F66E0CD6B}" destId="{970D59A0-64C1-D74C-8FA8-61DAC0F7A261}" srcOrd="0" destOrd="0" presId="urn:microsoft.com/office/officeart/2005/8/layout/hierarchy1"/>
    <dgm:cxn modelId="{25EB4B93-4716-4944-80B6-4A2B625AA678}" type="presOf" srcId="{A9BEDACA-A373-154D-9913-F643E59A8099}" destId="{A8001421-5629-1046-8486-C3F642F03198}" srcOrd="0" destOrd="0" presId="urn:microsoft.com/office/officeart/2005/8/layout/hierarchy1"/>
    <dgm:cxn modelId="{78284999-11B7-0140-8A07-7DF3FEBAAA9F}" type="presOf" srcId="{66F00BE6-5464-454A-B268-59B9188ACD20}" destId="{847477F8-576C-B847-816F-F811DCFCC4A3}" srcOrd="0" destOrd="0" presId="urn:microsoft.com/office/officeart/2005/8/layout/hierarchy1"/>
    <dgm:cxn modelId="{ABF2C19A-01DE-6045-BFE4-662735EB5A32}" type="presOf" srcId="{0B444C27-4697-EA4B-ACB7-02846E9225F1}" destId="{D899AE8C-7A33-1443-8BF6-C8E55897628D}" srcOrd="0" destOrd="0" presId="urn:microsoft.com/office/officeart/2005/8/layout/hierarchy1"/>
    <dgm:cxn modelId="{7DACE4AE-8815-0E40-8CD7-1CD4E609C38D}" type="presOf" srcId="{572657FC-1F2F-F247-89A3-B036B729A020}" destId="{06E86888-76BF-1248-A910-CEE996C4EC3F}" srcOrd="0" destOrd="0" presId="urn:microsoft.com/office/officeart/2005/8/layout/hierarchy1"/>
    <dgm:cxn modelId="{F212EFBE-7D9A-6741-B468-8E02897B6AD7}" type="presOf" srcId="{F0201566-F889-5B49-B20E-7E6E8CD0BC17}" destId="{33AC225B-8766-404D-8B3A-3732DA4F4E31}" srcOrd="0" destOrd="0" presId="urn:microsoft.com/office/officeart/2005/8/layout/hierarchy1"/>
    <dgm:cxn modelId="{593F5DBF-E470-7640-9E82-974AD8EB20D5}" srcId="{00583605-A0C7-084C-9A8E-107FE6F85E9C}" destId="{A095A007-18D5-9D47-90FF-FA37440F3586}" srcOrd="1" destOrd="0" parTransId="{C72EE2EC-BC83-4944-99B9-A2E5C02C8D69}" sibTransId="{742E74A6-BC16-1F42-A7CE-07616CE92F0C}"/>
    <dgm:cxn modelId="{592773CD-B89B-524D-B021-F400097A0CC6}" type="presOf" srcId="{C72EE2EC-BC83-4944-99B9-A2E5C02C8D69}" destId="{BAC9CADC-09FF-3643-99F6-3556DD07975E}" srcOrd="0" destOrd="0" presId="urn:microsoft.com/office/officeart/2005/8/layout/hierarchy1"/>
    <dgm:cxn modelId="{2D28DACD-19E0-E342-9CEB-14FE32020539}" srcId="{A9BEDACA-A373-154D-9913-F643E59A8099}" destId="{66F00BE6-5464-454A-B268-59B9188ACD20}" srcOrd="1" destOrd="0" parTransId="{0B444C27-4697-EA4B-ACB7-02846E9225F1}" sibTransId="{ED7FE8BA-B60C-7944-9384-77BDCAABCA7F}"/>
    <dgm:cxn modelId="{0632EECE-DB89-FD48-A6A8-AB2A616AD593}" srcId="{D344B18F-D64A-9D4E-9D43-C3680A605325}" destId="{A9BEDACA-A373-154D-9913-F643E59A8099}" srcOrd="0" destOrd="0" parTransId="{BEB482A9-9CB3-1448-A927-10375094C0AE}" sibTransId="{858FE885-AAF2-0C43-8668-42A8AD600148}"/>
    <dgm:cxn modelId="{2ABB83F8-0FA0-B245-9A05-78C12DB2E758}" type="presOf" srcId="{A095A007-18D5-9D47-90FF-FA37440F3586}" destId="{109754C7-186E-1548-89B8-B7A971013A40}" srcOrd="0" destOrd="0" presId="urn:microsoft.com/office/officeart/2005/8/layout/hierarchy1"/>
    <dgm:cxn modelId="{703392ED-7ABD-5A45-B16E-85F32ACED167}" type="presParOf" srcId="{C186C694-23B9-9246-B868-789D32543B47}" destId="{91F27003-8A1D-5342-8C90-423A5FB79B1C}" srcOrd="0" destOrd="0" presId="urn:microsoft.com/office/officeart/2005/8/layout/hierarchy1"/>
    <dgm:cxn modelId="{86E30C80-DACC-1D41-BD4D-5141B35628EF}" type="presParOf" srcId="{91F27003-8A1D-5342-8C90-423A5FB79B1C}" destId="{A3AA5899-28DA-D74A-854A-F358310CAD60}" srcOrd="0" destOrd="0" presId="urn:microsoft.com/office/officeart/2005/8/layout/hierarchy1"/>
    <dgm:cxn modelId="{A4DD994C-1E19-E342-94EA-14525ED7DCEA}" type="presParOf" srcId="{A3AA5899-28DA-D74A-854A-F358310CAD60}" destId="{05E8A6EE-3319-D146-888D-D5F08BFBE52E}" srcOrd="0" destOrd="0" presId="urn:microsoft.com/office/officeart/2005/8/layout/hierarchy1"/>
    <dgm:cxn modelId="{A9F14006-2E03-3449-8151-3E02E6743A79}" type="presParOf" srcId="{A3AA5899-28DA-D74A-854A-F358310CAD60}" destId="{A8001421-5629-1046-8486-C3F642F03198}" srcOrd="1" destOrd="0" presId="urn:microsoft.com/office/officeart/2005/8/layout/hierarchy1"/>
    <dgm:cxn modelId="{50A883F6-69CA-FE4C-8736-4C7B3D08E372}" type="presParOf" srcId="{91F27003-8A1D-5342-8C90-423A5FB79B1C}" destId="{6F499F56-F992-884F-B381-65A8F1DB1696}" srcOrd="1" destOrd="0" presId="urn:microsoft.com/office/officeart/2005/8/layout/hierarchy1"/>
    <dgm:cxn modelId="{A1F4E249-534B-6441-865E-98E3D1AA944A}" type="presParOf" srcId="{6F499F56-F992-884F-B381-65A8F1DB1696}" destId="{5A763B13-8CF2-CA43-9C3A-B4EE20B89819}" srcOrd="0" destOrd="0" presId="urn:microsoft.com/office/officeart/2005/8/layout/hierarchy1"/>
    <dgm:cxn modelId="{55F41F6E-07A4-1244-96FE-8E45277AB307}" type="presParOf" srcId="{6F499F56-F992-884F-B381-65A8F1DB1696}" destId="{A2CA0642-1B00-E245-8AB5-A2893EDD7DA8}" srcOrd="1" destOrd="0" presId="urn:microsoft.com/office/officeart/2005/8/layout/hierarchy1"/>
    <dgm:cxn modelId="{CCD9F41D-D8B3-6A48-B058-CE7A60B27883}" type="presParOf" srcId="{A2CA0642-1B00-E245-8AB5-A2893EDD7DA8}" destId="{DF24BAD2-17D2-464C-AE64-457352463EAA}" srcOrd="0" destOrd="0" presId="urn:microsoft.com/office/officeart/2005/8/layout/hierarchy1"/>
    <dgm:cxn modelId="{79103EF1-DE6B-4740-802A-B68305C55127}" type="presParOf" srcId="{DF24BAD2-17D2-464C-AE64-457352463EAA}" destId="{ED79CAFA-8043-ED43-8422-3ED817E86CC4}" srcOrd="0" destOrd="0" presId="urn:microsoft.com/office/officeart/2005/8/layout/hierarchy1"/>
    <dgm:cxn modelId="{6FC8C984-EE12-6340-9FCC-06DBD9630176}" type="presParOf" srcId="{DF24BAD2-17D2-464C-AE64-457352463EAA}" destId="{4713DAD7-16A4-A548-BFF6-C35AD77AEE06}" srcOrd="1" destOrd="0" presId="urn:microsoft.com/office/officeart/2005/8/layout/hierarchy1"/>
    <dgm:cxn modelId="{A7DE85D8-FEDE-344C-8006-0500B69AE6F9}" type="presParOf" srcId="{A2CA0642-1B00-E245-8AB5-A2893EDD7DA8}" destId="{AF1F6737-1B9F-C240-9A40-0600D1BA26E9}" srcOrd="1" destOrd="0" presId="urn:microsoft.com/office/officeart/2005/8/layout/hierarchy1"/>
    <dgm:cxn modelId="{842C14E8-9A15-244B-A9AD-16872BC033E4}" type="presParOf" srcId="{AF1F6737-1B9F-C240-9A40-0600D1BA26E9}" destId="{33AC225B-8766-404D-8B3A-3732DA4F4E31}" srcOrd="0" destOrd="0" presId="urn:microsoft.com/office/officeart/2005/8/layout/hierarchy1"/>
    <dgm:cxn modelId="{4F26748C-784F-7A4C-80C4-817CE67E20F3}" type="presParOf" srcId="{AF1F6737-1B9F-C240-9A40-0600D1BA26E9}" destId="{27AF2D6C-2669-BB44-9108-8CD453974EDC}" srcOrd="1" destOrd="0" presId="urn:microsoft.com/office/officeart/2005/8/layout/hierarchy1"/>
    <dgm:cxn modelId="{0AC881EE-F780-BA4B-9126-FC76B03F61FC}" type="presParOf" srcId="{27AF2D6C-2669-BB44-9108-8CD453974EDC}" destId="{5BE71A7A-A0B8-AD47-9FC5-19B546D63620}" srcOrd="0" destOrd="0" presId="urn:microsoft.com/office/officeart/2005/8/layout/hierarchy1"/>
    <dgm:cxn modelId="{C9ECC757-F265-404F-8B90-92598DEF715D}" type="presParOf" srcId="{5BE71A7A-A0B8-AD47-9FC5-19B546D63620}" destId="{94BF191C-9BEA-3B45-A8B7-9C5F811D06CB}" srcOrd="0" destOrd="0" presId="urn:microsoft.com/office/officeart/2005/8/layout/hierarchy1"/>
    <dgm:cxn modelId="{035F0630-8CE6-FB48-AEAA-01F05674B66D}" type="presParOf" srcId="{5BE71A7A-A0B8-AD47-9FC5-19B546D63620}" destId="{F9DE88FE-76DA-684C-8CC9-C414ED4D9306}" srcOrd="1" destOrd="0" presId="urn:microsoft.com/office/officeart/2005/8/layout/hierarchy1"/>
    <dgm:cxn modelId="{4D918F52-1585-FF4A-B7B0-23ADCAEEE76B}" type="presParOf" srcId="{27AF2D6C-2669-BB44-9108-8CD453974EDC}" destId="{FFABCD7B-5DAC-7748-8658-D088E698BDCA}" srcOrd="1" destOrd="0" presId="urn:microsoft.com/office/officeart/2005/8/layout/hierarchy1"/>
    <dgm:cxn modelId="{57EAAEB0-C1B6-C140-8346-F4C430627741}" type="presParOf" srcId="{AF1F6737-1B9F-C240-9A40-0600D1BA26E9}" destId="{BAC9CADC-09FF-3643-99F6-3556DD07975E}" srcOrd="2" destOrd="0" presId="urn:microsoft.com/office/officeart/2005/8/layout/hierarchy1"/>
    <dgm:cxn modelId="{74521074-F01A-BA4F-B8A0-6DBE66CA45BA}" type="presParOf" srcId="{AF1F6737-1B9F-C240-9A40-0600D1BA26E9}" destId="{9B211DD1-15AB-D34E-9ABC-22F15666A31C}" srcOrd="3" destOrd="0" presId="urn:microsoft.com/office/officeart/2005/8/layout/hierarchy1"/>
    <dgm:cxn modelId="{1A691750-4198-9145-B779-5479D5424F00}" type="presParOf" srcId="{9B211DD1-15AB-D34E-9ABC-22F15666A31C}" destId="{93AEA900-433D-3042-951C-2EBD7E48CED8}" srcOrd="0" destOrd="0" presId="urn:microsoft.com/office/officeart/2005/8/layout/hierarchy1"/>
    <dgm:cxn modelId="{9DEF59C4-BEDF-004A-AB86-348FBA96DE2F}" type="presParOf" srcId="{93AEA900-433D-3042-951C-2EBD7E48CED8}" destId="{8ECB464C-099A-7C47-B5FE-09196B259636}" srcOrd="0" destOrd="0" presId="urn:microsoft.com/office/officeart/2005/8/layout/hierarchy1"/>
    <dgm:cxn modelId="{E181F099-6FE3-F54B-B22C-ABD6C853B847}" type="presParOf" srcId="{93AEA900-433D-3042-951C-2EBD7E48CED8}" destId="{109754C7-186E-1548-89B8-B7A971013A40}" srcOrd="1" destOrd="0" presId="urn:microsoft.com/office/officeart/2005/8/layout/hierarchy1"/>
    <dgm:cxn modelId="{1E28961D-85E6-6E48-83B2-77D0E00F88E4}" type="presParOf" srcId="{9B211DD1-15AB-D34E-9ABC-22F15666A31C}" destId="{CD1BECCF-0FB5-4D4C-A208-23AC2E6DE1A9}" srcOrd="1" destOrd="0" presId="urn:microsoft.com/office/officeart/2005/8/layout/hierarchy1"/>
    <dgm:cxn modelId="{4E20134F-F456-6C4A-94EF-6A8E881DFE73}" type="presParOf" srcId="{AF1F6737-1B9F-C240-9A40-0600D1BA26E9}" destId="{7F3A99C6-A9C2-E04B-BD54-250B025A6424}" srcOrd="4" destOrd="0" presId="urn:microsoft.com/office/officeart/2005/8/layout/hierarchy1"/>
    <dgm:cxn modelId="{75A07EA0-6250-F242-A7D5-D27169CA5C1A}" type="presParOf" srcId="{AF1F6737-1B9F-C240-9A40-0600D1BA26E9}" destId="{7326A75E-FEEF-5F4C-B366-59F61D519CEF}" srcOrd="5" destOrd="0" presId="urn:microsoft.com/office/officeart/2005/8/layout/hierarchy1"/>
    <dgm:cxn modelId="{ABC73C4F-25F4-8A41-996E-7F7B2AAE4A4D}" type="presParOf" srcId="{7326A75E-FEEF-5F4C-B366-59F61D519CEF}" destId="{6062F630-FABF-7848-B2F4-62DE32703448}" srcOrd="0" destOrd="0" presId="urn:microsoft.com/office/officeart/2005/8/layout/hierarchy1"/>
    <dgm:cxn modelId="{8F7B55D6-D192-7E45-AE13-F50F887D2480}" type="presParOf" srcId="{6062F630-FABF-7848-B2F4-62DE32703448}" destId="{D70A030D-8E12-1A46-8A27-F1C9AB94014E}" srcOrd="0" destOrd="0" presId="urn:microsoft.com/office/officeart/2005/8/layout/hierarchy1"/>
    <dgm:cxn modelId="{2AD8372A-9D78-F048-9057-17E9EF089E7D}" type="presParOf" srcId="{6062F630-FABF-7848-B2F4-62DE32703448}" destId="{C7A085A9-C7A1-DD4C-A958-74EAEF426AFB}" srcOrd="1" destOrd="0" presId="urn:microsoft.com/office/officeart/2005/8/layout/hierarchy1"/>
    <dgm:cxn modelId="{1FDF12D4-B778-FF4D-9A80-F0B717EFDB27}" type="presParOf" srcId="{7326A75E-FEEF-5F4C-B366-59F61D519CEF}" destId="{C9BD9D32-577B-9940-B090-ACB648AAAB48}" srcOrd="1" destOrd="0" presId="urn:microsoft.com/office/officeart/2005/8/layout/hierarchy1"/>
    <dgm:cxn modelId="{C92101DE-3005-EB44-A104-EB119D1404DA}" type="presParOf" srcId="{6F499F56-F992-884F-B381-65A8F1DB1696}" destId="{D899AE8C-7A33-1443-8BF6-C8E55897628D}" srcOrd="2" destOrd="0" presId="urn:microsoft.com/office/officeart/2005/8/layout/hierarchy1"/>
    <dgm:cxn modelId="{0B695300-7D8B-034F-86C2-1F1146EB0F16}" type="presParOf" srcId="{6F499F56-F992-884F-B381-65A8F1DB1696}" destId="{48B62C9D-D7C0-5C4F-8DC6-A2B168A54491}" srcOrd="3" destOrd="0" presId="urn:microsoft.com/office/officeart/2005/8/layout/hierarchy1"/>
    <dgm:cxn modelId="{7B41F658-26B1-AF48-B44B-53FC36FB010F}" type="presParOf" srcId="{48B62C9D-D7C0-5C4F-8DC6-A2B168A54491}" destId="{5BED5DF0-9D03-9644-8BA2-960C907B50C8}" srcOrd="0" destOrd="0" presId="urn:microsoft.com/office/officeart/2005/8/layout/hierarchy1"/>
    <dgm:cxn modelId="{895B4F58-5E58-B54D-AB1A-4537F97E370E}" type="presParOf" srcId="{5BED5DF0-9D03-9644-8BA2-960C907B50C8}" destId="{D37C9624-C91A-884B-80F2-2A7FDE324C4E}" srcOrd="0" destOrd="0" presId="urn:microsoft.com/office/officeart/2005/8/layout/hierarchy1"/>
    <dgm:cxn modelId="{9128AF01-80CE-E340-BD14-9C76D3789A84}" type="presParOf" srcId="{5BED5DF0-9D03-9644-8BA2-960C907B50C8}" destId="{847477F8-576C-B847-816F-F811DCFCC4A3}" srcOrd="1" destOrd="0" presId="urn:microsoft.com/office/officeart/2005/8/layout/hierarchy1"/>
    <dgm:cxn modelId="{A5B0A568-91C0-6445-9358-3B40B6887B13}" type="presParOf" srcId="{48B62C9D-D7C0-5C4F-8DC6-A2B168A54491}" destId="{92AC0365-5623-464A-B4E2-E0A228FF366D}" srcOrd="1" destOrd="0" presId="urn:microsoft.com/office/officeart/2005/8/layout/hierarchy1"/>
    <dgm:cxn modelId="{CDBF4687-FC5A-5B44-BB6E-41477EF0E3D5}" type="presParOf" srcId="{6F499F56-F992-884F-B381-65A8F1DB1696}" destId="{06E86888-76BF-1248-A910-CEE996C4EC3F}" srcOrd="4" destOrd="0" presId="urn:microsoft.com/office/officeart/2005/8/layout/hierarchy1"/>
    <dgm:cxn modelId="{219ED1A2-CFAC-154C-BF83-1071604D35BF}" type="presParOf" srcId="{6F499F56-F992-884F-B381-65A8F1DB1696}" destId="{76DA4C96-4B06-2C4C-B172-CC9D8B62D498}" srcOrd="5" destOrd="0" presId="urn:microsoft.com/office/officeart/2005/8/layout/hierarchy1"/>
    <dgm:cxn modelId="{ED297D70-816D-374A-97F3-46B8FE09FF19}" type="presParOf" srcId="{76DA4C96-4B06-2C4C-B172-CC9D8B62D498}" destId="{1F607CB9-BAF8-304B-B3DE-F0F46C8A85EF}" srcOrd="0" destOrd="0" presId="urn:microsoft.com/office/officeart/2005/8/layout/hierarchy1"/>
    <dgm:cxn modelId="{FB9D58EF-1A17-7A44-AE03-353F2C108196}" type="presParOf" srcId="{1F607CB9-BAF8-304B-B3DE-F0F46C8A85EF}" destId="{75CBDF94-6E2A-BD4A-BD05-DEAD462E498B}" srcOrd="0" destOrd="0" presId="urn:microsoft.com/office/officeart/2005/8/layout/hierarchy1"/>
    <dgm:cxn modelId="{2507FCC4-9667-DF4C-814E-F0D27F8FEF35}" type="presParOf" srcId="{1F607CB9-BAF8-304B-B3DE-F0F46C8A85EF}" destId="{970D59A0-64C1-D74C-8FA8-61DAC0F7A261}" srcOrd="1" destOrd="0" presId="urn:microsoft.com/office/officeart/2005/8/layout/hierarchy1"/>
    <dgm:cxn modelId="{F675B353-E979-EC4A-97CF-3421A629C475}" type="presParOf" srcId="{76DA4C96-4B06-2C4C-B172-CC9D8B62D498}" destId="{17B35B02-3A07-E54B-91C4-E46ED20BA8E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4C89058-26E1-467E-AA74-6B4A8D0740C6}" type="doc">
      <dgm:prSet loTypeId="urn:microsoft.com/office/officeart/2005/8/layout/target3" loCatId="list" qsTypeId="urn:microsoft.com/office/officeart/2005/8/quickstyle/simple1" qsCatId="simple" csTypeId="urn:microsoft.com/office/officeart/2005/8/colors/colorful4" csCatId="colorful" phldr="1"/>
      <dgm:spPr/>
      <dgm:t>
        <a:bodyPr/>
        <a:lstStyle/>
        <a:p>
          <a:endParaRPr lang="zh-TW" altLang="en-US"/>
        </a:p>
      </dgm:t>
    </dgm:pt>
    <dgm:pt modelId="{74C49CD2-E9FA-4680-9769-77D402CA9729}">
      <dgm:prSet phldrT="[文字]" custT="1"/>
      <dgm:spPr/>
      <dgm:t>
        <a:bodyPr/>
        <a:lstStyle/>
        <a:p>
          <a:r>
            <a:rPr lang="zh-TW" altLang="en-US" sz="3200" b="1" dirty="0">
              <a:latin typeface="微軟正黑體" panose="020B0604030504040204" pitchFamily="34" charset="-120"/>
              <a:ea typeface="微軟正黑體" panose="020B0604030504040204" pitchFamily="34" charset="-120"/>
            </a:rPr>
            <a:t>全校層級</a:t>
          </a:r>
        </a:p>
      </dgm:t>
    </dgm:pt>
    <dgm:pt modelId="{F86DD139-099F-43AF-BE88-CCA4FF3D0921}" type="parTrans" cxnId="{E740F8D1-D6DB-4417-8D93-289CCF0FA1ED}">
      <dgm:prSet/>
      <dgm:spPr/>
      <dgm:t>
        <a:bodyPr/>
        <a:lstStyle/>
        <a:p>
          <a:endParaRPr lang="zh-TW" altLang="en-US" sz="1400">
            <a:latin typeface="華康雅藝體W6" panose="040B0609000000000000" pitchFamily="81" charset="-120"/>
            <a:ea typeface="華康雅藝體W6" panose="040B0609000000000000" pitchFamily="81" charset="-120"/>
          </a:endParaRPr>
        </a:p>
      </dgm:t>
    </dgm:pt>
    <dgm:pt modelId="{1E9011BE-704A-4A0A-A6F7-545E3E334575}" type="sibTrans" cxnId="{E740F8D1-D6DB-4417-8D93-289CCF0FA1ED}">
      <dgm:prSet/>
      <dgm:spPr/>
      <dgm:t>
        <a:bodyPr/>
        <a:lstStyle/>
        <a:p>
          <a:endParaRPr lang="zh-TW" altLang="en-US" sz="1400">
            <a:latin typeface="華康雅藝體W6" panose="040B0609000000000000" pitchFamily="81" charset="-120"/>
            <a:ea typeface="華康雅藝體W6" panose="040B0609000000000000" pitchFamily="81" charset="-120"/>
          </a:endParaRPr>
        </a:p>
      </dgm:t>
    </dgm:pt>
    <dgm:pt modelId="{FD4A3B15-2652-4523-A836-9AE6C6A92A60}">
      <dgm:prSet phldrT="[文字]" custT="1"/>
      <dgm:spPr/>
      <dgm:t>
        <a:bodyPr/>
        <a:lstStyle/>
        <a:p>
          <a:r>
            <a:rPr lang="zh-TW" altLang="en-US" sz="1400" dirty="0">
              <a:latin typeface="華康雅藝體W6" panose="040B0609000000000000" pitchFamily="81" charset="-120"/>
              <a:ea typeface="華康雅藝體W6" panose="040B0609000000000000" pitchFamily="81" charset="-120"/>
            </a:rPr>
            <a:t>由校長領航，整合校內各處室，共同推動全校友善及正向支持的校園環境</a:t>
          </a:r>
        </a:p>
      </dgm:t>
    </dgm:pt>
    <dgm:pt modelId="{45AD0330-E5B1-4FB2-A2DD-57274D706A01}" type="parTrans" cxnId="{73885CE5-6DF2-48C6-902B-CDD95D752D1F}">
      <dgm:prSet/>
      <dgm:spPr/>
      <dgm:t>
        <a:bodyPr/>
        <a:lstStyle/>
        <a:p>
          <a:endParaRPr lang="zh-TW" altLang="en-US" sz="1400">
            <a:latin typeface="華康雅藝體W6" panose="040B0609000000000000" pitchFamily="81" charset="-120"/>
            <a:ea typeface="華康雅藝體W6" panose="040B0609000000000000" pitchFamily="81" charset="-120"/>
          </a:endParaRPr>
        </a:p>
      </dgm:t>
    </dgm:pt>
    <dgm:pt modelId="{8A8CD26A-1321-4F2D-837D-A2C78D0BF1A4}" type="sibTrans" cxnId="{73885CE5-6DF2-48C6-902B-CDD95D752D1F}">
      <dgm:prSet/>
      <dgm:spPr/>
      <dgm:t>
        <a:bodyPr/>
        <a:lstStyle/>
        <a:p>
          <a:endParaRPr lang="zh-TW" altLang="en-US" sz="1400">
            <a:latin typeface="華康雅藝體W6" panose="040B0609000000000000" pitchFamily="81" charset="-120"/>
            <a:ea typeface="華康雅藝體W6" panose="040B0609000000000000" pitchFamily="81" charset="-120"/>
          </a:endParaRPr>
        </a:p>
      </dgm:t>
    </dgm:pt>
    <dgm:pt modelId="{ACCF082D-4899-43E0-AB9C-D687F0225A07}">
      <dgm:prSet phldrT="[文字]" custT="1"/>
      <dgm:spPr/>
      <dgm:t>
        <a:bodyPr/>
        <a:lstStyle/>
        <a:p>
          <a:r>
            <a:rPr lang="zh-TW" altLang="en-US" sz="3200" dirty="0">
              <a:latin typeface="華康雅藝體W6" panose="040B0609000000000000" pitchFamily="81" charset="-120"/>
              <a:ea typeface="華康雅藝體W6" panose="040B0609000000000000" pitchFamily="81" charset="-120"/>
            </a:rPr>
            <a:t>催化層級</a:t>
          </a:r>
        </a:p>
      </dgm:t>
    </dgm:pt>
    <dgm:pt modelId="{86583F52-159C-4416-89A6-7A5CC4AE9548}" type="parTrans" cxnId="{AF7BAF54-4454-4BC0-894B-4CDC65511969}">
      <dgm:prSet/>
      <dgm:spPr/>
      <dgm:t>
        <a:bodyPr/>
        <a:lstStyle/>
        <a:p>
          <a:endParaRPr lang="zh-TW" altLang="en-US" sz="1400">
            <a:latin typeface="華康雅藝體W6" panose="040B0609000000000000" pitchFamily="81" charset="-120"/>
            <a:ea typeface="華康雅藝體W6" panose="040B0609000000000000" pitchFamily="81" charset="-120"/>
          </a:endParaRPr>
        </a:p>
      </dgm:t>
    </dgm:pt>
    <dgm:pt modelId="{4B0BC502-B4BA-48DC-A5AD-CE2583A8CD5C}" type="sibTrans" cxnId="{AF7BAF54-4454-4BC0-894B-4CDC65511969}">
      <dgm:prSet/>
      <dgm:spPr/>
      <dgm:t>
        <a:bodyPr/>
        <a:lstStyle/>
        <a:p>
          <a:endParaRPr lang="zh-TW" altLang="en-US" sz="1400">
            <a:latin typeface="華康雅藝體W6" panose="040B0609000000000000" pitchFamily="81" charset="-120"/>
            <a:ea typeface="華康雅藝體W6" panose="040B0609000000000000" pitchFamily="81" charset="-120"/>
          </a:endParaRPr>
        </a:p>
      </dgm:t>
    </dgm:pt>
    <dgm:pt modelId="{98BDE98E-692E-4639-8E80-463EE02AF355}">
      <dgm:prSet phldrT="[文字]" custT="1"/>
      <dgm:spPr/>
      <dgm:t>
        <a:bodyPr/>
        <a:lstStyle/>
        <a:p>
          <a:r>
            <a:rPr lang="zh-TW" altLang="en-US" sz="1400" dirty="0">
              <a:latin typeface="華康雅藝體W6" panose="040B0609000000000000" pitchFamily="81" charset="-120"/>
              <a:ea typeface="華康雅藝體W6" panose="040B0609000000000000" pitchFamily="81" charset="-120"/>
            </a:rPr>
            <a:t>輔導室為全校輔導知能的加油站，催化全校教師與家長樂意增進輔導之能，並共同協助學生學習與成長。</a:t>
          </a:r>
        </a:p>
      </dgm:t>
    </dgm:pt>
    <dgm:pt modelId="{E4F41D4C-9D26-4C4C-9F20-37F2C8B4E791}" type="parTrans" cxnId="{CB99A2AF-62F3-4677-B320-1F24B981BA39}">
      <dgm:prSet/>
      <dgm:spPr/>
      <dgm:t>
        <a:bodyPr/>
        <a:lstStyle/>
        <a:p>
          <a:endParaRPr lang="zh-TW" altLang="en-US" sz="1400">
            <a:latin typeface="華康雅藝體W6" panose="040B0609000000000000" pitchFamily="81" charset="-120"/>
            <a:ea typeface="華康雅藝體W6" panose="040B0609000000000000" pitchFamily="81" charset="-120"/>
          </a:endParaRPr>
        </a:p>
      </dgm:t>
    </dgm:pt>
    <dgm:pt modelId="{9FFDCB06-44F8-4A64-A6CD-3542356BC538}" type="sibTrans" cxnId="{CB99A2AF-62F3-4677-B320-1F24B981BA39}">
      <dgm:prSet/>
      <dgm:spPr/>
      <dgm:t>
        <a:bodyPr/>
        <a:lstStyle/>
        <a:p>
          <a:endParaRPr lang="zh-TW" altLang="en-US" sz="1400">
            <a:latin typeface="華康雅藝體W6" panose="040B0609000000000000" pitchFamily="81" charset="-120"/>
            <a:ea typeface="華康雅藝體W6" panose="040B0609000000000000" pitchFamily="81" charset="-120"/>
          </a:endParaRPr>
        </a:p>
      </dgm:t>
    </dgm:pt>
    <dgm:pt modelId="{0912A174-108E-472D-8E80-CE042707CE0B}">
      <dgm:prSet phldrT="[文字]" custT="1"/>
      <dgm:spPr/>
      <dgm:t>
        <a:bodyPr/>
        <a:lstStyle/>
        <a:p>
          <a:r>
            <a:rPr lang="zh-TW" altLang="en-US" sz="3200" dirty="0">
              <a:latin typeface="華康雅藝體W6" panose="040B0609000000000000" pitchFamily="81" charset="-120"/>
              <a:ea typeface="華康雅藝體W6" panose="040B0609000000000000" pitchFamily="81" charset="-120"/>
            </a:rPr>
            <a:t>班級層級</a:t>
          </a:r>
        </a:p>
      </dgm:t>
    </dgm:pt>
    <dgm:pt modelId="{B61D53BC-8127-4F64-A570-5E04DA9BF849}" type="parTrans" cxnId="{0B523A72-669F-4672-A8BF-B92AF212CB8A}">
      <dgm:prSet/>
      <dgm:spPr/>
      <dgm:t>
        <a:bodyPr/>
        <a:lstStyle/>
        <a:p>
          <a:endParaRPr lang="zh-TW" altLang="en-US" sz="1400">
            <a:latin typeface="華康雅藝體W6" panose="040B0609000000000000" pitchFamily="81" charset="-120"/>
            <a:ea typeface="華康雅藝體W6" panose="040B0609000000000000" pitchFamily="81" charset="-120"/>
          </a:endParaRPr>
        </a:p>
      </dgm:t>
    </dgm:pt>
    <dgm:pt modelId="{4C9D64D6-25D2-4E93-8BB4-F6F36EC4E720}" type="sibTrans" cxnId="{0B523A72-669F-4672-A8BF-B92AF212CB8A}">
      <dgm:prSet/>
      <dgm:spPr/>
      <dgm:t>
        <a:bodyPr/>
        <a:lstStyle/>
        <a:p>
          <a:endParaRPr lang="zh-TW" altLang="en-US" sz="1400">
            <a:latin typeface="華康雅藝體W6" panose="040B0609000000000000" pitchFamily="81" charset="-120"/>
            <a:ea typeface="華康雅藝體W6" panose="040B0609000000000000" pitchFamily="81" charset="-120"/>
          </a:endParaRPr>
        </a:p>
      </dgm:t>
    </dgm:pt>
    <dgm:pt modelId="{C06241FC-8AEA-44AB-A68F-7DB4A6D782D3}">
      <dgm:prSet phldrT="[文字]" custT="1"/>
      <dgm:spPr/>
      <dgm:t>
        <a:bodyPr/>
        <a:lstStyle/>
        <a:p>
          <a:r>
            <a:rPr lang="zh-TW" altLang="en-US" sz="1400" dirty="0">
              <a:latin typeface="華康雅藝體W6" panose="040B0609000000000000" pitchFamily="81" charset="-120"/>
              <a:ea typeface="華康雅藝體W6" panose="040B0609000000000000" pitchFamily="81" charset="-120"/>
            </a:rPr>
            <a:t>營造正向支持的班級環境，增進學生良好學習與適應功能。</a:t>
          </a:r>
        </a:p>
      </dgm:t>
    </dgm:pt>
    <dgm:pt modelId="{F2060F54-50F7-40C3-BE3E-321F50D6F0DC}" type="parTrans" cxnId="{22DDA753-2797-481C-BEC1-E6B46CEEB2F9}">
      <dgm:prSet/>
      <dgm:spPr/>
      <dgm:t>
        <a:bodyPr/>
        <a:lstStyle/>
        <a:p>
          <a:endParaRPr lang="zh-TW" altLang="en-US" sz="1400">
            <a:latin typeface="華康雅藝體W6" panose="040B0609000000000000" pitchFamily="81" charset="-120"/>
            <a:ea typeface="華康雅藝體W6" panose="040B0609000000000000" pitchFamily="81" charset="-120"/>
          </a:endParaRPr>
        </a:p>
      </dgm:t>
    </dgm:pt>
    <dgm:pt modelId="{4EFC59F2-1B79-405A-8026-41A5030138E2}" type="sibTrans" cxnId="{22DDA753-2797-481C-BEC1-E6B46CEEB2F9}">
      <dgm:prSet/>
      <dgm:spPr/>
      <dgm:t>
        <a:bodyPr/>
        <a:lstStyle/>
        <a:p>
          <a:endParaRPr lang="zh-TW" altLang="en-US" sz="1400">
            <a:latin typeface="華康雅藝體W6" panose="040B0609000000000000" pitchFamily="81" charset="-120"/>
            <a:ea typeface="華康雅藝體W6" panose="040B0609000000000000" pitchFamily="81" charset="-120"/>
          </a:endParaRPr>
        </a:p>
      </dgm:t>
    </dgm:pt>
    <dgm:pt modelId="{27597C5E-A5FC-4D9E-A159-92222D72D5CC}">
      <dgm:prSet phldrT="[文字]" custT="1"/>
      <dgm:spPr/>
      <dgm:t>
        <a:bodyPr/>
        <a:lstStyle/>
        <a:p>
          <a:r>
            <a:rPr lang="zh-TW" altLang="en-US" sz="1400" dirty="0">
              <a:latin typeface="華康雅藝體W6" panose="040B0609000000000000" pitchFamily="81" charset="-120"/>
              <a:ea typeface="華康雅藝體W6" panose="040B0609000000000000" pitchFamily="81" charset="-120"/>
            </a:rPr>
            <a:t>導師與輔導老師合作，設計並執行能改善學生問題的班級輔導方案。</a:t>
          </a:r>
        </a:p>
      </dgm:t>
    </dgm:pt>
    <dgm:pt modelId="{2F26C2BC-FCCB-4FDC-8DDC-71AB07D23C8A}" type="parTrans" cxnId="{B587BCC6-E882-470D-A1BF-AB0E4978179F}">
      <dgm:prSet/>
      <dgm:spPr/>
      <dgm:t>
        <a:bodyPr/>
        <a:lstStyle/>
        <a:p>
          <a:endParaRPr lang="zh-TW" altLang="en-US" sz="1400">
            <a:latin typeface="華康雅藝體W6" panose="040B0609000000000000" pitchFamily="81" charset="-120"/>
            <a:ea typeface="華康雅藝體W6" panose="040B0609000000000000" pitchFamily="81" charset="-120"/>
          </a:endParaRPr>
        </a:p>
      </dgm:t>
    </dgm:pt>
    <dgm:pt modelId="{88D9EE94-5D41-4F50-B11D-A1FEF7EB6CFD}" type="sibTrans" cxnId="{B587BCC6-E882-470D-A1BF-AB0E4978179F}">
      <dgm:prSet/>
      <dgm:spPr/>
      <dgm:t>
        <a:bodyPr/>
        <a:lstStyle/>
        <a:p>
          <a:endParaRPr lang="zh-TW" altLang="en-US" sz="1400">
            <a:latin typeface="華康雅藝體W6" panose="040B0609000000000000" pitchFamily="81" charset="-120"/>
            <a:ea typeface="華康雅藝體W6" panose="040B0609000000000000" pitchFamily="81" charset="-120"/>
          </a:endParaRPr>
        </a:p>
      </dgm:t>
    </dgm:pt>
    <dgm:pt modelId="{E22AA9E0-60E1-4CB4-83C5-6DF98F1ECFF3}" type="pres">
      <dgm:prSet presAssocID="{E4C89058-26E1-467E-AA74-6B4A8D0740C6}" presName="Name0" presStyleCnt="0">
        <dgm:presLayoutVars>
          <dgm:chMax val="7"/>
          <dgm:dir/>
          <dgm:animLvl val="lvl"/>
          <dgm:resizeHandles val="exact"/>
        </dgm:presLayoutVars>
      </dgm:prSet>
      <dgm:spPr/>
    </dgm:pt>
    <dgm:pt modelId="{A62B81E4-230D-4EC9-9C10-78AA737E8C11}" type="pres">
      <dgm:prSet presAssocID="{74C49CD2-E9FA-4680-9769-77D402CA9729}" presName="circle1" presStyleLbl="node1" presStyleIdx="0" presStyleCnt="3"/>
      <dgm:spPr/>
    </dgm:pt>
    <dgm:pt modelId="{A3AA724D-0092-4AE2-9BD1-744A243A59F0}" type="pres">
      <dgm:prSet presAssocID="{74C49CD2-E9FA-4680-9769-77D402CA9729}" presName="space" presStyleCnt="0"/>
      <dgm:spPr/>
    </dgm:pt>
    <dgm:pt modelId="{FD444746-E7E4-49EA-9092-BE77DB4F91D8}" type="pres">
      <dgm:prSet presAssocID="{74C49CD2-E9FA-4680-9769-77D402CA9729}" presName="rect1" presStyleLbl="alignAcc1" presStyleIdx="0" presStyleCnt="3" custLinFactNeighborX="138"/>
      <dgm:spPr/>
    </dgm:pt>
    <dgm:pt modelId="{C2C2828F-FED8-4884-BAEB-9469322C5472}" type="pres">
      <dgm:prSet presAssocID="{ACCF082D-4899-43E0-AB9C-D687F0225A07}" presName="vertSpace2" presStyleLbl="node1" presStyleIdx="0" presStyleCnt="3"/>
      <dgm:spPr/>
    </dgm:pt>
    <dgm:pt modelId="{F546C23B-4EEE-4E45-968D-5CD89D99A4A5}" type="pres">
      <dgm:prSet presAssocID="{ACCF082D-4899-43E0-AB9C-D687F0225A07}" presName="circle2" presStyleLbl="node1" presStyleIdx="1" presStyleCnt="3"/>
      <dgm:spPr/>
    </dgm:pt>
    <dgm:pt modelId="{A785E666-1E06-47EA-A442-5E936F9C1571}" type="pres">
      <dgm:prSet presAssocID="{ACCF082D-4899-43E0-AB9C-D687F0225A07}" presName="rect2" presStyleLbl="alignAcc1" presStyleIdx="1" presStyleCnt="3"/>
      <dgm:spPr/>
    </dgm:pt>
    <dgm:pt modelId="{5ACD4C17-87DC-4F9A-ABB0-4EB3D39CF7D3}" type="pres">
      <dgm:prSet presAssocID="{0912A174-108E-472D-8E80-CE042707CE0B}" presName="vertSpace3" presStyleLbl="node1" presStyleIdx="1" presStyleCnt="3"/>
      <dgm:spPr/>
    </dgm:pt>
    <dgm:pt modelId="{25B8CE4A-9A16-411F-84CE-26E11DEA5E6C}" type="pres">
      <dgm:prSet presAssocID="{0912A174-108E-472D-8E80-CE042707CE0B}" presName="circle3" presStyleLbl="node1" presStyleIdx="2" presStyleCnt="3"/>
      <dgm:spPr/>
    </dgm:pt>
    <dgm:pt modelId="{48A9A2B7-4479-412F-A9EB-E0FE5E6B406E}" type="pres">
      <dgm:prSet presAssocID="{0912A174-108E-472D-8E80-CE042707CE0B}" presName="rect3" presStyleLbl="alignAcc1" presStyleIdx="2" presStyleCnt="3"/>
      <dgm:spPr/>
    </dgm:pt>
    <dgm:pt modelId="{505AE909-7349-449A-A2A4-7A7CA48B3673}" type="pres">
      <dgm:prSet presAssocID="{74C49CD2-E9FA-4680-9769-77D402CA9729}" presName="rect1ParTx" presStyleLbl="alignAcc1" presStyleIdx="2" presStyleCnt="3">
        <dgm:presLayoutVars>
          <dgm:chMax val="1"/>
          <dgm:bulletEnabled val="1"/>
        </dgm:presLayoutVars>
      </dgm:prSet>
      <dgm:spPr/>
    </dgm:pt>
    <dgm:pt modelId="{CD94C9AF-EA3A-4FAA-B459-ACC40F27E4DC}" type="pres">
      <dgm:prSet presAssocID="{74C49CD2-E9FA-4680-9769-77D402CA9729}" presName="rect1ChTx" presStyleLbl="alignAcc1" presStyleIdx="2" presStyleCnt="3" custScaleX="111496">
        <dgm:presLayoutVars>
          <dgm:bulletEnabled val="1"/>
        </dgm:presLayoutVars>
      </dgm:prSet>
      <dgm:spPr/>
    </dgm:pt>
    <dgm:pt modelId="{D5C83151-9CE3-47EC-8DF6-911D6EFC03FD}" type="pres">
      <dgm:prSet presAssocID="{ACCF082D-4899-43E0-AB9C-D687F0225A07}" presName="rect2ParTx" presStyleLbl="alignAcc1" presStyleIdx="2" presStyleCnt="3">
        <dgm:presLayoutVars>
          <dgm:chMax val="1"/>
          <dgm:bulletEnabled val="1"/>
        </dgm:presLayoutVars>
      </dgm:prSet>
      <dgm:spPr/>
    </dgm:pt>
    <dgm:pt modelId="{C82B4280-83F7-4402-9F97-2AEEC520A41E}" type="pres">
      <dgm:prSet presAssocID="{ACCF082D-4899-43E0-AB9C-D687F0225A07}" presName="rect2ChTx" presStyleLbl="alignAcc1" presStyleIdx="2" presStyleCnt="3" custScaleX="112199">
        <dgm:presLayoutVars>
          <dgm:bulletEnabled val="1"/>
        </dgm:presLayoutVars>
      </dgm:prSet>
      <dgm:spPr/>
    </dgm:pt>
    <dgm:pt modelId="{FC301522-CEF6-469C-96D6-EE41D11EDBDA}" type="pres">
      <dgm:prSet presAssocID="{0912A174-108E-472D-8E80-CE042707CE0B}" presName="rect3ParTx" presStyleLbl="alignAcc1" presStyleIdx="2" presStyleCnt="3">
        <dgm:presLayoutVars>
          <dgm:chMax val="1"/>
          <dgm:bulletEnabled val="1"/>
        </dgm:presLayoutVars>
      </dgm:prSet>
      <dgm:spPr/>
    </dgm:pt>
    <dgm:pt modelId="{4446AAA5-20D0-4485-8467-A1F0662D5326}" type="pres">
      <dgm:prSet presAssocID="{0912A174-108E-472D-8E80-CE042707CE0B}" presName="rect3ChTx" presStyleLbl="alignAcc1" presStyleIdx="2" presStyleCnt="3" custScaleX="112308">
        <dgm:presLayoutVars>
          <dgm:bulletEnabled val="1"/>
        </dgm:presLayoutVars>
      </dgm:prSet>
      <dgm:spPr/>
    </dgm:pt>
  </dgm:ptLst>
  <dgm:cxnLst>
    <dgm:cxn modelId="{B1EB0B08-3917-4167-9933-6BFA6A8D8344}" type="presOf" srcId="{74C49CD2-E9FA-4680-9769-77D402CA9729}" destId="{FD444746-E7E4-49EA-9092-BE77DB4F91D8}" srcOrd="0" destOrd="0" presId="urn:microsoft.com/office/officeart/2005/8/layout/target3"/>
    <dgm:cxn modelId="{F4C67F1F-60C9-4604-BB57-5576BBB4E706}" type="presOf" srcId="{74C49CD2-E9FA-4680-9769-77D402CA9729}" destId="{505AE909-7349-449A-A2A4-7A7CA48B3673}" srcOrd="1" destOrd="0" presId="urn:microsoft.com/office/officeart/2005/8/layout/target3"/>
    <dgm:cxn modelId="{2188643F-7E91-487A-BF68-7270C7057036}" type="presOf" srcId="{0912A174-108E-472D-8E80-CE042707CE0B}" destId="{FC301522-CEF6-469C-96D6-EE41D11EDBDA}" srcOrd="1" destOrd="0" presId="urn:microsoft.com/office/officeart/2005/8/layout/target3"/>
    <dgm:cxn modelId="{33729E6A-22B5-41A9-B652-C7D79B10DF0D}" type="presOf" srcId="{0912A174-108E-472D-8E80-CE042707CE0B}" destId="{48A9A2B7-4479-412F-A9EB-E0FE5E6B406E}" srcOrd="0" destOrd="0" presId="urn:microsoft.com/office/officeart/2005/8/layout/target3"/>
    <dgm:cxn modelId="{0B523A72-669F-4672-A8BF-B92AF212CB8A}" srcId="{E4C89058-26E1-467E-AA74-6B4A8D0740C6}" destId="{0912A174-108E-472D-8E80-CE042707CE0B}" srcOrd="2" destOrd="0" parTransId="{B61D53BC-8127-4F64-A570-5E04DA9BF849}" sibTransId="{4C9D64D6-25D2-4E93-8BB4-F6F36EC4E720}"/>
    <dgm:cxn modelId="{22DDA753-2797-481C-BEC1-E6B46CEEB2F9}" srcId="{0912A174-108E-472D-8E80-CE042707CE0B}" destId="{C06241FC-8AEA-44AB-A68F-7DB4A6D782D3}" srcOrd="0" destOrd="0" parTransId="{F2060F54-50F7-40C3-BE3E-321F50D6F0DC}" sibTransId="{4EFC59F2-1B79-405A-8026-41A5030138E2}"/>
    <dgm:cxn modelId="{AF7BAF54-4454-4BC0-894B-4CDC65511969}" srcId="{E4C89058-26E1-467E-AA74-6B4A8D0740C6}" destId="{ACCF082D-4899-43E0-AB9C-D687F0225A07}" srcOrd="1" destOrd="0" parTransId="{86583F52-159C-4416-89A6-7A5CC4AE9548}" sibTransId="{4B0BC502-B4BA-48DC-A5AD-CE2583A8CD5C}"/>
    <dgm:cxn modelId="{1811DF74-B49C-443A-B2B7-AAC940B28753}" type="presOf" srcId="{FD4A3B15-2652-4523-A836-9AE6C6A92A60}" destId="{CD94C9AF-EA3A-4FAA-B459-ACC40F27E4DC}" srcOrd="0" destOrd="0" presId="urn:microsoft.com/office/officeart/2005/8/layout/target3"/>
    <dgm:cxn modelId="{E19EC559-24E0-41E6-AC5B-50CEF6CE533A}" type="presOf" srcId="{27597C5E-A5FC-4D9E-A159-92222D72D5CC}" destId="{4446AAA5-20D0-4485-8467-A1F0662D5326}" srcOrd="0" destOrd="1" presId="urn:microsoft.com/office/officeart/2005/8/layout/target3"/>
    <dgm:cxn modelId="{CB889199-F0EB-4561-A298-93D60E83FCB3}" type="presOf" srcId="{ACCF082D-4899-43E0-AB9C-D687F0225A07}" destId="{A785E666-1E06-47EA-A442-5E936F9C1571}" srcOrd="0" destOrd="0" presId="urn:microsoft.com/office/officeart/2005/8/layout/target3"/>
    <dgm:cxn modelId="{CB99A2AF-62F3-4677-B320-1F24B981BA39}" srcId="{ACCF082D-4899-43E0-AB9C-D687F0225A07}" destId="{98BDE98E-692E-4639-8E80-463EE02AF355}" srcOrd="0" destOrd="0" parTransId="{E4F41D4C-9D26-4C4C-9F20-37F2C8B4E791}" sibTransId="{9FFDCB06-44F8-4A64-A6CD-3542356BC538}"/>
    <dgm:cxn modelId="{6B242BB7-1153-4A21-B055-53D52EA28B0F}" type="presOf" srcId="{ACCF082D-4899-43E0-AB9C-D687F0225A07}" destId="{D5C83151-9CE3-47EC-8DF6-911D6EFC03FD}" srcOrd="1" destOrd="0" presId="urn:microsoft.com/office/officeart/2005/8/layout/target3"/>
    <dgm:cxn modelId="{B587BCC6-E882-470D-A1BF-AB0E4978179F}" srcId="{0912A174-108E-472D-8E80-CE042707CE0B}" destId="{27597C5E-A5FC-4D9E-A159-92222D72D5CC}" srcOrd="1" destOrd="0" parTransId="{2F26C2BC-FCCB-4FDC-8DDC-71AB07D23C8A}" sibTransId="{88D9EE94-5D41-4F50-B11D-A1FEF7EB6CFD}"/>
    <dgm:cxn modelId="{290068D1-18E3-473E-B7BC-06D994443704}" type="presOf" srcId="{E4C89058-26E1-467E-AA74-6B4A8D0740C6}" destId="{E22AA9E0-60E1-4CB4-83C5-6DF98F1ECFF3}" srcOrd="0" destOrd="0" presId="urn:microsoft.com/office/officeart/2005/8/layout/target3"/>
    <dgm:cxn modelId="{E740F8D1-D6DB-4417-8D93-289CCF0FA1ED}" srcId="{E4C89058-26E1-467E-AA74-6B4A8D0740C6}" destId="{74C49CD2-E9FA-4680-9769-77D402CA9729}" srcOrd="0" destOrd="0" parTransId="{F86DD139-099F-43AF-BE88-CCA4FF3D0921}" sibTransId="{1E9011BE-704A-4A0A-A6F7-545E3E334575}"/>
    <dgm:cxn modelId="{33406EE1-0997-45EF-BB1E-4523D3E283C4}" type="presOf" srcId="{98BDE98E-692E-4639-8E80-463EE02AF355}" destId="{C82B4280-83F7-4402-9F97-2AEEC520A41E}" srcOrd="0" destOrd="0" presId="urn:microsoft.com/office/officeart/2005/8/layout/target3"/>
    <dgm:cxn modelId="{73885CE5-6DF2-48C6-902B-CDD95D752D1F}" srcId="{74C49CD2-E9FA-4680-9769-77D402CA9729}" destId="{FD4A3B15-2652-4523-A836-9AE6C6A92A60}" srcOrd="0" destOrd="0" parTransId="{45AD0330-E5B1-4FB2-A2DD-57274D706A01}" sibTransId="{8A8CD26A-1321-4F2D-837D-A2C78D0BF1A4}"/>
    <dgm:cxn modelId="{0DBD51EC-A1E3-480D-8B5C-36F95CE376EF}" type="presOf" srcId="{C06241FC-8AEA-44AB-A68F-7DB4A6D782D3}" destId="{4446AAA5-20D0-4485-8467-A1F0662D5326}" srcOrd="0" destOrd="0" presId="urn:microsoft.com/office/officeart/2005/8/layout/target3"/>
    <dgm:cxn modelId="{C7C1B240-CB99-4D3F-86A8-1A79CC3C8B31}" type="presParOf" srcId="{E22AA9E0-60E1-4CB4-83C5-6DF98F1ECFF3}" destId="{A62B81E4-230D-4EC9-9C10-78AA737E8C11}" srcOrd="0" destOrd="0" presId="urn:microsoft.com/office/officeart/2005/8/layout/target3"/>
    <dgm:cxn modelId="{DFE8756F-FD49-48DB-AFF1-F21931333BEC}" type="presParOf" srcId="{E22AA9E0-60E1-4CB4-83C5-6DF98F1ECFF3}" destId="{A3AA724D-0092-4AE2-9BD1-744A243A59F0}" srcOrd="1" destOrd="0" presId="urn:microsoft.com/office/officeart/2005/8/layout/target3"/>
    <dgm:cxn modelId="{5FFDF6BF-ACAE-49BE-9822-536FD597F6B7}" type="presParOf" srcId="{E22AA9E0-60E1-4CB4-83C5-6DF98F1ECFF3}" destId="{FD444746-E7E4-49EA-9092-BE77DB4F91D8}" srcOrd="2" destOrd="0" presId="urn:microsoft.com/office/officeart/2005/8/layout/target3"/>
    <dgm:cxn modelId="{BFA44462-A398-4D5B-818A-8AC971130173}" type="presParOf" srcId="{E22AA9E0-60E1-4CB4-83C5-6DF98F1ECFF3}" destId="{C2C2828F-FED8-4884-BAEB-9469322C5472}" srcOrd="3" destOrd="0" presId="urn:microsoft.com/office/officeart/2005/8/layout/target3"/>
    <dgm:cxn modelId="{289E5E59-4635-4E7F-8219-F1F0BC2CA317}" type="presParOf" srcId="{E22AA9E0-60E1-4CB4-83C5-6DF98F1ECFF3}" destId="{F546C23B-4EEE-4E45-968D-5CD89D99A4A5}" srcOrd="4" destOrd="0" presId="urn:microsoft.com/office/officeart/2005/8/layout/target3"/>
    <dgm:cxn modelId="{52C79AEC-51B0-4398-8FC2-64A958E198BA}" type="presParOf" srcId="{E22AA9E0-60E1-4CB4-83C5-6DF98F1ECFF3}" destId="{A785E666-1E06-47EA-A442-5E936F9C1571}" srcOrd="5" destOrd="0" presId="urn:microsoft.com/office/officeart/2005/8/layout/target3"/>
    <dgm:cxn modelId="{659B264C-7928-4706-88CE-425C08E366C5}" type="presParOf" srcId="{E22AA9E0-60E1-4CB4-83C5-6DF98F1ECFF3}" destId="{5ACD4C17-87DC-4F9A-ABB0-4EB3D39CF7D3}" srcOrd="6" destOrd="0" presId="urn:microsoft.com/office/officeart/2005/8/layout/target3"/>
    <dgm:cxn modelId="{A19ECE1A-7887-45F6-83C8-07C2EF99B11D}" type="presParOf" srcId="{E22AA9E0-60E1-4CB4-83C5-6DF98F1ECFF3}" destId="{25B8CE4A-9A16-411F-84CE-26E11DEA5E6C}" srcOrd="7" destOrd="0" presId="urn:microsoft.com/office/officeart/2005/8/layout/target3"/>
    <dgm:cxn modelId="{CE106DD4-B092-4574-9295-82DA49BBEC4A}" type="presParOf" srcId="{E22AA9E0-60E1-4CB4-83C5-6DF98F1ECFF3}" destId="{48A9A2B7-4479-412F-A9EB-E0FE5E6B406E}" srcOrd="8" destOrd="0" presId="urn:microsoft.com/office/officeart/2005/8/layout/target3"/>
    <dgm:cxn modelId="{65620F34-3AEA-4937-91B4-D26061E25A39}" type="presParOf" srcId="{E22AA9E0-60E1-4CB4-83C5-6DF98F1ECFF3}" destId="{505AE909-7349-449A-A2A4-7A7CA48B3673}" srcOrd="9" destOrd="0" presId="urn:microsoft.com/office/officeart/2005/8/layout/target3"/>
    <dgm:cxn modelId="{335F5AE2-F5CC-4A46-8D6D-BB94AAAA0E3C}" type="presParOf" srcId="{E22AA9E0-60E1-4CB4-83C5-6DF98F1ECFF3}" destId="{CD94C9AF-EA3A-4FAA-B459-ACC40F27E4DC}" srcOrd="10" destOrd="0" presId="urn:microsoft.com/office/officeart/2005/8/layout/target3"/>
    <dgm:cxn modelId="{6963FF4B-F00E-4B80-B15C-3C7AEA28A1D5}" type="presParOf" srcId="{E22AA9E0-60E1-4CB4-83C5-6DF98F1ECFF3}" destId="{D5C83151-9CE3-47EC-8DF6-911D6EFC03FD}" srcOrd="11" destOrd="0" presId="urn:microsoft.com/office/officeart/2005/8/layout/target3"/>
    <dgm:cxn modelId="{E7EC7779-D624-4B09-A490-33BBCC798A3C}" type="presParOf" srcId="{E22AA9E0-60E1-4CB4-83C5-6DF98F1ECFF3}" destId="{C82B4280-83F7-4402-9F97-2AEEC520A41E}" srcOrd="12" destOrd="0" presId="urn:microsoft.com/office/officeart/2005/8/layout/target3"/>
    <dgm:cxn modelId="{BD681639-845D-4A38-BD68-B596E85F92F2}" type="presParOf" srcId="{E22AA9E0-60E1-4CB4-83C5-6DF98F1ECFF3}" destId="{FC301522-CEF6-469C-96D6-EE41D11EDBDA}" srcOrd="13" destOrd="0" presId="urn:microsoft.com/office/officeart/2005/8/layout/target3"/>
    <dgm:cxn modelId="{82028D4E-50CA-409B-A51F-FE2FB9E675E2}" type="presParOf" srcId="{E22AA9E0-60E1-4CB4-83C5-6DF98F1ECFF3}" destId="{4446AAA5-20D0-4485-8467-A1F0662D5326}"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5C2387-D397-4166-8518-F446E302C691}" type="doc">
      <dgm:prSet loTypeId="urn:microsoft.com/office/officeart/2005/8/layout/bList2" loCatId="list" qsTypeId="urn:microsoft.com/office/officeart/2005/8/quickstyle/simple1" qsCatId="simple" csTypeId="urn:microsoft.com/office/officeart/2005/8/colors/colorful1" csCatId="colorful" phldr="1"/>
      <dgm:spPr/>
      <dgm:t>
        <a:bodyPr/>
        <a:lstStyle/>
        <a:p>
          <a:endParaRPr lang="zh-TW" altLang="en-US"/>
        </a:p>
      </dgm:t>
    </dgm:pt>
    <dgm:pt modelId="{CEBAA712-8AD7-40C6-9E75-29A9800F29D9}">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王秀菊</a:t>
          </a:r>
        </a:p>
      </dgm:t>
    </dgm:pt>
    <dgm:pt modelId="{0948FDFD-F61D-4A99-8689-2FE5B80320E6}" type="parTrans" cxnId="{668621FB-9355-4057-97FF-5D348162499F}">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095AF324-794B-4728-BDA9-C1E078EFEFDD}" type="sibTrans" cxnId="{668621FB-9355-4057-97FF-5D348162499F}">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879F4098-5756-4E90-9D9E-31923AF8A270}">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郭偉淋</a:t>
          </a:r>
        </a:p>
      </dgm:t>
    </dgm:pt>
    <dgm:pt modelId="{E8B502B8-F98D-4443-9B07-4A7BF59D1F22}" type="parTrans" cxnId="{C97151A0-2158-42F7-84FF-60F688C1AF91}">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CC3EA9CF-2182-4088-AE0B-44E9D70718A8}" type="sibTrans" cxnId="{C97151A0-2158-42F7-84FF-60F688C1AF91}">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78ACE21F-D90E-4726-971C-C969D57C09B7}">
      <dgm:prSet custT="1"/>
      <dgm:spPr/>
      <dgm:t>
        <a:bodyPr/>
        <a:lstStyle/>
        <a:p>
          <a:r>
            <a:rPr lang="zh-TW" altLang="en-US" sz="2400" b="1" dirty="0">
              <a:latin typeface="微軟正黑體" panose="020B0604030504040204" pitchFamily="34" charset="-120"/>
              <a:ea typeface="微軟正黑體" panose="020B0604030504040204" pitchFamily="34" charset="-120"/>
            </a:rPr>
            <a:t>楊馥聰</a:t>
          </a:r>
          <a:endParaRPr lang="en-US" altLang="zh-TW" sz="2400" b="1" dirty="0">
            <a:latin typeface="微軟正黑體" panose="020B0604030504040204" pitchFamily="34" charset="-120"/>
            <a:ea typeface="微軟正黑體" panose="020B0604030504040204" pitchFamily="34" charset="-120"/>
          </a:endParaRPr>
        </a:p>
      </dgm:t>
    </dgm:pt>
    <dgm:pt modelId="{5EA4039B-2685-4020-B0DF-C7F1CABC68FB}" type="parTrans" cxnId="{AE8F0052-035C-4C35-8A7E-5042E0DB93E7}">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88507E67-2BDB-4087-A105-E8EE6BC1C2A6}" type="sibTrans" cxnId="{AE8F0052-035C-4C35-8A7E-5042E0DB93E7}">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D6468B5F-27D6-40FC-9268-0EFF29D0E4E1}">
      <dgm:prSet custT="1"/>
      <dgm:spPr/>
      <dgm:t>
        <a:bodyPr/>
        <a:lstStyle/>
        <a:p>
          <a:r>
            <a:rPr lang="zh-TW" altLang="en-US" sz="2400" b="1" dirty="0">
              <a:latin typeface="微軟正黑體" panose="020B0604030504040204" pitchFamily="34" charset="-120"/>
              <a:ea typeface="微軟正黑體" panose="020B0604030504040204" pitchFamily="34" charset="-120"/>
            </a:rPr>
            <a:t>李訓仁</a:t>
          </a:r>
          <a:endParaRPr lang="en-US" altLang="zh-TW" sz="2400" b="1" dirty="0">
            <a:latin typeface="微軟正黑體" panose="020B0604030504040204" pitchFamily="34" charset="-120"/>
            <a:ea typeface="微軟正黑體" panose="020B0604030504040204" pitchFamily="34" charset="-120"/>
          </a:endParaRPr>
        </a:p>
      </dgm:t>
    </dgm:pt>
    <dgm:pt modelId="{D5D338D0-D178-4464-8070-7397E6DCB10B}" type="parTrans" cxnId="{6B553CD0-F6FB-4725-8770-8FC9EF27439D}">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FBF728DF-B4AA-4A5C-B38A-1DCB5E8BDB08}" type="sibTrans" cxnId="{6B553CD0-F6FB-4725-8770-8FC9EF27439D}">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3EA016FD-5D43-48B5-BE45-51C36EAA9E49}">
      <dgm:prSet custT="1"/>
      <dgm:spPr/>
      <dgm:t>
        <a:bodyPr/>
        <a:lstStyle/>
        <a:p>
          <a:r>
            <a:rPr lang="zh-TW" altLang="en-US" sz="2400" b="1" dirty="0">
              <a:latin typeface="微軟正黑體" panose="020B0604030504040204" pitchFamily="34" charset="-120"/>
              <a:ea typeface="微軟正黑體" panose="020B0604030504040204" pitchFamily="34" charset="-120"/>
            </a:rPr>
            <a:t>陳秀蘭</a:t>
          </a:r>
        </a:p>
      </dgm:t>
    </dgm:pt>
    <dgm:pt modelId="{2FC6E3CE-39B9-4F11-9BA0-40C8B4E5FAD8}" type="parTrans" cxnId="{8DA86A98-FB6A-4F95-8ED8-C53DE0AAECAB}">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CD26DDEB-4EA6-48F4-8DF9-B377C9B53220}" type="sibTrans" cxnId="{8DA86A98-FB6A-4F95-8ED8-C53DE0AAECAB}">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2FD5AD97-F7E6-48E1-8DF7-E67805837E55}">
      <dgm:prSet custT="1"/>
      <dgm:spPr/>
      <dgm:t>
        <a:bodyPr/>
        <a:lstStyle/>
        <a:p>
          <a:r>
            <a:rPr lang="zh-TW" altLang="en-US" sz="2400" b="1" dirty="0">
              <a:latin typeface="微軟正黑體" panose="020B0604030504040204" pitchFamily="34" charset="-120"/>
              <a:ea typeface="微軟正黑體" panose="020B0604030504040204" pitchFamily="34" charset="-120"/>
            </a:rPr>
            <a:t>陳建華</a:t>
          </a:r>
          <a:endParaRPr lang="en-US" altLang="zh-TW" sz="2400" b="1" dirty="0">
            <a:latin typeface="微軟正黑體" panose="020B0604030504040204" pitchFamily="34" charset="-120"/>
            <a:ea typeface="微軟正黑體" panose="020B0604030504040204" pitchFamily="34" charset="-120"/>
          </a:endParaRPr>
        </a:p>
      </dgm:t>
    </dgm:pt>
    <dgm:pt modelId="{8297ACDA-5B91-40A2-9EFC-4D0E5FE3FF86}" type="parTrans" cxnId="{5174D3C8-AAF4-465A-A783-0981A3D6C7D0}">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2F16DCA5-5583-4DA8-9A72-E1404F741973}" type="sibTrans" cxnId="{5174D3C8-AAF4-465A-A783-0981A3D6C7D0}">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64A3F3F7-FAEB-424A-8DE2-B053985D709D}">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游舒閔</a:t>
          </a:r>
        </a:p>
      </dgm:t>
    </dgm:pt>
    <dgm:pt modelId="{F2C0DAC6-C70F-43FB-9028-15D09A9D1750}" type="parTrans" cxnId="{4629CFCA-0B18-4C0F-AC9A-294EFF8C95B8}">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745AA8C7-7228-4F35-8FC6-1E0CDF4CF629}" type="sibTrans" cxnId="{4629CFCA-0B18-4C0F-AC9A-294EFF8C95B8}">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EA8AFC73-EC4C-4855-B141-CA4B24EDCB97}">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陳慶全</a:t>
          </a:r>
        </a:p>
      </dgm:t>
    </dgm:pt>
    <dgm:pt modelId="{F4EEA495-2AD5-40D8-9150-7467FC2C89CC}" type="parTrans" cxnId="{A0B4EC56-2616-43C8-B5F9-231F72329017}">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FEDD77C3-C468-4097-9430-E1FA8A2EA4AE}" type="sibTrans" cxnId="{A0B4EC56-2616-43C8-B5F9-231F72329017}">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49A3C3B8-3D1F-4544-8DEE-82389F96AC8A}">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黃麗娟</a:t>
          </a:r>
        </a:p>
      </dgm:t>
    </dgm:pt>
    <dgm:pt modelId="{9A694773-4422-4479-BED8-E0A84A921B74}" type="parTrans" cxnId="{C613140C-65EA-4F4D-B623-58F80968F81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501DA98-9507-4AC1-AC2F-9BFD3F189332}" type="sibTrans" cxnId="{C613140C-65EA-4F4D-B623-58F80968F81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847855B-C9DC-477C-8ACE-586B791E580D}">
      <dgm:prSet custT="1"/>
      <dgm:spPr/>
      <dgm:t>
        <a:bodyPr/>
        <a:lstStyle/>
        <a:p>
          <a:pPr algn="ctr">
            <a:buFontTx/>
            <a:buNone/>
          </a:pPr>
          <a:r>
            <a:rPr lang="zh-TW" altLang="en-US" sz="3200" dirty="0">
              <a:latin typeface="微軟正黑體" panose="020B0604030504040204" pitchFamily="34" charset="-120"/>
              <a:ea typeface="微軟正黑體" panose="020B0604030504040204" pitchFamily="34" charset="-120"/>
            </a:rPr>
            <a:t>國文</a:t>
          </a:r>
        </a:p>
      </dgm:t>
    </dgm:pt>
    <dgm:pt modelId="{2B776A62-AB2D-4C9E-830E-83FD7211B8FE}" type="parTrans" cxnId="{FE9B8426-EAF7-4A1C-8503-8F1A4D4B33A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B6F82B7-5857-436D-809C-8B36D405995C}" type="sibTrans" cxnId="{FE9B8426-EAF7-4A1C-8503-8F1A4D4B33A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2C392C5-4545-4780-B328-B4FF96A5ACBD}">
      <dgm:prSet custT="1"/>
      <dgm:spPr/>
      <dgm:t>
        <a:bodyPr/>
        <a:lstStyle/>
        <a:p>
          <a:pPr algn="ctr">
            <a:buFontTx/>
            <a:buNone/>
          </a:pPr>
          <a:r>
            <a:rPr lang="zh-TW" altLang="en-US" sz="3200" dirty="0">
              <a:latin typeface="微軟正黑體" panose="020B0604030504040204" pitchFamily="34" charset="-120"/>
              <a:ea typeface="微軟正黑體" panose="020B0604030504040204" pitchFamily="34" charset="-120"/>
            </a:rPr>
            <a:t>英語</a:t>
          </a:r>
        </a:p>
      </dgm:t>
    </dgm:pt>
    <dgm:pt modelId="{9E6D6095-B60E-4CAA-83EB-5373A0B6AF6C}" type="parTrans" cxnId="{EB672061-A8E8-459E-88F1-FE055943980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A2C5252-E9FE-4B1E-B47C-4F56A6165CD5}" type="sibTrans" cxnId="{EB672061-A8E8-459E-88F1-FE055943980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4589EC3-81A3-4672-BDD9-40103FEF583B}">
      <dgm:prSet custT="1"/>
      <dgm:spPr/>
      <dgm:t>
        <a:bodyPr/>
        <a:lstStyle/>
        <a:p>
          <a:pPr algn="ctr">
            <a:buFontTx/>
            <a:buNone/>
          </a:pPr>
          <a:r>
            <a:rPr lang="zh-TW" altLang="en-US" sz="3200" dirty="0">
              <a:latin typeface="微軟正黑體" panose="020B0604030504040204" pitchFamily="34" charset="-120"/>
              <a:ea typeface="微軟正黑體" panose="020B0604030504040204" pitchFamily="34" charset="-120"/>
            </a:rPr>
            <a:t>數學</a:t>
          </a:r>
        </a:p>
      </dgm:t>
    </dgm:pt>
    <dgm:pt modelId="{A3AB97F9-1036-4A44-9F28-A53939BF35F2}" type="parTrans" cxnId="{1AA98106-8728-4C8C-A8AF-309DA11F52A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AE38C37-559B-4DD5-97DA-461E027516A4}" type="sibTrans" cxnId="{1AA98106-8728-4C8C-A8AF-309DA11F52A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8C9308E-CA9B-410C-94BC-B52266532AC1}">
      <dgm:prSet custT="1"/>
      <dgm:spPr/>
      <dgm:t>
        <a:bodyPr/>
        <a:lstStyle/>
        <a:p>
          <a:pPr algn="ctr">
            <a:buFontTx/>
            <a:buNone/>
          </a:pPr>
          <a:r>
            <a:rPr lang="zh-TW" altLang="en-US" sz="3200" dirty="0">
              <a:latin typeface="微軟正黑體" panose="020B0604030504040204" pitchFamily="34" charset="-120"/>
              <a:ea typeface="微軟正黑體" panose="020B0604030504040204" pitchFamily="34" charset="-120"/>
            </a:rPr>
            <a:t>自然</a:t>
          </a:r>
        </a:p>
      </dgm:t>
    </dgm:pt>
    <dgm:pt modelId="{ECE11A7A-30C5-498A-B86D-58543608D830}" type="parTrans" cxnId="{C9197A8B-6879-48B5-9CA1-CD8C2163263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F75D33-B854-4E16-8E23-9780B97649B7}" type="sibTrans" cxnId="{C9197A8B-6879-48B5-9CA1-CD8C2163263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7343EC5-248A-4D9D-9CD1-C335EABADE03}">
      <dgm:prSet custT="1"/>
      <dgm:spPr/>
      <dgm:t>
        <a:bodyPr/>
        <a:lstStyle/>
        <a:p>
          <a:pPr marL="285750" lvl="1" indent="-285750" algn="ctr" defTabSz="1600200">
            <a:lnSpc>
              <a:spcPct val="90000"/>
            </a:lnSpc>
            <a:spcBef>
              <a:spcPct val="0"/>
            </a:spcBef>
            <a:spcAft>
              <a:spcPct val="15000"/>
            </a:spcAft>
            <a:buFontTx/>
            <a:buNone/>
          </a:pPr>
          <a:r>
            <a:rPr lang="zh-TW" altLang="en-US" sz="3200" kern="1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社會</a:t>
          </a:r>
        </a:p>
      </dgm:t>
    </dgm:pt>
    <dgm:pt modelId="{9F34FA24-434A-4D08-A0F9-0B8C17F02C5A}" type="parTrans" cxnId="{6C49019B-32D2-4BC4-8933-C0F55FE73595}">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A0CA113-4229-4405-AFFE-DC0918C01DE0}" type="sibTrans" cxnId="{6C49019B-32D2-4BC4-8933-C0F55FE73595}">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78422A8-3724-4B40-96DF-C0E9F027255E}">
      <dgm:prSet custT="1"/>
      <dgm:spPr/>
      <dgm:t>
        <a:bodyPr/>
        <a:lstStyle/>
        <a:p>
          <a:pPr algn="ctr">
            <a:buFontTx/>
            <a:buNone/>
          </a:pPr>
          <a:r>
            <a:rPr lang="zh-TW" altLang="en-US" sz="3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健體</a:t>
          </a:r>
          <a:endParaRPr lang="zh-TW" altLang="en-US" sz="3200" dirty="0">
            <a:latin typeface="微軟正黑體" panose="020B0604030504040204" pitchFamily="34" charset="-120"/>
            <a:ea typeface="微軟正黑體" panose="020B0604030504040204" pitchFamily="34" charset="-120"/>
          </a:endParaRPr>
        </a:p>
      </dgm:t>
    </dgm:pt>
    <dgm:pt modelId="{E88FCA9F-487E-4C2D-B702-350208A1D490}" type="parTrans" cxnId="{85D4094E-3974-41B3-95DD-3025A5F23B5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E4132B4-6780-454C-8ADA-A864641009C5}" type="sibTrans" cxnId="{85D4094E-3974-41B3-95DD-3025A5F23B5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0BF4351-2652-426F-958F-8902A4849443}">
      <dgm:prSet custT="1"/>
      <dgm:spPr/>
      <dgm:t>
        <a:bodyPr/>
        <a:lstStyle/>
        <a:p>
          <a:pPr algn="ctr">
            <a:buNone/>
          </a:pPr>
          <a:r>
            <a:rPr lang="zh-TW" altLang="en-US" sz="3200" dirty="0">
              <a:latin typeface="微軟正黑體" panose="020B0604030504040204" pitchFamily="34" charset="-120"/>
              <a:ea typeface="微軟正黑體" panose="020B0604030504040204" pitchFamily="34" charset="-120"/>
            </a:rPr>
            <a:t>藝文</a:t>
          </a:r>
        </a:p>
      </dgm:t>
    </dgm:pt>
    <dgm:pt modelId="{2FB455D0-B971-49A4-BBF0-178A420DBB4C}" type="parTrans" cxnId="{4001205A-F5F0-4F4D-90B1-B74140BA894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D35AC3B-FC03-4F8D-9DEF-420A6A81E7DC}" type="sibTrans" cxnId="{4001205A-F5F0-4F4D-90B1-B74140BA894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7FD9417-6C4E-4EB9-85F9-706DD39EFC15}">
      <dgm:prSet custT="1"/>
      <dgm:spPr/>
      <dgm:t>
        <a:bodyPr/>
        <a:lstStyle/>
        <a:p>
          <a:pPr algn="ctr">
            <a:buNone/>
          </a:pPr>
          <a:r>
            <a:rPr lang="zh-TW" altLang="en-US" sz="3200" dirty="0">
              <a:latin typeface="微軟正黑體" panose="020B0604030504040204" pitchFamily="34" charset="-120"/>
              <a:ea typeface="微軟正黑體" panose="020B0604030504040204" pitchFamily="34" charset="-120"/>
            </a:rPr>
            <a:t>綜合</a:t>
          </a:r>
        </a:p>
      </dgm:t>
    </dgm:pt>
    <dgm:pt modelId="{A650D900-45FF-4C45-A7B1-7EFE0724A2BE}" type="parTrans" cxnId="{F39F842F-9533-458A-9454-86861492E6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5B6A27E-C9ED-4996-8BC5-9BC84571FFBC}" type="sibTrans" cxnId="{F39F842F-9533-458A-9454-86861492E6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DE2D9A1-089A-4650-8042-6B45BFAE3EA8}">
      <dgm:prSet custT="1"/>
      <dgm:spPr/>
      <dgm:t>
        <a:bodyPr/>
        <a:lstStyle/>
        <a:p>
          <a:pPr algn="ctr">
            <a:buNone/>
          </a:pPr>
          <a:r>
            <a:rPr lang="zh-TW" altLang="en-US" sz="3200" dirty="0">
              <a:latin typeface="微軟正黑體" panose="020B0604030504040204" pitchFamily="34" charset="-120"/>
              <a:ea typeface="微軟正黑體" panose="020B0604030504040204" pitchFamily="34" charset="-120"/>
            </a:rPr>
            <a:t>科技</a:t>
          </a:r>
        </a:p>
      </dgm:t>
    </dgm:pt>
    <dgm:pt modelId="{1E0F50D2-C30E-4DA6-9A09-73A572DE7247}" type="parTrans" cxnId="{150233F3-B999-49B0-B830-933CF786625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9F23154-8E29-4B59-8AA1-424504F2541C}" type="sibTrans" cxnId="{150233F3-B999-49B0-B830-933CF786625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1CA46CC-0047-47C1-A23F-0D1688F5D6E9}" type="pres">
      <dgm:prSet presAssocID="{095C2387-D397-4166-8518-F446E302C691}" presName="diagram" presStyleCnt="0">
        <dgm:presLayoutVars>
          <dgm:dir/>
          <dgm:animLvl val="lvl"/>
          <dgm:resizeHandles val="exact"/>
        </dgm:presLayoutVars>
      </dgm:prSet>
      <dgm:spPr/>
    </dgm:pt>
    <dgm:pt modelId="{18D27AE2-264A-45FF-A8E7-D429EAC9676B}" type="pres">
      <dgm:prSet presAssocID="{CEBAA712-8AD7-40C6-9E75-29A9800F29D9}" presName="compNode" presStyleCnt="0"/>
      <dgm:spPr/>
    </dgm:pt>
    <dgm:pt modelId="{F1EF5226-FA58-41A5-B455-369D26639C42}" type="pres">
      <dgm:prSet presAssocID="{CEBAA712-8AD7-40C6-9E75-29A9800F29D9}" presName="childRect" presStyleLbl="bgAcc1" presStyleIdx="0" presStyleCnt="9">
        <dgm:presLayoutVars>
          <dgm:bulletEnabled val="1"/>
        </dgm:presLayoutVars>
      </dgm:prSet>
      <dgm:spPr/>
    </dgm:pt>
    <dgm:pt modelId="{B706981F-7073-4746-9856-08CEA9C7F05D}" type="pres">
      <dgm:prSet presAssocID="{CEBAA712-8AD7-40C6-9E75-29A9800F29D9}" presName="parentText" presStyleLbl="node1" presStyleIdx="0" presStyleCnt="0">
        <dgm:presLayoutVars>
          <dgm:chMax val="0"/>
          <dgm:bulletEnabled val="1"/>
        </dgm:presLayoutVars>
      </dgm:prSet>
      <dgm:spPr/>
    </dgm:pt>
    <dgm:pt modelId="{89C66BE9-D363-4F92-A3A7-0AED935EFF87}" type="pres">
      <dgm:prSet presAssocID="{CEBAA712-8AD7-40C6-9E75-29A9800F29D9}" presName="parentRect" presStyleLbl="alignNode1" presStyleIdx="0" presStyleCnt="9"/>
      <dgm:spPr/>
    </dgm:pt>
    <dgm:pt modelId="{044EB640-C717-4536-A4A9-8A9248D69C8A}" type="pres">
      <dgm:prSet presAssocID="{CEBAA712-8AD7-40C6-9E75-29A9800F29D9}" presName="adorn" presStyleLbl="fgAccFollowNode1" presStyleIdx="0"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5000" b="-5000"/>
          </a:stretch>
        </a:blipFill>
      </dgm:spPr>
    </dgm:pt>
    <dgm:pt modelId="{976C0E76-91C2-4602-9268-BDB2B3CEEF4E}" type="pres">
      <dgm:prSet presAssocID="{095AF324-794B-4728-BDA9-C1E078EFEFDD}" presName="sibTrans" presStyleLbl="sibTrans2D1" presStyleIdx="0" presStyleCnt="0"/>
      <dgm:spPr/>
    </dgm:pt>
    <dgm:pt modelId="{3DDA954B-C7CF-4876-A0AA-700610358451}" type="pres">
      <dgm:prSet presAssocID="{78ACE21F-D90E-4726-971C-C969D57C09B7}" presName="compNode" presStyleCnt="0"/>
      <dgm:spPr/>
    </dgm:pt>
    <dgm:pt modelId="{360E2362-DE51-4115-955A-3BBB44869D62}" type="pres">
      <dgm:prSet presAssocID="{78ACE21F-D90E-4726-971C-C969D57C09B7}" presName="childRect" presStyleLbl="bgAcc1" presStyleIdx="1" presStyleCnt="9">
        <dgm:presLayoutVars>
          <dgm:bulletEnabled val="1"/>
        </dgm:presLayoutVars>
      </dgm:prSet>
      <dgm:spPr/>
    </dgm:pt>
    <dgm:pt modelId="{25292211-AB26-4FAF-ABCE-D001B519D1F2}" type="pres">
      <dgm:prSet presAssocID="{78ACE21F-D90E-4726-971C-C969D57C09B7}" presName="parentText" presStyleLbl="node1" presStyleIdx="0" presStyleCnt="0">
        <dgm:presLayoutVars>
          <dgm:chMax val="0"/>
          <dgm:bulletEnabled val="1"/>
        </dgm:presLayoutVars>
      </dgm:prSet>
      <dgm:spPr/>
    </dgm:pt>
    <dgm:pt modelId="{B2C827FD-3209-4197-B59B-5D6B6B8B8716}" type="pres">
      <dgm:prSet presAssocID="{78ACE21F-D90E-4726-971C-C969D57C09B7}" presName="parentRect" presStyleLbl="alignNode1" presStyleIdx="1" presStyleCnt="9"/>
      <dgm:spPr/>
    </dgm:pt>
    <dgm:pt modelId="{67600101-2B94-47A6-8041-5E6AE2258C17}" type="pres">
      <dgm:prSet presAssocID="{78ACE21F-D90E-4726-971C-C969D57C09B7}" presName="adorn" presStyleLbl="fgAccFollowNode1" presStyleIdx="1"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5000" b="-5000"/>
          </a:stretch>
        </a:blipFill>
      </dgm:spPr>
    </dgm:pt>
    <dgm:pt modelId="{ABC445B1-1E71-4866-B666-EF8189894450}" type="pres">
      <dgm:prSet presAssocID="{88507E67-2BDB-4087-A105-E8EE6BC1C2A6}" presName="sibTrans" presStyleLbl="sibTrans2D1" presStyleIdx="0" presStyleCnt="0"/>
      <dgm:spPr/>
    </dgm:pt>
    <dgm:pt modelId="{23D7E0DC-5A33-40AD-B893-38AC320747BB}" type="pres">
      <dgm:prSet presAssocID="{2FD5AD97-F7E6-48E1-8DF7-E67805837E55}" presName="compNode" presStyleCnt="0"/>
      <dgm:spPr/>
    </dgm:pt>
    <dgm:pt modelId="{BC67E8B8-651D-4075-AACB-4EF778AE2C30}" type="pres">
      <dgm:prSet presAssocID="{2FD5AD97-F7E6-48E1-8DF7-E67805837E55}" presName="childRect" presStyleLbl="bgAcc1" presStyleIdx="2" presStyleCnt="9">
        <dgm:presLayoutVars>
          <dgm:bulletEnabled val="1"/>
        </dgm:presLayoutVars>
      </dgm:prSet>
      <dgm:spPr/>
    </dgm:pt>
    <dgm:pt modelId="{568F01E6-E58A-447C-9A50-DFB80D2230DE}" type="pres">
      <dgm:prSet presAssocID="{2FD5AD97-F7E6-48E1-8DF7-E67805837E55}" presName="parentText" presStyleLbl="node1" presStyleIdx="0" presStyleCnt="0">
        <dgm:presLayoutVars>
          <dgm:chMax val="0"/>
          <dgm:bulletEnabled val="1"/>
        </dgm:presLayoutVars>
      </dgm:prSet>
      <dgm:spPr/>
    </dgm:pt>
    <dgm:pt modelId="{07CB681B-1722-4E48-8F23-1D5AD1476206}" type="pres">
      <dgm:prSet presAssocID="{2FD5AD97-F7E6-48E1-8DF7-E67805837E55}" presName="parentRect" presStyleLbl="alignNode1" presStyleIdx="2" presStyleCnt="9"/>
      <dgm:spPr/>
    </dgm:pt>
    <dgm:pt modelId="{EBBEE85E-421F-41B0-8876-E850E3DDFC87}" type="pres">
      <dgm:prSet presAssocID="{2FD5AD97-F7E6-48E1-8DF7-E67805837E55}" presName="adorn" presStyleLbl="fgAccFollowNode1" presStyleIdx="2"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5000" b="-5000"/>
          </a:stretch>
        </a:blipFill>
      </dgm:spPr>
    </dgm:pt>
    <dgm:pt modelId="{0B6E62BE-7E99-47B9-9DCB-BDAEA7E25364}" type="pres">
      <dgm:prSet presAssocID="{2F16DCA5-5583-4DA8-9A72-E1404F741973}" presName="sibTrans" presStyleLbl="sibTrans2D1" presStyleIdx="0" presStyleCnt="0"/>
      <dgm:spPr/>
    </dgm:pt>
    <dgm:pt modelId="{A654A6B1-5456-414F-B54D-46DBE8B04894}" type="pres">
      <dgm:prSet presAssocID="{D6468B5F-27D6-40FC-9268-0EFF29D0E4E1}" presName="compNode" presStyleCnt="0"/>
      <dgm:spPr/>
    </dgm:pt>
    <dgm:pt modelId="{1AD1952A-C299-43DC-B92B-2F244F33D71A}" type="pres">
      <dgm:prSet presAssocID="{D6468B5F-27D6-40FC-9268-0EFF29D0E4E1}" presName="childRect" presStyleLbl="bgAcc1" presStyleIdx="3" presStyleCnt="9">
        <dgm:presLayoutVars>
          <dgm:bulletEnabled val="1"/>
        </dgm:presLayoutVars>
      </dgm:prSet>
      <dgm:spPr/>
    </dgm:pt>
    <dgm:pt modelId="{9469B295-68A3-45CC-8BD5-77300630D9FF}" type="pres">
      <dgm:prSet presAssocID="{D6468B5F-27D6-40FC-9268-0EFF29D0E4E1}" presName="parentText" presStyleLbl="node1" presStyleIdx="0" presStyleCnt="0">
        <dgm:presLayoutVars>
          <dgm:chMax val="0"/>
          <dgm:bulletEnabled val="1"/>
        </dgm:presLayoutVars>
      </dgm:prSet>
      <dgm:spPr/>
    </dgm:pt>
    <dgm:pt modelId="{F5207AB8-6913-44D7-9918-B56E58E8D018}" type="pres">
      <dgm:prSet presAssocID="{D6468B5F-27D6-40FC-9268-0EFF29D0E4E1}" presName="parentRect" presStyleLbl="alignNode1" presStyleIdx="3" presStyleCnt="9"/>
      <dgm:spPr/>
    </dgm:pt>
    <dgm:pt modelId="{5BA91EB2-C218-40EB-95C1-071C041795F8}" type="pres">
      <dgm:prSet presAssocID="{D6468B5F-27D6-40FC-9268-0EFF29D0E4E1}" presName="adorn" presStyleLbl="fgAccFollowNode1" presStyleIdx="3" presStyleCnt="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5000" b="-5000"/>
          </a:stretch>
        </a:blipFill>
      </dgm:spPr>
    </dgm:pt>
    <dgm:pt modelId="{DF9FC624-E37A-4506-972D-ECBCD1C968E6}" type="pres">
      <dgm:prSet presAssocID="{FBF728DF-B4AA-4A5C-B38A-1DCB5E8BDB08}" presName="sibTrans" presStyleLbl="sibTrans2D1" presStyleIdx="0" presStyleCnt="0"/>
      <dgm:spPr/>
    </dgm:pt>
    <dgm:pt modelId="{3152F00C-54C0-4CDD-BFDB-A02FA7058852}" type="pres">
      <dgm:prSet presAssocID="{3EA016FD-5D43-48B5-BE45-51C36EAA9E49}" presName="compNode" presStyleCnt="0"/>
      <dgm:spPr/>
    </dgm:pt>
    <dgm:pt modelId="{7CEA951B-A93D-4272-8E42-90E5FAF9BBCE}" type="pres">
      <dgm:prSet presAssocID="{3EA016FD-5D43-48B5-BE45-51C36EAA9E49}" presName="childRect" presStyleLbl="bgAcc1" presStyleIdx="4" presStyleCnt="9">
        <dgm:presLayoutVars>
          <dgm:bulletEnabled val="1"/>
        </dgm:presLayoutVars>
      </dgm:prSet>
      <dgm:spPr/>
    </dgm:pt>
    <dgm:pt modelId="{E750E96E-11B7-45CA-9DD5-56CBEB899D6A}" type="pres">
      <dgm:prSet presAssocID="{3EA016FD-5D43-48B5-BE45-51C36EAA9E49}" presName="parentText" presStyleLbl="node1" presStyleIdx="0" presStyleCnt="0">
        <dgm:presLayoutVars>
          <dgm:chMax val="0"/>
          <dgm:bulletEnabled val="1"/>
        </dgm:presLayoutVars>
      </dgm:prSet>
      <dgm:spPr/>
    </dgm:pt>
    <dgm:pt modelId="{0296928E-1072-47F9-90A6-02D7646A93EC}" type="pres">
      <dgm:prSet presAssocID="{3EA016FD-5D43-48B5-BE45-51C36EAA9E49}" presName="parentRect" presStyleLbl="alignNode1" presStyleIdx="4" presStyleCnt="9"/>
      <dgm:spPr/>
    </dgm:pt>
    <dgm:pt modelId="{5C529F31-EAAF-4AC7-A7B2-B746CF5CF096}" type="pres">
      <dgm:prSet presAssocID="{3EA016FD-5D43-48B5-BE45-51C36EAA9E49}" presName="adorn" presStyleLbl="fgAccFollowNode1" presStyleIdx="4" presStyleCnt="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5000" b="-5000"/>
          </a:stretch>
        </a:blipFill>
      </dgm:spPr>
    </dgm:pt>
    <dgm:pt modelId="{6021A4DF-044E-4A23-B9B6-993E89B610BA}" type="pres">
      <dgm:prSet presAssocID="{CD26DDEB-4EA6-48F4-8DF9-B377C9B53220}" presName="sibTrans" presStyleLbl="sibTrans2D1" presStyleIdx="0" presStyleCnt="0"/>
      <dgm:spPr/>
    </dgm:pt>
    <dgm:pt modelId="{4FA68503-FD5E-4B2D-9761-4C50D246F953}" type="pres">
      <dgm:prSet presAssocID="{879F4098-5756-4E90-9D9E-31923AF8A270}" presName="compNode" presStyleCnt="0"/>
      <dgm:spPr/>
    </dgm:pt>
    <dgm:pt modelId="{B0187FBC-CBB8-4CED-AC71-4C0A577E7085}" type="pres">
      <dgm:prSet presAssocID="{879F4098-5756-4E90-9D9E-31923AF8A270}" presName="childRect" presStyleLbl="bgAcc1" presStyleIdx="5" presStyleCnt="9">
        <dgm:presLayoutVars>
          <dgm:bulletEnabled val="1"/>
        </dgm:presLayoutVars>
      </dgm:prSet>
      <dgm:spPr/>
    </dgm:pt>
    <dgm:pt modelId="{BF984365-8A7E-4BF5-9720-F62EF58AC9C5}" type="pres">
      <dgm:prSet presAssocID="{879F4098-5756-4E90-9D9E-31923AF8A270}" presName="parentText" presStyleLbl="node1" presStyleIdx="0" presStyleCnt="0">
        <dgm:presLayoutVars>
          <dgm:chMax val="0"/>
          <dgm:bulletEnabled val="1"/>
        </dgm:presLayoutVars>
      </dgm:prSet>
      <dgm:spPr/>
    </dgm:pt>
    <dgm:pt modelId="{42369E62-6828-479B-8D91-56286F8DA19B}" type="pres">
      <dgm:prSet presAssocID="{879F4098-5756-4E90-9D9E-31923AF8A270}" presName="parentRect" presStyleLbl="alignNode1" presStyleIdx="5" presStyleCnt="9"/>
      <dgm:spPr/>
    </dgm:pt>
    <dgm:pt modelId="{A3BD2D49-23B0-45E8-95F6-F545CD4D388D}" type="pres">
      <dgm:prSet presAssocID="{879F4098-5756-4E90-9D9E-31923AF8A270}" presName="adorn" presStyleLbl="fgAccFollowNode1" presStyleIdx="5" presStyleCnt="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5000" b="-5000"/>
          </a:stretch>
        </a:blipFill>
      </dgm:spPr>
    </dgm:pt>
    <dgm:pt modelId="{1C44CC7E-859F-4ED2-A239-2F94FF0575F7}" type="pres">
      <dgm:prSet presAssocID="{CC3EA9CF-2182-4088-AE0B-44E9D70718A8}" presName="sibTrans" presStyleLbl="sibTrans2D1" presStyleIdx="0" presStyleCnt="0"/>
      <dgm:spPr/>
    </dgm:pt>
    <dgm:pt modelId="{93FA2C3C-2379-4244-8EF2-07F67006BFBB}" type="pres">
      <dgm:prSet presAssocID="{49A3C3B8-3D1F-4544-8DEE-82389F96AC8A}" presName="compNode" presStyleCnt="0"/>
      <dgm:spPr/>
    </dgm:pt>
    <dgm:pt modelId="{0BBBCFD7-5DF5-47B1-A1F8-7F9F29AF9DD3}" type="pres">
      <dgm:prSet presAssocID="{49A3C3B8-3D1F-4544-8DEE-82389F96AC8A}" presName="childRect" presStyleLbl="bgAcc1" presStyleIdx="6" presStyleCnt="9">
        <dgm:presLayoutVars>
          <dgm:bulletEnabled val="1"/>
        </dgm:presLayoutVars>
      </dgm:prSet>
      <dgm:spPr/>
    </dgm:pt>
    <dgm:pt modelId="{211A1E33-2848-4800-9391-8DD1AD79BE3A}" type="pres">
      <dgm:prSet presAssocID="{49A3C3B8-3D1F-4544-8DEE-82389F96AC8A}" presName="parentText" presStyleLbl="node1" presStyleIdx="0" presStyleCnt="0">
        <dgm:presLayoutVars>
          <dgm:chMax val="0"/>
          <dgm:bulletEnabled val="1"/>
        </dgm:presLayoutVars>
      </dgm:prSet>
      <dgm:spPr/>
    </dgm:pt>
    <dgm:pt modelId="{891146D4-9472-4392-9E98-363ED8672060}" type="pres">
      <dgm:prSet presAssocID="{49A3C3B8-3D1F-4544-8DEE-82389F96AC8A}" presName="parentRect" presStyleLbl="alignNode1" presStyleIdx="6" presStyleCnt="9"/>
      <dgm:spPr/>
    </dgm:pt>
    <dgm:pt modelId="{BC4D6E86-5B6D-489B-8383-B51D2760557C}" type="pres">
      <dgm:prSet presAssocID="{49A3C3B8-3D1F-4544-8DEE-82389F96AC8A}" presName="adorn" presStyleLbl="fgAccFollowNode1" presStyleIdx="6" presStyleCnt="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dgm:spPr>
    </dgm:pt>
    <dgm:pt modelId="{58AAC30A-3414-4A31-B339-EE433C08AE83}" type="pres">
      <dgm:prSet presAssocID="{8501DA98-9507-4AC1-AC2F-9BFD3F189332}" presName="sibTrans" presStyleLbl="sibTrans2D1" presStyleIdx="0" presStyleCnt="0"/>
      <dgm:spPr/>
    </dgm:pt>
    <dgm:pt modelId="{8B814566-280F-4F8E-B396-93B305C7EA3D}" type="pres">
      <dgm:prSet presAssocID="{64A3F3F7-FAEB-424A-8DE2-B053985D709D}" presName="compNode" presStyleCnt="0"/>
      <dgm:spPr/>
    </dgm:pt>
    <dgm:pt modelId="{0CAFB589-0A32-4198-AC48-112F3E3A99CB}" type="pres">
      <dgm:prSet presAssocID="{64A3F3F7-FAEB-424A-8DE2-B053985D709D}" presName="childRect" presStyleLbl="bgAcc1" presStyleIdx="7" presStyleCnt="9">
        <dgm:presLayoutVars>
          <dgm:bulletEnabled val="1"/>
        </dgm:presLayoutVars>
      </dgm:prSet>
      <dgm:spPr/>
    </dgm:pt>
    <dgm:pt modelId="{E3ED5366-53E4-4F3E-B3B2-241A2AF38AF3}" type="pres">
      <dgm:prSet presAssocID="{64A3F3F7-FAEB-424A-8DE2-B053985D709D}" presName="parentText" presStyleLbl="node1" presStyleIdx="0" presStyleCnt="0">
        <dgm:presLayoutVars>
          <dgm:chMax val="0"/>
          <dgm:bulletEnabled val="1"/>
        </dgm:presLayoutVars>
      </dgm:prSet>
      <dgm:spPr/>
    </dgm:pt>
    <dgm:pt modelId="{F1F5849C-FAD3-4A97-8E10-07A5DEC41012}" type="pres">
      <dgm:prSet presAssocID="{64A3F3F7-FAEB-424A-8DE2-B053985D709D}" presName="parentRect" presStyleLbl="alignNode1" presStyleIdx="7" presStyleCnt="9"/>
      <dgm:spPr/>
    </dgm:pt>
    <dgm:pt modelId="{89FAF825-4B0B-4370-B79B-AEB4791DFDE5}" type="pres">
      <dgm:prSet presAssocID="{64A3F3F7-FAEB-424A-8DE2-B053985D709D}" presName="adorn" presStyleLbl="fgAccFollowNode1" presStyleIdx="7" presStyleCnt="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dgm:spPr>
    </dgm:pt>
    <dgm:pt modelId="{7C071ECB-5C5D-4213-A6CA-83F4061F5F13}" type="pres">
      <dgm:prSet presAssocID="{745AA8C7-7228-4F35-8FC6-1E0CDF4CF629}" presName="sibTrans" presStyleLbl="sibTrans2D1" presStyleIdx="0" presStyleCnt="0"/>
      <dgm:spPr/>
    </dgm:pt>
    <dgm:pt modelId="{60FDA66E-A51F-4EEC-9079-91E6F9EDFAEC}" type="pres">
      <dgm:prSet presAssocID="{EA8AFC73-EC4C-4855-B141-CA4B24EDCB97}" presName="compNode" presStyleCnt="0"/>
      <dgm:spPr/>
    </dgm:pt>
    <dgm:pt modelId="{7FE34C29-F501-4BD2-B12B-45E1A86186BD}" type="pres">
      <dgm:prSet presAssocID="{EA8AFC73-EC4C-4855-B141-CA4B24EDCB97}" presName="childRect" presStyleLbl="bgAcc1" presStyleIdx="8" presStyleCnt="9">
        <dgm:presLayoutVars>
          <dgm:bulletEnabled val="1"/>
        </dgm:presLayoutVars>
      </dgm:prSet>
      <dgm:spPr/>
    </dgm:pt>
    <dgm:pt modelId="{10B6CC5D-B2D1-4601-B5DC-6CDABCA1542E}" type="pres">
      <dgm:prSet presAssocID="{EA8AFC73-EC4C-4855-B141-CA4B24EDCB97}" presName="parentText" presStyleLbl="node1" presStyleIdx="0" presStyleCnt="0">
        <dgm:presLayoutVars>
          <dgm:chMax val="0"/>
          <dgm:bulletEnabled val="1"/>
        </dgm:presLayoutVars>
      </dgm:prSet>
      <dgm:spPr/>
    </dgm:pt>
    <dgm:pt modelId="{66938422-63EC-47F6-BC68-A2AC2E136C0E}" type="pres">
      <dgm:prSet presAssocID="{EA8AFC73-EC4C-4855-B141-CA4B24EDCB97}" presName="parentRect" presStyleLbl="alignNode1" presStyleIdx="8" presStyleCnt="9"/>
      <dgm:spPr/>
    </dgm:pt>
    <dgm:pt modelId="{C0AD855B-F9E3-41D5-9E16-626CB91A390C}" type="pres">
      <dgm:prSet presAssocID="{EA8AFC73-EC4C-4855-B141-CA4B24EDCB97}" presName="adorn" presStyleLbl="fgAccFollowNode1" presStyleIdx="8" presStyleCnt="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dgm:spPr>
    </dgm:pt>
  </dgm:ptLst>
  <dgm:cxnLst>
    <dgm:cxn modelId="{1AA98106-8728-4C8C-A8AF-309DA11F52A6}" srcId="{2FD5AD97-F7E6-48E1-8DF7-E67805837E55}" destId="{D4589EC3-81A3-4672-BDD9-40103FEF583B}" srcOrd="0" destOrd="0" parTransId="{A3AB97F9-1036-4A44-9F28-A53939BF35F2}" sibTransId="{3AE38C37-559B-4DD5-97DA-461E027516A4}"/>
    <dgm:cxn modelId="{C613140C-65EA-4F4D-B623-58F80968F810}" srcId="{095C2387-D397-4166-8518-F446E302C691}" destId="{49A3C3B8-3D1F-4544-8DEE-82389F96AC8A}" srcOrd="6" destOrd="0" parTransId="{9A694773-4422-4479-BED8-E0A84A921B74}" sibTransId="{8501DA98-9507-4AC1-AC2F-9BFD3F189332}"/>
    <dgm:cxn modelId="{73E4200E-5D1F-4679-8937-C5BCF1C536B7}" type="presOf" srcId="{64A3F3F7-FAEB-424A-8DE2-B053985D709D}" destId="{F1F5849C-FAD3-4A97-8E10-07A5DEC41012}" srcOrd="1" destOrd="0" presId="urn:microsoft.com/office/officeart/2005/8/layout/bList2"/>
    <dgm:cxn modelId="{70F14614-DC23-4F9F-B536-F73DF27CB5EC}" type="presOf" srcId="{FBF728DF-B4AA-4A5C-B38A-1DCB5E8BDB08}" destId="{DF9FC624-E37A-4506-972D-ECBCD1C968E6}" srcOrd="0" destOrd="0" presId="urn:microsoft.com/office/officeart/2005/8/layout/bList2"/>
    <dgm:cxn modelId="{C8C47914-CF69-4E2B-802F-3F9BFAC58329}" type="presOf" srcId="{78C9308E-CA9B-410C-94BC-B52266532AC1}" destId="{1AD1952A-C299-43DC-B92B-2F244F33D71A}" srcOrd="0" destOrd="0" presId="urn:microsoft.com/office/officeart/2005/8/layout/bList2"/>
    <dgm:cxn modelId="{D622E014-F7AE-4106-9AC8-683516E69BB9}" type="presOf" srcId="{97343EC5-248A-4D9D-9CD1-C335EABADE03}" destId="{7CEA951B-A93D-4272-8E42-90E5FAF9BBCE}" srcOrd="0" destOrd="0" presId="urn:microsoft.com/office/officeart/2005/8/layout/bList2"/>
    <dgm:cxn modelId="{6BB9A224-DF83-4E77-B6CA-073D7056169D}" type="presOf" srcId="{D4589EC3-81A3-4672-BDD9-40103FEF583B}" destId="{BC67E8B8-651D-4075-AACB-4EF778AE2C30}" srcOrd="0" destOrd="0" presId="urn:microsoft.com/office/officeart/2005/8/layout/bList2"/>
    <dgm:cxn modelId="{FE9B8426-EAF7-4A1C-8503-8F1A4D4B33A0}" srcId="{CEBAA712-8AD7-40C6-9E75-29A9800F29D9}" destId="{7847855B-C9DC-477C-8ACE-586B791E580D}" srcOrd="0" destOrd="0" parTransId="{2B776A62-AB2D-4C9E-830E-83FD7211B8FE}" sibTransId="{1B6F82B7-5857-436D-809C-8B36D405995C}"/>
    <dgm:cxn modelId="{5764E72B-10BA-47D0-AA97-0B3718754797}" type="presOf" srcId="{7847855B-C9DC-477C-8ACE-586B791E580D}" destId="{F1EF5226-FA58-41A5-B455-369D26639C42}" srcOrd="0" destOrd="0" presId="urn:microsoft.com/office/officeart/2005/8/layout/bList2"/>
    <dgm:cxn modelId="{F39F842F-9533-458A-9454-86861492E664}" srcId="{64A3F3F7-FAEB-424A-8DE2-B053985D709D}" destId="{47FD9417-6C4E-4EB9-85F9-706DD39EFC15}" srcOrd="0" destOrd="0" parTransId="{A650D900-45FF-4C45-A7B1-7EFE0724A2BE}" sibTransId="{B5B6A27E-C9ED-4996-8BC5-9BC84571FFBC}"/>
    <dgm:cxn modelId="{B361C239-140C-4519-8D39-A644F51AB096}" type="presOf" srcId="{879F4098-5756-4E90-9D9E-31923AF8A270}" destId="{BF984365-8A7E-4BF5-9720-F62EF58AC9C5}" srcOrd="0" destOrd="0" presId="urn:microsoft.com/office/officeart/2005/8/layout/bList2"/>
    <dgm:cxn modelId="{59FCB03B-B39C-4F24-892B-3A1D47DAB66D}" type="presOf" srcId="{178422A8-3724-4B40-96DF-C0E9F027255E}" destId="{B0187FBC-CBB8-4CED-AC71-4C0A577E7085}" srcOrd="0" destOrd="0" presId="urn:microsoft.com/office/officeart/2005/8/layout/bList2"/>
    <dgm:cxn modelId="{C0F16D5E-1367-40E7-A905-5E52531EBF59}" type="presOf" srcId="{2FD5AD97-F7E6-48E1-8DF7-E67805837E55}" destId="{568F01E6-E58A-447C-9A50-DFB80D2230DE}" srcOrd="0" destOrd="0" presId="urn:microsoft.com/office/officeart/2005/8/layout/bList2"/>
    <dgm:cxn modelId="{EB672061-A8E8-459E-88F1-FE055943980C}" srcId="{78ACE21F-D90E-4726-971C-C969D57C09B7}" destId="{82C392C5-4545-4780-B328-B4FF96A5ACBD}" srcOrd="0" destOrd="0" parTransId="{9E6D6095-B60E-4CAA-83EB-5373A0B6AF6C}" sibTransId="{BA2C5252-E9FE-4B1E-B47C-4F56A6165CD5}"/>
    <dgm:cxn modelId="{82E70763-4DDF-4816-A258-AA434BBD4238}" type="presOf" srcId="{745AA8C7-7228-4F35-8FC6-1E0CDF4CF629}" destId="{7C071ECB-5C5D-4213-A6CA-83F4061F5F13}" srcOrd="0" destOrd="0" presId="urn:microsoft.com/office/officeart/2005/8/layout/bList2"/>
    <dgm:cxn modelId="{D209D464-43F0-4B96-B082-04386654B3C6}" type="presOf" srcId="{D6468B5F-27D6-40FC-9268-0EFF29D0E4E1}" destId="{F5207AB8-6913-44D7-9918-B56E58E8D018}" srcOrd="1" destOrd="0" presId="urn:microsoft.com/office/officeart/2005/8/layout/bList2"/>
    <dgm:cxn modelId="{80F52E49-1E76-421F-B8DA-668E6C9F9F9A}" type="presOf" srcId="{3EA016FD-5D43-48B5-BE45-51C36EAA9E49}" destId="{0296928E-1072-47F9-90A6-02D7646A93EC}" srcOrd="1" destOrd="0" presId="urn:microsoft.com/office/officeart/2005/8/layout/bList2"/>
    <dgm:cxn modelId="{1935584D-3A47-4F8B-9BCE-2C40B70E6476}" type="presOf" srcId="{CC3EA9CF-2182-4088-AE0B-44E9D70718A8}" destId="{1C44CC7E-859F-4ED2-A239-2F94FF0575F7}" srcOrd="0" destOrd="0" presId="urn:microsoft.com/office/officeart/2005/8/layout/bList2"/>
    <dgm:cxn modelId="{85D4094E-3974-41B3-95DD-3025A5F23B52}" srcId="{879F4098-5756-4E90-9D9E-31923AF8A270}" destId="{178422A8-3724-4B40-96DF-C0E9F027255E}" srcOrd="0" destOrd="0" parTransId="{E88FCA9F-487E-4C2D-B702-350208A1D490}" sibTransId="{BE4132B4-6780-454C-8ADA-A864641009C5}"/>
    <dgm:cxn modelId="{33DE6B4E-8ED3-4F76-81A4-AF0E03C9BBCB}" type="presOf" srcId="{3EA016FD-5D43-48B5-BE45-51C36EAA9E49}" destId="{E750E96E-11B7-45CA-9DD5-56CBEB899D6A}" srcOrd="0" destOrd="0" presId="urn:microsoft.com/office/officeart/2005/8/layout/bList2"/>
    <dgm:cxn modelId="{E0F22450-1CD7-415B-AC08-C1A8ECE37B66}" type="presOf" srcId="{60BF4351-2652-426F-958F-8902A4849443}" destId="{0BBBCFD7-5DF5-47B1-A1F8-7F9F29AF9DD3}" srcOrd="0" destOrd="0" presId="urn:microsoft.com/office/officeart/2005/8/layout/bList2"/>
    <dgm:cxn modelId="{147DA571-7DBD-4CB9-890D-1CDE9436A9FD}" type="presOf" srcId="{78ACE21F-D90E-4726-971C-C969D57C09B7}" destId="{B2C827FD-3209-4197-B59B-5D6B6B8B8716}" srcOrd="1" destOrd="0" presId="urn:microsoft.com/office/officeart/2005/8/layout/bList2"/>
    <dgm:cxn modelId="{AE8F0052-035C-4C35-8A7E-5042E0DB93E7}" srcId="{095C2387-D397-4166-8518-F446E302C691}" destId="{78ACE21F-D90E-4726-971C-C969D57C09B7}" srcOrd="1" destOrd="0" parTransId="{5EA4039B-2685-4020-B0DF-C7F1CABC68FB}" sibTransId="{88507E67-2BDB-4087-A105-E8EE6BC1C2A6}"/>
    <dgm:cxn modelId="{45365952-2DD1-4773-A86F-8FD4090AFADC}" type="presOf" srcId="{2F16DCA5-5583-4DA8-9A72-E1404F741973}" destId="{0B6E62BE-7E99-47B9-9DCB-BDAEA7E25364}" srcOrd="0" destOrd="0" presId="urn:microsoft.com/office/officeart/2005/8/layout/bList2"/>
    <dgm:cxn modelId="{858FF772-7132-45CA-9D78-545609F5EB5B}" type="presOf" srcId="{88507E67-2BDB-4087-A105-E8EE6BC1C2A6}" destId="{ABC445B1-1E71-4866-B666-EF8189894450}" srcOrd="0" destOrd="0" presId="urn:microsoft.com/office/officeart/2005/8/layout/bList2"/>
    <dgm:cxn modelId="{1B873C75-7B75-400C-8A57-D3623CE2AC6A}" type="presOf" srcId="{2FD5AD97-F7E6-48E1-8DF7-E67805837E55}" destId="{07CB681B-1722-4E48-8F23-1D5AD1476206}" srcOrd="1" destOrd="0" presId="urn:microsoft.com/office/officeart/2005/8/layout/bList2"/>
    <dgm:cxn modelId="{A0B4EC56-2616-43C8-B5F9-231F72329017}" srcId="{095C2387-D397-4166-8518-F446E302C691}" destId="{EA8AFC73-EC4C-4855-B141-CA4B24EDCB97}" srcOrd="8" destOrd="0" parTransId="{F4EEA495-2AD5-40D8-9150-7467FC2C89CC}" sibTransId="{FEDD77C3-C468-4097-9430-E1FA8A2EA4AE}"/>
    <dgm:cxn modelId="{4001205A-F5F0-4F4D-90B1-B74140BA894F}" srcId="{49A3C3B8-3D1F-4544-8DEE-82389F96AC8A}" destId="{60BF4351-2652-426F-958F-8902A4849443}" srcOrd="0" destOrd="0" parTransId="{2FB455D0-B971-49A4-BBF0-178A420DBB4C}" sibTransId="{CD35AC3B-FC03-4F8D-9DEF-420A6A81E7DC}"/>
    <dgm:cxn modelId="{CDA08E7C-0026-4203-908D-AE46BDF75BB7}" type="presOf" srcId="{CD26DDEB-4EA6-48F4-8DF9-B377C9B53220}" destId="{6021A4DF-044E-4A23-B9B6-993E89B610BA}" srcOrd="0" destOrd="0" presId="urn:microsoft.com/office/officeart/2005/8/layout/bList2"/>
    <dgm:cxn modelId="{84B63A87-9316-4F94-B0E3-7250C454F293}" type="presOf" srcId="{095C2387-D397-4166-8518-F446E302C691}" destId="{81CA46CC-0047-47C1-A23F-0D1688F5D6E9}" srcOrd="0" destOrd="0" presId="urn:microsoft.com/office/officeart/2005/8/layout/bList2"/>
    <dgm:cxn modelId="{C9197A8B-6879-48B5-9CA1-CD8C21632634}" srcId="{D6468B5F-27D6-40FC-9268-0EFF29D0E4E1}" destId="{78C9308E-CA9B-410C-94BC-B52266532AC1}" srcOrd="0" destOrd="0" parTransId="{ECE11A7A-30C5-498A-B86D-58543608D830}" sibTransId="{C5F75D33-B854-4E16-8E23-9780B97649B7}"/>
    <dgm:cxn modelId="{8DA86A98-FB6A-4F95-8ED8-C53DE0AAECAB}" srcId="{095C2387-D397-4166-8518-F446E302C691}" destId="{3EA016FD-5D43-48B5-BE45-51C36EAA9E49}" srcOrd="4" destOrd="0" parTransId="{2FC6E3CE-39B9-4F11-9BA0-40C8B4E5FAD8}" sibTransId="{CD26DDEB-4EA6-48F4-8DF9-B377C9B53220}"/>
    <dgm:cxn modelId="{6C49019B-32D2-4BC4-8933-C0F55FE73595}" srcId="{3EA016FD-5D43-48B5-BE45-51C36EAA9E49}" destId="{97343EC5-248A-4D9D-9CD1-C335EABADE03}" srcOrd="0" destOrd="0" parTransId="{9F34FA24-434A-4D08-A0F9-0B8C17F02C5A}" sibTransId="{9A0CA113-4229-4405-AFFE-DC0918C01DE0}"/>
    <dgm:cxn modelId="{69E33D9B-3566-448D-AE1D-498A34323089}" type="presOf" srcId="{49A3C3B8-3D1F-4544-8DEE-82389F96AC8A}" destId="{891146D4-9472-4392-9E98-363ED8672060}" srcOrd="1" destOrd="0" presId="urn:microsoft.com/office/officeart/2005/8/layout/bList2"/>
    <dgm:cxn modelId="{C97151A0-2158-42F7-84FF-60F688C1AF91}" srcId="{095C2387-D397-4166-8518-F446E302C691}" destId="{879F4098-5756-4E90-9D9E-31923AF8A270}" srcOrd="5" destOrd="0" parTransId="{E8B502B8-F98D-4443-9B07-4A7BF59D1F22}" sibTransId="{CC3EA9CF-2182-4088-AE0B-44E9D70718A8}"/>
    <dgm:cxn modelId="{AFCB8DA0-3F20-4334-90FF-A2130C8658F0}" type="presOf" srcId="{82C392C5-4545-4780-B328-B4FF96A5ACBD}" destId="{360E2362-DE51-4115-955A-3BBB44869D62}" srcOrd="0" destOrd="0" presId="urn:microsoft.com/office/officeart/2005/8/layout/bList2"/>
    <dgm:cxn modelId="{3518BDAF-4A55-4119-8A4B-4B2A3C47D42D}" type="presOf" srcId="{EA8AFC73-EC4C-4855-B141-CA4B24EDCB97}" destId="{10B6CC5D-B2D1-4601-B5DC-6CDABCA1542E}" srcOrd="0" destOrd="0" presId="urn:microsoft.com/office/officeart/2005/8/layout/bList2"/>
    <dgm:cxn modelId="{B31BD3B1-BFA0-4145-9CAF-13F8C5AD2825}" type="presOf" srcId="{49A3C3B8-3D1F-4544-8DEE-82389F96AC8A}" destId="{211A1E33-2848-4800-9391-8DD1AD79BE3A}" srcOrd="0" destOrd="0" presId="urn:microsoft.com/office/officeart/2005/8/layout/bList2"/>
    <dgm:cxn modelId="{093563C3-37F7-420B-82E5-7788CAADB704}" type="presOf" srcId="{CEBAA712-8AD7-40C6-9E75-29A9800F29D9}" destId="{89C66BE9-D363-4F92-A3A7-0AED935EFF87}" srcOrd="1" destOrd="0" presId="urn:microsoft.com/office/officeart/2005/8/layout/bList2"/>
    <dgm:cxn modelId="{AFAAB5C6-2A97-4091-B880-E1BD9EEB3099}" type="presOf" srcId="{EA8AFC73-EC4C-4855-B141-CA4B24EDCB97}" destId="{66938422-63EC-47F6-BC68-A2AC2E136C0E}" srcOrd="1" destOrd="0" presId="urn:microsoft.com/office/officeart/2005/8/layout/bList2"/>
    <dgm:cxn modelId="{5174D3C8-AAF4-465A-A783-0981A3D6C7D0}" srcId="{095C2387-D397-4166-8518-F446E302C691}" destId="{2FD5AD97-F7E6-48E1-8DF7-E67805837E55}" srcOrd="2" destOrd="0" parTransId="{8297ACDA-5B91-40A2-9EFC-4D0E5FE3FF86}" sibTransId="{2F16DCA5-5583-4DA8-9A72-E1404F741973}"/>
    <dgm:cxn modelId="{9511C1C9-E3E0-41B6-BD8D-51CCB7021909}" type="presOf" srcId="{64A3F3F7-FAEB-424A-8DE2-B053985D709D}" destId="{E3ED5366-53E4-4F3E-B3B2-241A2AF38AF3}" srcOrd="0" destOrd="0" presId="urn:microsoft.com/office/officeart/2005/8/layout/bList2"/>
    <dgm:cxn modelId="{4629CFCA-0B18-4C0F-AC9A-294EFF8C95B8}" srcId="{095C2387-D397-4166-8518-F446E302C691}" destId="{64A3F3F7-FAEB-424A-8DE2-B053985D709D}" srcOrd="7" destOrd="0" parTransId="{F2C0DAC6-C70F-43FB-9028-15D09A9D1750}" sibTransId="{745AA8C7-7228-4F35-8FC6-1E0CDF4CF629}"/>
    <dgm:cxn modelId="{77AE9ACE-077D-4DE7-87E2-9DF755D1103F}" type="presOf" srcId="{3DE2D9A1-089A-4650-8042-6B45BFAE3EA8}" destId="{7FE34C29-F501-4BD2-B12B-45E1A86186BD}" srcOrd="0" destOrd="0" presId="urn:microsoft.com/office/officeart/2005/8/layout/bList2"/>
    <dgm:cxn modelId="{9B16DDCF-69CF-40E9-95CF-5E0B58233A52}" type="presOf" srcId="{095AF324-794B-4728-BDA9-C1E078EFEFDD}" destId="{976C0E76-91C2-4602-9268-BDB2B3CEEF4E}" srcOrd="0" destOrd="0" presId="urn:microsoft.com/office/officeart/2005/8/layout/bList2"/>
    <dgm:cxn modelId="{6B553CD0-F6FB-4725-8770-8FC9EF27439D}" srcId="{095C2387-D397-4166-8518-F446E302C691}" destId="{D6468B5F-27D6-40FC-9268-0EFF29D0E4E1}" srcOrd="3" destOrd="0" parTransId="{D5D338D0-D178-4464-8070-7397E6DCB10B}" sibTransId="{FBF728DF-B4AA-4A5C-B38A-1DCB5E8BDB08}"/>
    <dgm:cxn modelId="{C7D9F3DE-65F8-4A49-A071-02CD83F58F76}" type="presOf" srcId="{78ACE21F-D90E-4726-971C-C969D57C09B7}" destId="{25292211-AB26-4FAF-ABCE-D001B519D1F2}" srcOrd="0" destOrd="0" presId="urn:microsoft.com/office/officeart/2005/8/layout/bList2"/>
    <dgm:cxn modelId="{CF1D58E6-6C81-42DA-8E40-FB0E7025449E}" type="presOf" srcId="{D6468B5F-27D6-40FC-9268-0EFF29D0E4E1}" destId="{9469B295-68A3-45CC-8BD5-77300630D9FF}" srcOrd="0" destOrd="0" presId="urn:microsoft.com/office/officeart/2005/8/layout/bList2"/>
    <dgm:cxn modelId="{6EE5D4E8-AEED-419A-A75E-510FD0A0DCE1}" type="presOf" srcId="{47FD9417-6C4E-4EB9-85F9-706DD39EFC15}" destId="{0CAFB589-0A32-4198-AC48-112F3E3A99CB}" srcOrd="0" destOrd="0" presId="urn:microsoft.com/office/officeart/2005/8/layout/bList2"/>
    <dgm:cxn modelId="{7710A6ED-D1C5-4FA1-9C81-69405E1D6F38}" type="presOf" srcId="{CEBAA712-8AD7-40C6-9E75-29A9800F29D9}" destId="{B706981F-7073-4746-9856-08CEA9C7F05D}" srcOrd="0" destOrd="0" presId="urn:microsoft.com/office/officeart/2005/8/layout/bList2"/>
    <dgm:cxn modelId="{41E9E4ED-E676-4B81-914D-1A467EAB7013}" type="presOf" srcId="{8501DA98-9507-4AC1-AC2F-9BFD3F189332}" destId="{58AAC30A-3414-4A31-B339-EE433C08AE83}" srcOrd="0" destOrd="0" presId="urn:microsoft.com/office/officeart/2005/8/layout/bList2"/>
    <dgm:cxn modelId="{150233F3-B999-49B0-B830-933CF786625B}" srcId="{EA8AFC73-EC4C-4855-B141-CA4B24EDCB97}" destId="{3DE2D9A1-089A-4650-8042-6B45BFAE3EA8}" srcOrd="0" destOrd="0" parTransId="{1E0F50D2-C30E-4DA6-9A09-73A572DE7247}" sibTransId="{79F23154-8E29-4B59-8AA1-424504F2541C}"/>
    <dgm:cxn modelId="{7B3759F9-B09B-4117-AFF9-66489117EFDA}" type="presOf" srcId="{879F4098-5756-4E90-9D9E-31923AF8A270}" destId="{42369E62-6828-479B-8D91-56286F8DA19B}" srcOrd="1" destOrd="0" presId="urn:microsoft.com/office/officeart/2005/8/layout/bList2"/>
    <dgm:cxn modelId="{668621FB-9355-4057-97FF-5D348162499F}" srcId="{095C2387-D397-4166-8518-F446E302C691}" destId="{CEBAA712-8AD7-40C6-9E75-29A9800F29D9}" srcOrd="0" destOrd="0" parTransId="{0948FDFD-F61D-4A99-8689-2FE5B80320E6}" sibTransId="{095AF324-794B-4728-BDA9-C1E078EFEFDD}"/>
    <dgm:cxn modelId="{8ECC8E08-9181-4597-8709-DAA699020D69}" type="presParOf" srcId="{81CA46CC-0047-47C1-A23F-0D1688F5D6E9}" destId="{18D27AE2-264A-45FF-A8E7-D429EAC9676B}" srcOrd="0" destOrd="0" presId="urn:microsoft.com/office/officeart/2005/8/layout/bList2"/>
    <dgm:cxn modelId="{E53A052F-F304-482D-A765-8FF23AF5984C}" type="presParOf" srcId="{18D27AE2-264A-45FF-A8E7-D429EAC9676B}" destId="{F1EF5226-FA58-41A5-B455-369D26639C42}" srcOrd="0" destOrd="0" presId="urn:microsoft.com/office/officeart/2005/8/layout/bList2"/>
    <dgm:cxn modelId="{6808FE18-3D3F-4B8D-A14B-E5A89481F59E}" type="presParOf" srcId="{18D27AE2-264A-45FF-A8E7-D429EAC9676B}" destId="{B706981F-7073-4746-9856-08CEA9C7F05D}" srcOrd="1" destOrd="0" presId="urn:microsoft.com/office/officeart/2005/8/layout/bList2"/>
    <dgm:cxn modelId="{E5D9EB7F-8200-4BE1-837C-7A5FE5DCA982}" type="presParOf" srcId="{18D27AE2-264A-45FF-A8E7-D429EAC9676B}" destId="{89C66BE9-D363-4F92-A3A7-0AED935EFF87}" srcOrd="2" destOrd="0" presId="urn:microsoft.com/office/officeart/2005/8/layout/bList2"/>
    <dgm:cxn modelId="{E3F6955F-BE43-41B0-9DED-411E39C40CD2}" type="presParOf" srcId="{18D27AE2-264A-45FF-A8E7-D429EAC9676B}" destId="{044EB640-C717-4536-A4A9-8A9248D69C8A}" srcOrd="3" destOrd="0" presId="urn:microsoft.com/office/officeart/2005/8/layout/bList2"/>
    <dgm:cxn modelId="{22352F69-3833-4CAD-BEA7-BB6C8E191C0D}" type="presParOf" srcId="{81CA46CC-0047-47C1-A23F-0D1688F5D6E9}" destId="{976C0E76-91C2-4602-9268-BDB2B3CEEF4E}" srcOrd="1" destOrd="0" presId="urn:microsoft.com/office/officeart/2005/8/layout/bList2"/>
    <dgm:cxn modelId="{48BD1821-465E-4450-985F-E3EC42F76C28}" type="presParOf" srcId="{81CA46CC-0047-47C1-A23F-0D1688F5D6E9}" destId="{3DDA954B-C7CF-4876-A0AA-700610358451}" srcOrd="2" destOrd="0" presId="urn:microsoft.com/office/officeart/2005/8/layout/bList2"/>
    <dgm:cxn modelId="{43A8AEBD-8FE3-4956-A5EE-220798CC3FE9}" type="presParOf" srcId="{3DDA954B-C7CF-4876-A0AA-700610358451}" destId="{360E2362-DE51-4115-955A-3BBB44869D62}" srcOrd="0" destOrd="0" presId="urn:microsoft.com/office/officeart/2005/8/layout/bList2"/>
    <dgm:cxn modelId="{F0688E9C-7662-44A4-8DD8-C1D632E93CC3}" type="presParOf" srcId="{3DDA954B-C7CF-4876-A0AA-700610358451}" destId="{25292211-AB26-4FAF-ABCE-D001B519D1F2}" srcOrd="1" destOrd="0" presId="urn:microsoft.com/office/officeart/2005/8/layout/bList2"/>
    <dgm:cxn modelId="{8884FE09-6E42-4FBD-95E7-D1CBF2DACD6F}" type="presParOf" srcId="{3DDA954B-C7CF-4876-A0AA-700610358451}" destId="{B2C827FD-3209-4197-B59B-5D6B6B8B8716}" srcOrd="2" destOrd="0" presId="urn:microsoft.com/office/officeart/2005/8/layout/bList2"/>
    <dgm:cxn modelId="{15787434-66F4-4EAF-B2BB-91ABCC2DE17F}" type="presParOf" srcId="{3DDA954B-C7CF-4876-A0AA-700610358451}" destId="{67600101-2B94-47A6-8041-5E6AE2258C17}" srcOrd="3" destOrd="0" presId="urn:microsoft.com/office/officeart/2005/8/layout/bList2"/>
    <dgm:cxn modelId="{3A7802B0-EE16-4EB9-9091-1D66B8A0582A}" type="presParOf" srcId="{81CA46CC-0047-47C1-A23F-0D1688F5D6E9}" destId="{ABC445B1-1E71-4866-B666-EF8189894450}" srcOrd="3" destOrd="0" presId="urn:microsoft.com/office/officeart/2005/8/layout/bList2"/>
    <dgm:cxn modelId="{756866BA-F674-4A27-9A4F-9617274776DE}" type="presParOf" srcId="{81CA46CC-0047-47C1-A23F-0D1688F5D6E9}" destId="{23D7E0DC-5A33-40AD-B893-38AC320747BB}" srcOrd="4" destOrd="0" presId="urn:microsoft.com/office/officeart/2005/8/layout/bList2"/>
    <dgm:cxn modelId="{37E3B6F3-1C74-44C6-9065-144812D4E748}" type="presParOf" srcId="{23D7E0DC-5A33-40AD-B893-38AC320747BB}" destId="{BC67E8B8-651D-4075-AACB-4EF778AE2C30}" srcOrd="0" destOrd="0" presId="urn:microsoft.com/office/officeart/2005/8/layout/bList2"/>
    <dgm:cxn modelId="{8E5E2816-A76F-4E8A-A71A-CF7DF442E734}" type="presParOf" srcId="{23D7E0DC-5A33-40AD-B893-38AC320747BB}" destId="{568F01E6-E58A-447C-9A50-DFB80D2230DE}" srcOrd="1" destOrd="0" presId="urn:microsoft.com/office/officeart/2005/8/layout/bList2"/>
    <dgm:cxn modelId="{3F956D5C-005B-45DB-8BBB-6B4C276A8344}" type="presParOf" srcId="{23D7E0DC-5A33-40AD-B893-38AC320747BB}" destId="{07CB681B-1722-4E48-8F23-1D5AD1476206}" srcOrd="2" destOrd="0" presId="urn:microsoft.com/office/officeart/2005/8/layout/bList2"/>
    <dgm:cxn modelId="{342016B5-1FE5-4AB1-8559-4228D86D5F8F}" type="presParOf" srcId="{23D7E0DC-5A33-40AD-B893-38AC320747BB}" destId="{EBBEE85E-421F-41B0-8876-E850E3DDFC87}" srcOrd="3" destOrd="0" presId="urn:microsoft.com/office/officeart/2005/8/layout/bList2"/>
    <dgm:cxn modelId="{71B217F5-7567-44F8-B3EE-F2C5686D25FC}" type="presParOf" srcId="{81CA46CC-0047-47C1-A23F-0D1688F5D6E9}" destId="{0B6E62BE-7E99-47B9-9DCB-BDAEA7E25364}" srcOrd="5" destOrd="0" presId="urn:microsoft.com/office/officeart/2005/8/layout/bList2"/>
    <dgm:cxn modelId="{C239FE88-BE22-4D29-9CD1-E315A8D4C82B}" type="presParOf" srcId="{81CA46CC-0047-47C1-A23F-0D1688F5D6E9}" destId="{A654A6B1-5456-414F-B54D-46DBE8B04894}" srcOrd="6" destOrd="0" presId="urn:microsoft.com/office/officeart/2005/8/layout/bList2"/>
    <dgm:cxn modelId="{55EA0F89-542F-416E-ABF0-956BDA184A11}" type="presParOf" srcId="{A654A6B1-5456-414F-B54D-46DBE8B04894}" destId="{1AD1952A-C299-43DC-B92B-2F244F33D71A}" srcOrd="0" destOrd="0" presId="urn:microsoft.com/office/officeart/2005/8/layout/bList2"/>
    <dgm:cxn modelId="{0E7AB5C4-5EEA-40CA-99D3-189D4B50C701}" type="presParOf" srcId="{A654A6B1-5456-414F-B54D-46DBE8B04894}" destId="{9469B295-68A3-45CC-8BD5-77300630D9FF}" srcOrd="1" destOrd="0" presId="urn:microsoft.com/office/officeart/2005/8/layout/bList2"/>
    <dgm:cxn modelId="{ABF4A80B-C39F-42F2-AADB-E3A7863A0AB5}" type="presParOf" srcId="{A654A6B1-5456-414F-B54D-46DBE8B04894}" destId="{F5207AB8-6913-44D7-9918-B56E58E8D018}" srcOrd="2" destOrd="0" presId="urn:microsoft.com/office/officeart/2005/8/layout/bList2"/>
    <dgm:cxn modelId="{DCF5B579-6C5B-4F4D-BE98-4D49B0126F9C}" type="presParOf" srcId="{A654A6B1-5456-414F-B54D-46DBE8B04894}" destId="{5BA91EB2-C218-40EB-95C1-071C041795F8}" srcOrd="3" destOrd="0" presId="urn:microsoft.com/office/officeart/2005/8/layout/bList2"/>
    <dgm:cxn modelId="{364AE49E-C056-431D-93B9-460B622DC65E}" type="presParOf" srcId="{81CA46CC-0047-47C1-A23F-0D1688F5D6E9}" destId="{DF9FC624-E37A-4506-972D-ECBCD1C968E6}" srcOrd="7" destOrd="0" presId="urn:microsoft.com/office/officeart/2005/8/layout/bList2"/>
    <dgm:cxn modelId="{BEEE7BD8-FB46-4470-823B-99A499C17B29}" type="presParOf" srcId="{81CA46CC-0047-47C1-A23F-0D1688F5D6E9}" destId="{3152F00C-54C0-4CDD-BFDB-A02FA7058852}" srcOrd="8" destOrd="0" presId="urn:microsoft.com/office/officeart/2005/8/layout/bList2"/>
    <dgm:cxn modelId="{E90AC6A4-B126-4328-9B4F-35E4D7FE84C1}" type="presParOf" srcId="{3152F00C-54C0-4CDD-BFDB-A02FA7058852}" destId="{7CEA951B-A93D-4272-8E42-90E5FAF9BBCE}" srcOrd="0" destOrd="0" presId="urn:microsoft.com/office/officeart/2005/8/layout/bList2"/>
    <dgm:cxn modelId="{A9CAA025-6B61-40C1-B2A8-F3D3C1CE6726}" type="presParOf" srcId="{3152F00C-54C0-4CDD-BFDB-A02FA7058852}" destId="{E750E96E-11B7-45CA-9DD5-56CBEB899D6A}" srcOrd="1" destOrd="0" presId="urn:microsoft.com/office/officeart/2005/8/layout/bList2"/>
    <dgm:cxn modelId="{658C73EC-806B-420B-8BFC-32B8CCE0DDDA}" type="presParOf" srcId="{3152F00C-54C0-4CDD-BFDB-A02FA7058852}" destId="{0296928E-1072-47F9-90A6-02D7646A93EC}" srcOrd="2" destOrd="0" presId="urn:microsoft.com/office/officeart/2005/8/layout/bList2"/>
    <dgm:cxn modelId="{45B392A5-2E8D-4D36-92CC-FC2148BE8490}" type="presParOf" srcId="{3152F00C-54C0-4CDD-BFDB-A02FA7058852}" destId="{5C529F31-EAAF-4AC7-A7B2-B746CF5CF096}" srcOrd="3" destOrd="0" presId="urn:microsoft.com/office/officeart/2005/8/layout/bList2"/>
    <dgm:cxn modelId="{6DDE5F34-F9EA-44A4-AC23-6B3DEA112788}" type="presParOf" srcId="{81CA46CC-0047-47C1-A23F-0D1688F5D6E9}" destId="{6021A4DF-044E-4A23-B9B6-993E89B610BA}" srcOrd="9" destOrd="0" presId="urn:microsoft.com/office/officeart/2005/8/layout/bList2"/>
    <dgm:cxn modelId="{77F9DB62-6A2A-448C-B707-8429A752E1C5}" type="presParOf" srcId="{81CA46CC-0047-47C1-A23F-0D1688F5D6E9}" destId="{4FA68503-FD5E-4B2D-9761-4C50D246F953}" srcOrd="10" destOrd="0" presId="urn:microsoft.com/office/officeart/2005/8/layout/bList2"/>
    <dgm:cxn modelId="{BF64C0EF-0A05-4390-AC9E-2E2D42876717}" type="presParOf" srcId="{4FA68503-FD5E-4B2D-9761-4C50D246F953}" destId="{B0187FBC-CBB8-4CED-AC71-4C0A577E7085}" srcOrd="0" destOrd="0" presId="urn:microsoft.com/office/officeart/2005/8/layout/bList2"/>
    <dgm:cxn modelId="{5E98418F-BC9B-41D0-8D75-737C5B7E30DA}" type="presParOf" srcId="{4FA68503-FD5E-4B2D-9761-4C50D246F953}" destId="{BF984365-8A7E-4BF5-9720-F62EF58AC9C5}" srcOrd="1" destOrd="0" presId="urn:microsoft.com/office/officeart/2005/8/layout/bList2"/>
    <dgm:cxn modelId="{7578F71A-4AF0-4A2B-8847-7AC0D305824F}" type="presParOf" srcId="{4FA68503-FD5E-4B2D-9761-4C50D246F953}" destId="{42369E62-6828-479B-8D91-56286F8DA19B}" srcOrd="2" destOrd="0" presId="urn:microsoft.com/office/officeart/2005/8/layout/bList2"/>
    <dgm:cxn modelId="{6F97D73F-0896-4F3E-ABA2-6F68C21AE98F}" type="presParOf" srcId="{4FA68503-FD5E-4B2D-9761-4C50D246F953}" destId="{A3BD2D49-23B0-45E8-95F6-F545CD4D388D}" srcOrd="3" destOrd="0" presId="urn:microsoft.com/office/officeart/2005/8/layout/bList2"/>
    <dgm:cxn modelId="{C99B6986-50E1-41C1-BED6-099D3F53F4F9}" type="presParOf" srcId="{81CA46CC-0047-47C1-A23F-0D1688F5D6E9}" destId="{1C44CC7E-859F-4ED2-A239-2F94FF0575F7}" srcOrd="11" destOrd="0" presId="urn:microsoft.com/office/officeart/2005/8/layout/bList2"/>
    <dgm:cxn modelId="{ACA5FFB6-1FB7-46FE-9378-9EDA0C2E553A}" type="presParOf" srcId="{81CA46CC-0047-47C1-A23F-0D1688F5D6E9}" destId="{93FA2C3C-2379-4244-8EF2-07F67006BFBB}" srcOrd="12" destOrd="0" presId="urn:microsoft.com/office/officeart/2005/8/layout/bList2"/>
    <dgm:cxn modelId="{082D6731-23DD-4DA8-AE18-6D14F236059A}" type="presParOf" srcId="{93FA2C3C-2379-4244-8EF2-07F67006BFBB}" destId="{0BBBCFD7-5DF5-47B1-A1F8-7F9F29AF9DD3}" srcOrd="0" destOrd="0" presId="urn:microsoft.com/office/officeart/2005/8/layout/bList2"/>
    <dgm:cxn modelId="{66A4492C-B653-4C1B-A3C4-0076AA63C643}" type="presParOf" srcId="{93FA2C3C-2379-4244-8EF2-07F67006BFBB}" destId="{211A1E33-2848-4800-9391-8DD1AD79BE3A}" srcOrd="1" destOrd="0" presId="urn:microsoft.com/office/officeart/2005/8/layout/bList2"/>
    <dgm:cxn modelId="{3BF4D67E-32C5-4CD4-82C5-B50901EE929F}" type="presParOf" srcId="{93FA2C3C-2379-4244-8EF2-07F67006BFBB}" destId="{891146D4-9472-4392-9E98-363ED8672060}" srcOrd="2" destOrd="0" presId="urn:microsoft.com/office/officeart/2005/8/layout/bList2"/>
    <dgm:cxn modelId="{C9C2A300-62B7-4756-A72F-EB133D6BAC38}" type="presParOf" srcId="{93FA2C3C-2379-4244-8EF2-07F67006BFBB}" destId="{BC4D6E86-5B6D-489B-8383-B51D2760557C}" srcOrd="3" destOrd="0" presId="urn:microsoft.com/office/officeart/2005/8/layout/bList2"/>
    <dgm:cxn modelId="{841FD76A-F9E9-4AE6-85DE-86DAE9835E86}" type="presParOf" srcId="{81CA46CC-0047-47C1-A23F-0D1688F5D6E9}" destId="{58AAC30A-3414-4A31-B339-EE433C08AE83}" srcOrd="13" destOrd="0" presId="urn:microsoft.com/office/officeart/2005/8/layout/bList2"/>
    <dgm:cxn modelId="{BDCEBAD3-82F7-4010-A8B2-97E2E8B0AC68}" type="presParOf" srcId="{81CA46CC-0047-47C1-A23F-0D1688F5D6E9}" destId="{8B814566-280F-4F8E-B396-93B305C7EA3D}" srcOrd="14" destOrd="0" presId="urn:microsoft.com/office/officeart/2005/8/layout/bList2"/>
    <dgm:cxn modelId="{5A274677-D28D-4D9A-AAF6-F47C7645E7AE}" type="presParOf" srcId="{8B814566-280F-4F8E-B396-93B305C7EA3D}" destId="{0CAFB589-0A32-4198-AC48-112F3E3A99CB}" srcOrd="0" destOrd="0" presId="urn:microsoft.com/office/officeart/2005/8/layout/bList2"/>
    <dgm:cxn modelId="{75146409-3174-4608-AB06-833FC9B7D077}" type="presParOf" srcId="{8B814566-280F-4F8E-B396-93B305C7EA3D}" destId="{E3ED5366-53E4-4F3E-B3B2-241A2AF38AF3}" srcOrd="1" destOrd="0" presId="urn:microsoft.com/office/officeart/2005/8/layout/bList2"/>
    <dgm:cxn modelId="{2FC77BBF-B4E6-4F71-954F-E45A97665502}" type="presParOf" srcId="{8B814566-280F-4F8E-B396-93B305C7EA3D}" destId="{F1F5849C-FAD3-4A97-8E10-07A5DEC41012}" srcOrd="2" destOrd="0" presId="urn:microsoft.com/office/officeart/2005/8/layout/bList2"/>
    <dgm:cxn modelId="{DC4193E8-2CDC-4DBE-8E38-D16C4DC0236D}" type="presParOf" srcId="{8B814566-280F-4F8E-B396-93B305C7EA3D}" destId="{89FAF825-4B0B-4370-B79B-AEB4791DFDE5}" srcOrd="3" destOrd="0" presId="urn:microsoft.com/office/officeart/2005/8/layout/bList2"/>
    <dgm:cxn modelId="{A29D51E1-5370-46F2-B48A-48E98FCBDD6E}" type="presParOf" srcId="{81CA46CC-0047-47C1-A23F-0D1688F5D6E9}" destId="{7C071ECB-5C5D-4213-A6CA-83F4061F5F13}" srcOrd="15" destOrd="0" presId="urn:microsoft.com/office/officeart/2005/8/layout/bList2"/>
    <dgm:cxn modelId="{50945814-1699-47E5-8318-A0C3C40D74EE}" type="presParOf" srcId="{81CA46CC-0047-47C1-A23F-0D1688F5D6E9}" destId="{60FDA66E-A51F-4EEC-9079-91E6F9EDFAEC}" srcOrd="16" destOrd="0" presId="urn:microsoft.com/office/officeart/2005/8/layout/bList2"/>
    <dgm:cxn modelId="{9EEB5BAC-B96F-40E3-8280-B7FBF8B8A115}" type="presParOf" srcId="{60FDA66E-A51F-4EEC-9079-91E6F9EDFAEC}" destId="{7FE34C29-F501-4BD2-B12B-45E1A86186BD}" srcOrd="0" destOrd="0" presId="urn:microsoft.com/office/officeart/2005/8/layout/bList2"/>
    <dgm:cxn modelId="{C4063597-1E86-434E-9897-77574370C7C5}" type="presParOf" srcId="{60FDA66E-A51F-4EEC-9079-91E6F9EDFAEC}" destId="{10B6CC5D-B2D1-4601-B5DC-6CDABCA1542E}" srcOrd="1" destOrd="0" presId="urn:microsoft.com/office/officeart/2005/8/layout/bList2"/>
    <dgm:cxn modelId="{19EBE83D-A1C8-4DF1-AF38-29A74F71C5C7}" type="presParOf" srcId="{60FDA66E-A51F-4EEC-9079-91E6F9EDFAEC}" destId="{66938422-63EC-47F6-BC68-A2AC2E136C0E}" srcOrd="2" destOrd="0" presId="urn:microsoft.com/office/officeart/2005/8/layout/bList2"/>
    <dgm:cxn modelId="{7635824A-67D9-4E9E-835F-A265C242B7C1}" type="presParOf" srcId="{60FDA66E-A51F-4EEC-9079-91E6F9EDFAEC}" destId="{C0AD855B-F9E3-41D5-9E16-626CB91A390C}"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5C2387-D397-4166-8518-F446E302C691}" type="doc">
      <dgm:prSet loTypeId="urn:microsoft.com/office/officeart/2008/layout/PictureStrips" loCatId="list" qsTypeId="urn:microsoft.com/office/officeart/2005/8/quickstyle/simple1" qsCatId="simple" csTypeId="urn:microsoft.com/office/officeart/2005/8/colors/colorful1" csCatId="colorful" phldr="1"/>
      <dgm:spPr/>
      <dgm:t>
        <a:bodyPr/>
        <a:lstStyle/>
        <a:p>
          <a:endParaRPr lang="zh-TW" altLang="en-US"/>
        </a:p>
      </dgm:t>
    </dgm:pt>
    <dgm:pt modelId="{BFADA777-C721-4EF6-9EDF-BD1823BE4DA3}">
      <dgm:prSet/>
      <dgm:spPr/>
      <dgm:t>
        <a:bodyPr/>
        <a:lstStyle/>
        <a:p>
          <a:r>
            <a:rPr lang="zh-TW" altLang="en-US" b="1" dirty="0">
              <a:solidFill>
                <a:schemeClr val="tx1"/>
              </a:solidFill>
              <a:latin typeface="微軟正黑體" panose="020B0604030504040204" pitchFamily="34" charset="-120"/>
              <a:ea typeface="微軟正黑體" panose="020B0604030504040204" pitchFamily="34" charset="-120"/>
            </a:rPr>
            <a:t>游舒閔老師</a:t>
          </a:r>
          <a:endParaRPr lang="en-US" altLang="zh-TW" b="1" dirty="0">
            <a:solidFill>
              <a:schemeClr val="tx1"/>
            </a:solidFill>
            <a:latin typeface="微軟正黑體" panose="020B0604030504040204" pitchFamily="34" charset="-120"/>
            <a:ea typeface="微軟正黑體" panose="020B0604030504040204" pitchFamily="34" charset="-120"/>
          </a:endParaRPr>
        </a:p>
      </dgm:t>
    </dgm:pt>
    <dgm:pt modelId="{3D42CCDD-5AE8-494C-BC17-E8EA15C3FA2A}" type="parTrans" cxnId="{20A87835-816C-4AAD-B259-AF5E85E591E4}">
      <dgm:prSet/>
      <dgm:spPr/>
      <dgm:t>
        <a:bodyPr/>
        <a:lstStyle/>
        <a:p>
          <a:endParaRPr lang="zh-TW" altLang="en-US">
            <a:solidFill>
              <a:schemeClr val="tx1"/>
            </a:solidFill>
          </a:endParaRPr>
        </a:p>
      </dgm:t>
    </dgm:pt>
    <dgm:pt modelId="{0E8D6D4E-EEF8-402E-BA8B-E43282D23710}" type="sibTrans" cxnId="{20A87835-816C-4AAD-B259-AF5E85E591E4}">
      <dgm:prSet/>
      <dgm:spPr/>
      <dgm:t>
        <a:bodyPr/>
        <a:lstStyle/>
        <a:p>
          <a:endParaRPr lang="zh-TW" altLang="en-US">
            <a:solidFill>
              <a:schemeClr val="tx1"/>
            </a:solidFill>
          </a:endParaRPr>
        </a:p>
      </dgm:t>
    </dgm:pt>
    <dgm:pt modelId="{18916679-BF31-4F30-B7D0-4F3F8E5DC69D}">
      <dgm:prSet/>
      <dgm:spPr/>
      <dgm:t>
        <a:bodyPr/>
        <a:lstStyle/>
        <a:p>
          <a:r>
            <a:rPr lang="zh-TW" altLang="en-US" b="1" dirty="0">
              <a:solidFill>
                <a:schemeClr val="tx1"/>
              </a:solidFill>
              <a:latin typeface="微軟正黑體" panose="020B0604030504040204" pitchFamily="34" charset="-120"/>
              <a:ea typeface="微軟正黑體" panose="020B0604030504040204" pitchFamily="34" charset="-120"/>
            </a:rPr>
            <a:t>陳宇楠老師</a:t>
          </a:r>
          <a:endParaRPr lang="en-US" altLang="zh-TW" b="1" dirty="0">
            <a:solidFill>
              <a:schemeClr val="tx1"/>
            </a:solidFill>
            <a:latin typeface="微軟正黑體" panose="020B0604030504040204" pitchFamily="34" charset="-120"/>
            <a:ea typeface="微軟正黑體" panose="020B0604030504040204" pitchFamily="34" charset="-120"/>
          </a:endParaRPr>
        </a:p>
      </dgm:t>
    </dgm:pt>
    <dgm:pt modelId="{0F9944B9-92EC-425B-8422-D8D12114EB53}" type="parTrans" cxnId="{C95DBFC0-3B46-42CF-9D85-735416E03B25}">
      <dgm:prSet/>
      <dgm:spPr/>
      <dgm:t>
        <a:bodyPr/>
        <a:lstStyle/>
        <a:p>
          <a:endParaRPr lang="zh-TW" altLang="en-US">
            <a:solidFill>
              <a:schemeClr val="tx1"/>
            </a:solidFill>
          </a:endParaRPr>
        </a:p>
      </dgm:t>
    </dgm:pt>
    <dgm:pt modelId="{FDE7066B-ACBF-4187-A2E1-19E272DED0F0}" type="sibTrans" cxnId="{C95DBFC0-3B46-42CF-9D85-735416E03B25}">
      <dgm:prSet/>
      <dgm:spPr/>
      <dgm:t>
        <a:bodyPr/>
        <a:lstStyle/>
        <a:p>
          <a:endParaRPr lang="zh-TW" altLang="en-US">
            <a:solidFill>
              <a:schemeClr val="tx1"/>
            </a:solidFill>
          </a:endParaRPr>
        </a:p>
      </dgm:t>
    </dgm:pt>
    <dgm:pt modelId="{99C0D491-DAB7-4CE2-BB5E-717F07425BEC}">
      <dgm:prSet/>
      <dgm:spPr/>
      <dgm:t>
        <a:bodyPr/>
        <a:lstStyle/>
        <a:p>
          <a:r>
            <a:rPr lang="zh-TW" altLang="en-US" b="1" dirty="0">
              <a:solidFill>
                <a:schemeClr val="tx1"/>
              </a:solidFill>
              <a:latin typeface="微軟正黑體" panose="020B0604030504040204" pitchFamily="34" charset="-120"/>
              <a:ea typeface="微軟正黑體" panose="020B0604030504040204" pitchFamily="34" charset="-120"/>
            </a:rPr>
            <a:t>張嫈嫈老師</a:t>
          </a:r>
          <a:endParaRPr lang="en-US" altLang="zh-TW" b="1" dirty="0">
            <a:solidFill>
              <a:schemeClr val="tx1"/>
            </a:solidFill>
            <a:latin typeface="微軟正黑體" panose="020B0604030504040204" pitchFamily="34" charset="-120"/>
            <a:ea typeface="微軟正黑體" panose="020B0604030504040204" pitchFamily="34" charset="-120"/>
          </a:endParaRPr>
        </a:p>
      </dgm:t>
    </dgm:pt>
    <dgm:pt modelId="{74F77C41-4646-458C-B7AE-5E0199327361}" type="parTrans" cxnId="{EB0EB1C0-1207-445C-908F-B3AF142D8041}">
      <dgm:prSet/>
      <dgm:spPr/>
      <dgm:t>
        <a:bodyPr/>
        <a:lstStyle/>
        <a:p>
          <a:endParaRPr lang="zh-TW" altLang="en-US">
            <a:solidFill>
              <a:schemeClr val="tx1"/>
            </a:solidFill>
          </a:endParaRPr>
        </a:p>
      </dgm:t>
    </dgm:pt>
    <dgm:pt modelId="{6BF98122-DC07-49F5-8F87-1A4364B06AE4}" type="sibTrans" cxnId="{EB0EB1C0-1207-445C-908F-B3AF142D8041}">
      <dgm:prSet/>
      <dgm:spPr/>
      <dgm:t>
        <a:bodyPr/>
        <a:lstStyle/>
        <a:p>
          <a:endParaRPr lang="zh-TW" altLang="en-US">
            <a:solidFill>
              <a:schemeClr val="tx1"/>
            </a:solidFill>
          </a:endParaRPr>
        </a:p>
      </dgm:t>
    </dgm:pt>
    <dgm:pt modelId="{20E046B4-4E08-4289-92AB-5CC830E6EE77}">
      <dgm:prSet/>
      <dgm:spPr/>
      <dgm:t>
        <a:bodyPr/>
        <a:lstStyle/>
        <a:p>
          <a:r>
            <a:rPr lang="zh-TW" altLang="en-US" b="1" dirty="0">
              <a:solidFill>
                <a:schemeClr val="tx1"/>
              </a:solidFill>
              <a:latin typeface="微軟正黑體" panose="020B0604030504040204" pitchFamily="34" charset="-120"/>
              <a:ea typeface="微軟正黑體" panose="020B0604030504040204" pitchFamily="34" charset="-120"/>
            </a:rPr>
            <a:t>趙佳慧老師</a:t>
          </a:r>
          <a:endParaRPr lang="en-US" altLang="zh-TW" b="1" dirty="0">
            <a:solidFill>
              <a:schemeClr val="tx1"/>
            </a:solidFill>
            <a:latin typeface="微軟正黑體" panose="020B0604030504040204" pitchFamily="34" charset="-120"/>
            <a:ea typeface="微軟正黑體" panose="020B0604030504040204" pitchFamily="34" charset="-120"/>
          </a:endParaRPr>
        </a:p>
      </dgm:t>
    </dgm:pt>
    <dgm:pt modelId="{41CD11D5-8C36-4CB5-BD37-81C7D66AB143}" type="parTrans" cxnId="{EDDFD953-1EFD-4F62-8398-FD75961851F2}">
      <dgm:prSet/>
      <dgm:spPr/>
      <dgm:t>
        <a:bodyPr/>
        <a:lstStyle/>
        <a:p>
          <a:endParaRPr lang="zh-TW" altLang="en-US">
            <a:solidFill>
              <a:schemeClr val="tx1"/>
            </a:solidFill>
          </a:endParaRPr>
        </a:p>
      </dgm:t>
    </dgm:pt>
    <dgm:pt modelId="{1FC94E7E-65E0-4DA8-9992-27A7FDC8D505}" type="sibTrans" cxnId="{EDDFD953-1EFD-4F62-8398-FD75961851F2}">
      <dgm:prSet/>
      <dgm:spPr/>
      <dgm:t>
        <a:bodyPr/>
        <a:lstStyle/>
        <a:p>
          <a:endParaRPr lang="zh-TW" altLang="en-US">
            <a:solidFill>
              <a:schemeClr val="tx1"/>
            </a:solidFill>
          </a:endParaRPr>
        </a:p>
      </dgm:t>
    </dgm:pt>
    <dgm:pt modelId="{E0A3D181-0C58-4C57-BE9D-F5EDD491C71D}">
      <dgm:prSet/>
      <dgm:spPr/>
      <dgm:t>
        <a:bodyPr/>
        <a:lstStyle/>
        <a:p>
          <a:r>
            <a:rPr lang="zh-TW" altLang="en-US" b="1" dirty="0">
              <a:solidFill>
                <a:schemeClr val="tx1"/>
              </a:solidFill>
              <a:latin typeface="微軟正黑體" panose="020B0604030504040204" pitchFamily="34" charset="-120"/>
              <a:ea typeface="微軟正黑體" panose="020B0604030504040204" pitchFamily="34" charset="-120"/>
            </a:rPr>
            <a:t>蕭淑娟老師</a:t>
          </a:r>
          <a:endParaRPr lang="en-US" altLang="zh-TW" b="1" dirty="0">
            <a:solidFill>
              <a:schemeClr val="tx1"/>
            </a:solidFill>
            <a:latin typeface="微軟正黑體" panose="020B0604030504040204" pitchFamily="34" charset="-120"/>
            <a:ea typeface="微軟正黑體" panose="020B0604030504040204" pitchFamily="34" charset="-120"/>
          </a:endParaRPr>
        </a:p>
      </dgm:t>
    </dgm:pt>
    <dgm:pt modelId="{D3427BD4-025B-4E39-B291-0D746572DE54}" type="parTrans" cxnId="{E25FBD7C-886D-4340-890D-3196965CBC12}">
      <dgm:prSet/>
      <dgm:spPr/>
      <dgm:t>
        <a:bodyPr/>
        <a:lstStyle/>
        <a:p>
          <a:endParaRPr lang="zh-TW" altLang="en-US">
            <a:solidFill>
              <a:schemeClr val="tx1"/>
            </a:solidFill>
          </a:endParaRPr>
        </a:p>
      </dgm:t>
    </dgm:pt>
    <dgm:pt modelId="{F8D48137-1F8F-43BB-9BFE-BCDC2948581C}" type="sibTrans" cxnId="{E25FBD7C-886D-4340-890D-3196965CBC12}">
      <dgm:prSet/>
      <dgm:spPr/>
      <dgm:t>
        <a:bodyPr/>
        <a:lstStyle/>
        <a:p>
          <a:endParaRPr lang="zh-TW" altLang="en-US">
            <a:solidFill>
              <a:schemeClr val="tx1"/>
            </a:solidFill>
          </a:endParaRPr>
        </a:p>
      </dgm:t>
    </dgm:pt>
    <dgm:pt modelId="{4E5F837A-F205-442D-92E8-927412C670FA}">
      <dgm:prSet/>
      <dgm:spPr/>
      <dgm:t>
        <a:bodyPr/>
        <a:lstStyle/>
        <a:p>
          <a:r>
            <a:rPr lang="zh-TW" altLang="en-US" b="1" dirty="0">
              <a:solidFill>
                <a:schemeClr val="tx1"/>
              </a:solidFill>
              <a:latin typeface="微軟正黑體" panose="020B0604030504040204" pitchFamily="34" charset="-120"/>
              <a:ea typeface="微軟正黑體" panose="020B0604030504040204" pitchFamily="34" charset="-120"/>
            </a:rPr>
            <a:t>陳盈如組長</a:t>
          </a:r>
          <a:endParaRPr lang="en-US" altLang="zh-TW" b="1" dirty="0">
            <a:solidFill>
              <a:schemeClr val="tx1"/>
            </a:solidFill>
            <a:latin typeface="微軟正黑體" panose="020B0604030504040204" pitchFamily="34" charset="-120"/>
            <a:ea typeface="微軟正黑體" panose="020B0604030504040204" pitchFamily="34" charset="-120"/>
          </a:endParaRPr>
        </a:p>
      </dgm:t>
    </dgm:pt>
    <dgm:pt modelId="{C5053489-434F-4C64-9310-87F4D2F1DAC0}" type="parTrans" cxnId="{93B09E28-FC38-45DD-BFB8-A6F9258AC03F}">
      <dgm:prSet/>
      <dgm:spPr/>
      <dgm:t>
        <a:bodyPr/>
        <a:lstStyle/>
        <a:p>
          <a:endParaRPr lang="zh-TW" altLang="en-US">
            <a:solidFill>
              <a:schemeClr val="tx1"/>
            </a:solidFill>
          </a:endParaRPr>
        </a:p>
      </dgm:t>
    </dgm:pt>
    <dgm:pt modelId="{A57A7286-EACA-41BB-9FE6-6CDCEF4790BC}" type="sibTrans" cxnId="{93B09E28-FC38-45DD-BFB8-A6F9258AC03F}">
      <dgm:prSet/>
      <dgm:spPr/>
      <dgm:t>
        <a:bodyPr/>
        <a:lstStyle/>
        <a:p>
          <a:endParaRPr lang="zh-TW" altLang="en-US">
            <a:solidFill>
              <a:schemeClr val="tx1"/>
            </a:solidFill>
          </a:endParaRPr>
        </a:p>
      </dgm:t>
    </dgm:pt>
    <dgm:pt modelId="{1449CEA5-1589-4D83-9C17-EB951315358D}" type="pres">
      <dgm:prSet presAssocID="{095C2387-D397-4166-8518-F446E302C691}" presName="Name0" presStyleCnt="0">
        <dgm:presLayoutVars>
          <dgm:dir/>
          <dgm:resizeHandles val="exact"/>
        </dgm:presLayoutVars>
      </dgm:prSet>
      <dgm:spPr/>
    </dgm:pt>
    <dgm:pt modelId="{0388F8A8-84F1-4048-9496-84BC921D36C6}" type="pres">
      <dgm:prSet presAssocID="{BFADA777-C721-4EF6-9EDF-BD1823BE4DA3}" presName="composite" presStyleCnt="0"/>
      <dgm:spPr/>
    </dgm:pt>
    <dgm:pt modelId="{C60BA8D5-37E7-45B6-A6CC-C4FF8B6029D4}" type="pres">
      <dgm:prSet presAssocID="{BFADA777-C721-4EF6-9EDF-BD1823BE4DA3}" presName="rect1" presStyleLbl="trAlignAcc1" presStyleIdx="0" presStyleCnt="6">
        <dgm:presLayoutVars>
          <dgm:bulletEnabled val="1"/>
        </dgm:presLayoutVars>
      </dgm:prSet>
      <dgm:spPr/>
    </dgm:pt>
    <dgm:pt modelId="{8C455384-8369-4394-A5EA-9CB8B7873798}" type="pres">
      <dgm:prSet presAssocID="{BFADA777-C721-4EF6-9EDF-BD1823BE4DA3}"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電腦"/>
        </a:ext>
      </dgm:extLst>
    </dgm:pt>
    <dgm:pt modelId="{300B8ACE-A4DD-415E-A56E-09E8412F34D8}" type="pres">
      <dgm:prSet presAssocID="{0E8D6D4E-EEF8-402E-BA8B-E43282D23710}" presName="sibTrans" presStyleCnt="0"/>
      <dgm:spPr/>
    </dgm:pt>
    <dgm:pt modelId="{CB41DBE9-9190-4C2B-93BD-000FDD6F06B4}" type="pres">
      <dgm:prSet presAssocID="{99C0D491-DAB7-4CE2-BB5E-717F07425BEC}" presName="composite" presStyleCnt="0"/>
      <dgm:spPr/>
    </dgm:pt>
    <dgm:pt modelId="{92C02CD0-D039-43FD-A2C6-DE86EA0445EF}" type="pres">
      <dgm:prSet presAssocID="{99C0D491-DAB7-4CE2-BB5E-717F07425BEC}" presName="rect1" presStyleLbl="trAlignAcc1" presStyleIdx="1" presStyleCnt="6">
        <dgm:presLayoutVars>
          <dgm:bulletEnabled val="1"/>
        </dgm:presLayoutVars>
      </dgm:prSet>
      <dgm:spPr/>
    </dgm:pt>
    <dgm:pt modelId="{15FE2D3E-BCB7-4778-9FA9-E300734F4B4A}" type="pres">
      <dgm:prSet presAssocID="{99C0D491-DAB7-4CE2-BB5E-717F07425BEC}" presName="rect2"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網際網路"/>
        </a:ext>
      </dgm:extLst>
    </dgm:pt>
    <dgm:pt modelId="{FEF8D1E8-1459-4E6C-8531-B85C3E2BD77D}" type="pres">
      <dgm:prSet presAssocID="{6BF98122-DC07-49F5-8F87-1A4364B06AE4}" presName="sibTrans" presStyleCnt="0"/>
      <dgm:spPr/>
    </dgm:pt>
    <dgm:pt modelId="{007B8E05-04BD-4EBE-B539-2C1489DCFBBA}" type="pres">
      <dgm:prSet presAssocID="{18916679-BF31-4F30-B7D0-4F3F8E5DC69D}" presName="composite" presStyleCnt="0"/>
      <dgm:spPr/>
    </dgm:pt>
    <dgm:pt modelId="{8C9C6319-9C45-4816-80EF-E4301E3F0F5B}" type="pres">
      <dgm:prSet presAssocID="{18916679-BF31-4F30-B7D0-4F3F8E5DC69D}" presName="rect1" presStyleLbl="trAlignAcc1" presStyleIdx="2" presStyleCnt="6">
        <dgm:presLayoutVars>
          <dgm:bulletEnabled val="1"/>
        </dgm:presLayoutVars>
      </dgm:prSet>
      <dgm:spPr/>
    </dgm:pt>
    <dgm:pt modelId="{AC14608E-C7D8-4587-898E-6D74DEB05DB8}" type="pres">
      <dgm:prSet presAssocID="{18916679-BF31-4F30-B7D0-4F3F8E5DC69D}" presName="rect2"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智慧型手機"/>
        </a:ext>
      </dgm:extLst>
    </dgm:pt>
    <dgm:pt modelId="{48ED5C15-8263-4CC0-BE0C-4A63D26A8550}" type="pres">
      <dgm:prSet presAssocID="{FDE7066B-ACBF-4187-A2E1-19E272DED0F0}" presName="sibTrans" presStyleCnt="0"/>
      <dgm:spPr/>
    </dgm:pt>
    <dgm:pt modelId="{9FD30B65-0880-499B-9A4E-D3F8852FE56D}" type="pres">
      <dgm:prSet presAssocID="{20E046B4-4E08-4289-92AB-5CC830E6EE77}" presName="composite" presStyleCnt="0"/>
      <dgm:spPr/>
    </dgm:pt>
    <dgm:pt modelId="{0631CC7B-7655-4C46-8999-FBC17F6E5FD0}" type="pres">
      <dgm:prSet presAssocID="{20E046B4-4E08-4289-92AB-5CC830E6EE77}" presName="rect1" presStyleLbl="trAlignAcc1" presStyleIdx="3" presStyleCnt="6">
        <dgm:presLayoutVars>
          <dgm:bulletEnabled val="1"/>
        </dgm:presLayoutVars>
      </dgm:prSet>
      <dgm:spPr/>
    </dgm:pt>
    <dgm:pt modelId="{5C27C056-6AC2-4C39-A894-77A85BBFDE85}" type="pres">
      <dgm:prSet presAssocID="{20E046B4-4E08-4289-92AB-5CC830E6EE77}" presName="rect2"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印表機"/>
        </a:ext>
      </dgm:extLst>
    </dgm:pt>
    <dgm:pt modelId="{18E266BB-34AA-4585-94CF-3D570A4085C6}" type="pres">
      <dgm:prSet presAssocID="{1FC94E7E-65E0-4DA8-9992-27A7FDC8D505}" presName="sibTrans" presStyleCnt="0"/>
      <dgm:spPr/>
    </dgm:pt>
    <dgm:pt modelId="{9D625516-6D62-4780-8D3F-A414EE93E2AF}" type="pres">
      <dgm:prSet presAssocID="{E0A3D181-0C58-4C57-BE9D-F5EDD491C71D}" presName="composite" presStyleCnt="0"/>
      <dgm:spPr/>
    </dgm:pt>
    <dgm:pt modelId="{5A26B336-8698-4ACD-ADC5-95A7DA080458}" type="pres">
      <dgm:prSet presAssocID="{E0A3D181-0C58-4C57-BE9D-F5EDD491C71D}" presName="rect1" presStyleLbl="trAlignAcc1" presStyleIdx="4" presStyleCnt="6">
        <dgm:presLayoutVars>
          <dgm:bulletEnabled val="1"/>
        </dgm:presLayoutVars>
      </dgm:prSet>
      <dgm:spPr/>
    </dgm:pt>
    <dgm:pt modelId="{A25A4264-3447-45C3-9A03-BD649ADBC3C8}" type="pres">
      <dgm:prSet presAssocID="{E0A3D181-0C58-4C57-BE9D-F5EDD491C71D}" presName="rect2"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磁碟"/>
        </a:ext>
      </dgm:extLst>
    </dgm:pt>
    <dgm:pt modelId="{6D73154E-7CF6-41B2-B29B-F0DE4F2B47E5}" type="pres">
      <dgm:prSet presAssocID="{F8D48137-1F8F-43BB-9BFE-BCDC2948581C}" presName="sibTrans" presStyleCnt="0"/>
      <dgm:spPr/>
    </dgm:pt>
    <dgm:pt modelId="{0ADAA5E6-839E-4FC5-A725-CDD6A38CE145}" type="pres">
      <dgm:prSet presAssocID="{4E5F837A-F205-442D-92E8-927412C670FA}" presName="composite" presStyleCnt="0"/>
      <dgm:spPr/>
    </dgm:pt>
    <dgm:pt modelId="{BB95DB18-04ED-4E67-923F-9A87AA017583}" type="pres">
      <dgm:prSet presAssocID="{4E5F837A-F205-442D-92E8-927412C670FA}" presName="rect1" presStyleLbl="trAlignAcc1" presStyleIdx="5" presStyleCnt="6">
        <dgm:presLayoutVars>
          <dgm:bulletEnabled val="1"/>
        </dgm:presLayoutVars>
      </dgm:prSet>
      <dgm:spPr/>
    </dgm:pt>
    <dgm:pt modelId="{F5386B07-7320-4D1C-9E24-EE8DE875AD5A}" type="pres">
      <dgm:prSet presAssocID="{4E5F837A-F205-442D-92E8-927412C670FA}" presName="rect2" presStyleLbl="fgImgPlac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dgm:spPr>
      <dgm:extLst>
        <a:ext uri="{E40237B7-FDA0-4F09-8148-C483321AD2D9}">
          <dgm14:cNvPr xmlns:dgm14="http://schemas.microsoft.com/office/drawing/2010/diagram" id="0" name="" descr="相機"/>
        </a:ext>
      </dgm:extLst>
    </dgm:pt>
  </dgm:ptLst>
  <dgm:cxnLst>
    <dgm:cxn modelId="{570E6F06-9D83-4B45-8B8D-1A7B25CC593B}" type="presOf" srcId="{BFADA777-C721-4EF6-9EDF-BD1823BE4DA3}" destId="{C60BA8D5-37E7-45B6-A6CC-C4FF8B6029D4}" srcOrd="0" destOrd="0" presId="urn:microsoft.com/office/officeart/2008/layout/PictureStrips"/>
    <dgm:cxn modelId="{93B09E28-FC38-45DD-BFB8-A6F9258AC03F}" srcId="{095C2387-D397-4166-8518-F446E302C691}" destId="{4E5F837A-F205-442D-92E8-927412C670FA}" srcOrd="5" destOrd="0" parTransId="{C5053489-434F-4C64-9310-87F4D2F1DAC0}" sibTransId="{A57A7286-EACA-41BB-9FE6-6CDCEF4790BC}"/>
    <dgm:cxn modelId="{A70B122D-5B18-4AD7-B24D-32D03310340D}" type="presOf" srcId="{18916679-BF31-4F30-B7D0-4F3F8E5DC69D}" destId="{8C9C6319-9C45-4816-80EF-E4301E3F0F5B}" srcOrd="0" destOrd="0" presId="urn:microsoft.com/office/officeart/2008/layout/PictureStrips"/>
    <dgm:cxn modelId="{20A87835-816C-4AAD-B259-AF5E85E591E4}" srcId="{095C2387-D397-4166-8518-F446E302C691}" destId="{BFADA777-C721-4EF6-9EDF-BD1823BE4DA3}" srcOrd="0" destOrd="0" parTransId="{3D42CCDD-5AE8-494C-BC17-E8EA15C3FA2A}" sibTransId="{0E8D6D4E-EEF8-402E-BA8B-E43282D23710}"/>
    <dgm:cxn modelId="{0E0B1873-B6C4-4A99-A6EC-795B00940942}" type="presOf" srcId="{99C0D491-DAB7-4CE2-BB5E-717F07425BEC}" destId="{92C02CD0-D039-43FD-A2C6-DE86EA0445EF}" srcOrd="0" destOrd="0" presId="urn:microsoft.com/office/officeart/2008/layout/PictureStrips"/>
    <dgm:cxn modelId="{EDDFD953-1EFD-4F62-8398-FD75961851F2}" srcId="{095C2387-D397-4166-8518-F446E302C691}" destId="{20E046B4-4E08-4289-92AB-5CC830E6EE77}" srcOrd="3" destOrd="0" parTransId="{41CD11D5-8C36-4CB5-BD37-81C7D66AB143}" sibTransId="{1FC94E7E-65E0-4DA8-9992-27A7FDC8D505}"/>
    <dgm:cxn modelId="{E25FBD7C-886D-4340-890D-3196965CBC12}" srcId="{095C2387-D397-4166-8518-F446E302C691}" destId="{E0A3D181-0C58-4C57-BE9D-F5EDD491C71D}" srcOrd="4" destOrd="0" parTransId="{D3427BD4-025B-4E39-B291-0D746572DE54}" sibTransId="{F8D48137-1F8F-43BB-9BFE-BCDC2948581C}"/>
    <dgm:cxn modelId="{51D1A597-2D8B-4359-B018-76296E30AFDA}" type="presOf" srcId="{20E046B4-4E08-4289-92AB-5CC830E6EE77}" destId="{0631CC7B-7655-4C46-8999-FBC17F6E5FD0}" srcOrd="0" destOrd="0" presId="urn:microsoft.com/office/officeart/2008/layout/PictureStrips"/>
    <dgm:cxn modelId="{88B9E0A6-E719-44E0-B45C-D04715822009}" type="presOf" srcId="{4E5F837A-F205-442D-92E8-927412C670FA}" destId="{BB95DB18-04ED-4E67-923F-9A87AA017583}" srcOrd="0" destOrd="0" presId="urn:microsoft.com/office/officeart/2008/layout/PictureStrips"/>
    <dgm:cxn modelId="{D51A44A8-21C6-4CA1-BC9E-8E574488DE78}" type="presOf" srcId="{095C2387-D397-4166-8518-F446E302C691}" destId="{1449CEA5-1589-4D83-9C17-EB951315358D}" srcOrd="0" destOrd="0" presId="urn:microsoft.com/office/officeart/2008/layout/PictureStrips"/>
    <dgm:cxn modelId="{EB0EB1C0-1207-445C-908F-B3AF142D8041}" srcId="{095C2387-D397-4166-8518-F446E302C691}" destId="{99C0D491-DAB7-4CE2-BB5E-717F07425BEC}" srcOrd="1" destOrd="0" parTransId="{74F77C41-4646-458C-B7AE-5E0199327361}" sibTransId="{6BF98122-DC07-49F5-8F87-1A4364B06AE4}"/>
    <dgm:cxn modelId="{C95DBFC0-3B46-42CF-9D85-735416E03B25}" srcId="{095C2387-D397-4166-8518-F446E302C691}" destId="{18916679-BF31-4F30-B7D0-4F3F8E5DC69D}" srcOrd="2" destOrd="0" parTransId="{0F9944B9-92EC-425B-8422-D8D12114EB53}" sibTransId="{FDE7066B-ACBF-4187-A2E1-19E272DED0F0}"/>
    <dgm:cxn modelId="{616B73FB-B5ED-43FB-95E5-E65269336224}" type="presOf" srcId="{E0A3D181-0C58-4C57-BE9D-F5EDD491C71D}" destId="{5A26B336-8698-4ACD-ADC5-95A7DA080458}" srcOrd="0" destOrd="0" presId="urn:microsoft.com/office/officeart/2008/layout/PictureStrips"/>
    <dgm:cxn modelId="{31D135A6-688E-41AC-857A-3774ED423C16}" type="presParOf" srcId="{1449CEA5-1589-4D83-9C17-EB951315358D}" destId="{0388F8A8-84F1-4048-9496-84BC921D36C6}" srcOrd="0" destOrd="0" presId="urn:microsoft.com/office/officeart/2008/layout/PictureStrips"/>
    <dgm:cxn modelId="{FAE798C3-A246-4CC8-889F-B9A34EA0C769}" type="presParOf" srcId="{0388F8A8-84F1-4048-9496-84BC921D36C6}" destId="{C60BA8D5-37E7-45B6-A6CC-C4FF8B6029D4}" srcOrd="0" destOrd="0" presId="urn:microsoft.com/office/officeart/2008/layout/PictureStrips"/>
    <dgm:cxn modelId="{EEB8CDA2-12EA-42F2-BB71-27ADA0FE302A}" type="presParOf" srcId="{0388F8A8-84F1-4048-9496-84BC921D36C6}" destId="{8C455384-8369-4394-A5EA-9CB8B7873798}" srcOrd="1" destOrd="0" presId="urn:microsoft.com/office/officeart/2008/layout/PictureStrips"/>
    <dgm:cxn modelId="{3DB05B3C-4FB5-48CA-8C4A-80AC32CED22B}" type="presParOf" srcId="{1449CEA5-1589-4D83-9C17-EB951315358D}" destId="{300B8ACE-A4DD-415E-A56E-09E8412F34D8}" srcOrd="1" destOrd="0" presId="urn:microsoft.com/office/officeart/2008/layout/PictureStrips"/>
    <dgm:cxn modelId="{658A0387-2BD6-4655-A5D3-13CD9460B279}" type="presParOf" srcId="{1449CEA5-1589-4D83-9C17-EB951315358D}" destId="{CB41DBE9-9190-4C2B-93BD-000FDD6F06B4}" srcOrd="2" destOrd="0" presId="urn:microsoft.com/office/officeart/2008/layout/PictureStrips"/>
    <dgm:cxn modelId="{736F0394-059E-48E4-96E9-68E23E7CA70C}" type="presParOf" srcId="{CB41DBE9-9190-4C2B-93BD-000FDD6F06B4}" destId="{92C02CD0-D039-43FD-A2C6-DE86EA0445EF}" srcOrd="0" destOrd="0" presId="urn:microsoft.com/office/officeart/2008/layout/PictureStrips"/>
    <dgm:cxn modelId="{4D2C46EC-49B8-4F80-9A11-3A8CBE016A7C}" type="presParOf" srcId="{CB41DBE9-9190-4C2B-93BD-000FDD6F06B4}" destId="{15FE2D3E-BCB7-4778-9FA9-E300734F4B4A}" srcOrd="1" destOrd="0" presId="urn:microsoft.com/office/officeart/2008/layout/PictureStrips"/>
    <dgm:cxn modelId="{F8CA6939-2F5B-45FC-BCC7-FD8D09609587}" type="presParOf" srcId="{1449CEA5-1589-4D83-9C17-EB951315358D}" destId="{FEF8D1E8-1459-4E6C-8531-B85C3E2BD77D}" srcOrd="3" destOrd="0" presId="urn:microsoft.com/office/officeart/2008/layout/PictureStrips"/>
    <dgm:cxn modelId="{3B35B5FD-BAA6-41B6-91F4-957E8DF9B7BA}" type="presParOf" srcId="{1449CEA5-1589-4D83-9C17-EB951315358D}" destId="{007B8E05-04BD-4EBE-B539-2C1489DCFBBA}" srcOrd="4" destOrd="0" presId="urn:microsoft.com/office/officeart/2008/layout/PictureStrips"/>
    <dgm:cxn modelId="{652128D9-D480-4C26-A1B2-0ABAA3FE50E3}" type="presParOf" srcId="{007B8E05-04BD-4EBE-B539-2C1489DCFBBA}" destId="{8C9C6319-9C45-4816-80EF-E4301E3F0F5B}" srcOrd="0" destOrd="0" presId="urn:microsoft.com/office/officeart/2008/layout/PictureStrips"/>
    <dgm:cxn modelId="{B2CB640F-4456-46CA-A35F-1F629AB9070F}" type="presParOf" srcId="{007B8E05-04BD-4EBE-B539-2C1489DCFBBA}" destId="{AC14608E-C7D8-4587-898E-6D74DEB05DB8}" srcOrd="1" destOrd="0" presId="urn:microsoft.com/office/officeart/2008/layout/PictureStrips"/>
    <dgm:cxn modelId="{E4EE1583-4DFC-4422-AF56-DEF03F1EB574}" type="presParOf" srcId="{1449CEA5-1589-4D83-9C17-EB951315358D}" destId="{48ED5C15-8263-4CC0-BE0C-4A63D26A8550}" srcOrd="5" destOrd="0" presId="urn:microsoft.com/office/officeart/2008/layout/PictureStrips"/>
    <dgm:cxn modelId="{32699FC9-2782-4657-BD71-84D63388D70A}" type="presParOf" srcId="{1449CEA5-1589-4D83-9C17-EB951315358D}" destId="{9FD30B65-0880-499B-9A4E-D3F8852FE56D}" srcOrd="6" destOrd="0" presId="urn:microsoft.com/office/officeart/2008/layout/PictureStrips"/>
    <dgm:cxn modelId="{64CE4A0D-A617-4D12-B080-BD2C2C0CA387}" type="presParOf" srcId="{9FD30B65-0880-499B-9A4E-D3F8852FE56D}" destId="{0631CC7B-7655-4C46-8999-FBC17F6E5FD0}" srcOrd="0" destOrd="0" presId="urn:microsoft.com/office/officeart/2008/layout/PictureStrips"/>
    <dgm:cxn modelId="{3A3EE5FF-8D6C-43B4-AD23-C289B5AFBF24}" type="presParOf" srcId="{9FD30B65-0880-499B-9A4E-D3F8852FE56D}" destId="{5C27C056-6AC2-4C39-A894-77A85BBFDE85}" srcOrd="1" destOrd="0" presId="urn:microsoft.com/office/officeart/2008/layout/PictureStrips"/>
    <dgm:cxn modelId="{33F5431B-0953-4AC1-8A8C-316FD6254CCA}" type="presParOf" srcId="{1449CEA5-1589-4D83-9C17-EB951315358D}" destId="{18E266BB-34AA-4585-94CF-3D570A4085C6}" srcOrd="7" destOrd="0" presId="urn:microsoft.com/office/officeart/2008/layout/PictureStrips"/>
    <dgm:cxn modelId="{C3557704-B50D-4AD5-9169-F1E36E923FFF}" type="presParOf" srcId="{1449CEA5-1589-4D83-9C17-EB951315358D}" destId="{9D625516-6D62-4780-8D3F-A414EE93E2AF}" srcOrd="8" destOrd="0" presId="urn:microsoft.com/office/officeart/2008/layout/PictureStrips"/>
    <dgm:cxn modelId="{4D6668AB-29DC-40CA-9F7D-F14C63ECDBDF}" type="presParOf" srcId="{9D625516-6D62-4780-8D3F-A414EE93E2AF}" destId="{5A26B336-8698-4ACD-ADC5-95A7DA080458}" srcOrd="0" destOrd="0" presId="urn:microsoft.com/office/officeart/2008/layout/PictureStrips"/>
    <dgm:cxn modelId="{D91F1C70-68B2-4042-A230-1749DD3848CB}" type="presParOf" srcId="{9D625516-6D62-4780-8D3F-A414EE93E2AF}" destId="{A25A4264-3447-45C3-9A03-BD649ADBC3C8}" srcOrd="1" destOrd="0" presId="urn:microsoft.com/office/officeart/2008/layout/PictureStrips"/>
    <dgm:cxn modelId="{D2FE9E03-AD55-425F-A0B7-F637495A766F}" type="presParOf" srcId="{1449CEA5-1589-4D83-9C17-EB951315358D}" destId="{6D73154E-7CF6-41B2-B29B-F0DE4F2B47E5}" srcOrd="9" destOrd="0" presId="urn:microsoft.com/office/officeart/2008/layout/PictureStrips"/>
    <dgm:cxn modelId="{601DC5D2-B988-4885-8933-F84893BF6E0A}" type="presParOf" srcId="{1449CEA5-1589-4D83-9C17-EB951315358D}" destId="{0ADAA5E6-839E-4FC5-A725-CDD6A38CE145}" srcOrd="10" destOrd="0" presId="urn:microsoft.com/office/officeart/2008/layout/PictureStrips"/>
    <dgm:cxn modelId="{D63C08DE-1795-4FC0-A4A5-22E8510EEFDE}" type="presParOf" srcId="{0ADAA5E6-839E-4FC5-A725-CDD6A38CE145}" destId="{BB95DB18-04ED-4E67-923F-9A87AA017583}" srcOrd="0" destOrd="0" presId="urn:microsoft.com/office/officeart/2008/layout/PictureStrips"/>
    <dgm:cxn modelId="{280B2B2C-3924-4C50-98E2-175CE9AE3CE1}" type="presParOf" srcId="{0ADAA5E6-839E-4FC5-A725-CDD6A38CE145}" destId="{F5386B07-7320-4D1C-9E24-EE8DE875AD5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5C2387-D397-4166-8518-F446E302C691}"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zh-TW" altLang="en-US"/>
        </a:p>
      </dgm:t>
    </dgm:pt>
    <dgm:pt modelId="{CEBAA712-8AD7-40C6-9E75-29A9800F29D9}">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依據「十二年國民基本教育課程綱要總綱」。</a:t>
          </a:r>
        </a:p>
      </dgm:t>
    </dgm:pt>
    <dgm:pt modelId="{0948FDFD-F61D-4A99-8689-2FE5B80320E6}" type="parTrans" cxnId="{668621FB-9355-4057-97FF-5D348162499F}">
      <dgm:prSet/>
      <dgm:spPr/>
      <dgm:t>
        <a:bodyPr/>
        <a:lstStyle/>
        <a:p>
          <a:endParaRPr lang="zh-TW" altLang="en-US" sz="2400" b="1">
            <a:solidFill>
              <a:schemeClr val="bg1"/>
            </a:solidFill>
            <a:latin typeface="微軟正黑體" panose="020B0604030504040204" pitchFamily="34" charset="-120"/>
            <a:ea typeface="微軟正黑體" panose="020B0604030504040204" pitchFamily="34" charset="-120"/>
          </a:endParaRPr>
        </a:p>
      </dgm:t>
    </dgm:pt>
    <dgm:pt modelId="{095AF324-794B-4728-BDA9-C1E078EFEFDD}" type="sibTrans" cxnId="{668621FB-9355-4057-97FF-5D348162499F}">
      <dgm:prSet/>
      <dgm:spPr/>
      <dgm:t>
        <a:bodyPr/>
        <a:lstStyle/>
        <a:p>
          <a:endParaRPr lang="zh-TW" altLang="en-US" sz="2400" b="1">
            <a:solidFill>
              <a:schemeClr val="bg1"/>
            </a:solidFill>
            <a:latin typeface="微軟正黑體" panose="020B0604030504040204" pitchFamily="34" charset="-120"/>
            <a:ea typeface="微軟正黑體" panose="020B0604030504040204" pitchFamily="34" charset="-120"/>
          </a:endParaRPr>
        </a:p>
      </dgm:t>
    </dgm:pt>
    <dgm:pt modelId="{F6561122-5F14-4C33-834E-CC053599DA5B}">
      <dgm:prSet custT="1"/>
      <dgm:spPr/>
      <dgm:t>
        <a:bodyPr/>
        <a:lstStyle/>
        <a:p>
          <a:r>
            <a:rPr lang="zh-TW" altLang="en-US" sz="2400" b="1" dirty="0">
              <a:latin typeface="微軟正黑體" panose="020B0604030504040204" pitchFamily="34" charset="-120"/>
              <a:ea typeface="微軟正黑體" panose="020B0604030504040204" pitchFamily="34" charset="-120"/>
            </a:rPr>
            <a:t>校長及每位教師每學年應在學校或社群整體規劃下，至少</a:t>
          </a:r>
          <a:r>
            <a:rPr lang="zh-TW" altLang="en-US" sz="2400" b="1" u="sng" dirty="0">
              <a:solidFill>
                <a:srgbClr val="FF0000"/>
              </a:solidFill>
              <a:latin typeface="微軟正黑體" panose="020B0604030504040204" pitchFamily="34" charset="-120"/>
              <a:ea typeface="微軟正黑體" panose="020B0604030504040204" pitchFamily="34" charset="-120"/>
            </a:rPr>
            <a:t>公開授課</a:t>
          </a:r>
          <a:r>
            <a:rPr lang="zh-TW" altLang="en-US" sz="2400" b="1" dirty="0">
              <a:latin typeface="微軟正黑體" panose="020B0604030504040204" pitchFamily="34" charset="-120"/>
              <a:ea typeface="微軟正黑體" panose="020B0604030504040204" pitchFamily="34" charset="-120"/>
            </a:rPr>
            <a:t>一次，並進行專業回饋。</a:t>
          </a:r>
          <a:endParaRPr lang="en-US" altLang="zh-TW" sz="2400" b="1" dirty="0">
            <a:latin typeface="微軟正黑體" panose="020B0604030504040204" pitchFamily="34" charset="-120"/>
            <a:ea typeface="微軟正黑體" panose="020B0604030504040204" pitchFamily="34" charset="-120"/>
          </a:endParaRPr>
        </a:p>
      </dgm:t>
    </dgm:pt>
    <dgm:pt modelId="{18A484E5-510B-4D66-B563-65AA935943F5}" type="parTrans" cxnId="{63D40A84-7F35-4246-9E1E-9C6C555AA958}">
      <dgm:prSet/>
      <dgm:spPr/>
      <dgm:t>
        <a:bodyPr/>
        <a:lstStyle/>
        <a:p>
          <a:endParaRPr lang="zh-TW" altLang="en-US" sz="2400"/>
        </a:p>
      </dgm:t>
    </dgm:pt>
    <dgm:pt modelId="{288B2351-8733-4210-BA1E-64B78FE213ED}" type="sibTrans" cxnId="{63D40A84-7F35-4246-9E1E-9C6C555AA958}">
      <dgm:prSet/>
      <dgm:spPr/>
      <dgm:t>
        <a:bodyPr/>
        <a:lstStyle/>
        <a:p>
          <a:endParaRPr lang="zh-TW" altLang="en-US" sz="2400"/>
        </a:p>
      </dgm:t>
    </dgm:pt>
    <dgm:pt modelId="{E6509260-9CD5-43E7-921E-FC2CA1575354}">
      <dgm:prSet custT="1"/>
      <dgm:spPr/>
      <dgm:t>
        <a:bodyPr/>
        <a:lstStyle/>
        <a:p>
          <a:r>
            <a:rPr lang="zh-TW" altLang="en-US" sz="2400" b="1">
              <a:latin typeface="微軟正黑體" panose="020B0604030504040204" pitchFamily="34" charset="-120"/>
              <a:ea typeface="微軟正黑體" panose="020B0604030504040204" pitchFamily="34" charset="-120"/>
            </a:rPr>
            <a:t>公開授課之教師至少邀請</a:t>
          </a:r>
          <a:r>
            <a:rPr lang="en-US" altLang="zh-TW" sz="2400" b="1">
              <a:latin typeface="微軟正黑體" panose="020B0604030504040204" pitchFamily="34" charset="-120"/>
              <a:ea typeface="微軟正黑體" panose="020B0604030504040204" pitchFamily="34" charset="-120"/>
            </a:rPr>
            <a:t>2</a:t>
          </a:r>
          <a:r>
            <a:rPr lang="zh-TW" altLang="en-US" sz="2400" b="1">
              <a:latin typeface="微軟正黑體" panose="020B0604030504040204" pitchFamily="34" charset="-120"/>
              <a:ea typeface="微軟正黑體" panose="020B0604030504040204" pitchFamily="34" charset="-120"/>
            </a:rPr>
            <a:t>人擔任教學觀察者，鼓勵非同領域教師及該班任課教師參加。</a:t>
          </a:r>
          <a:endParaRPr lang="en-US" altLang="zh-TW" sz="2400" b="1" dirty="0">
            <a:latin typeface="微軟正黑體" panose="020B0604030504040204" pitchFamily="34" charset="-120"/>
            <a:ea typeface="微軟正黑體" panose="020B0604030504040204" pitchFamily="34" charset="-120"/>
          </a:endParaRPr>
        </a:p>
      </dgm:t>
    </dgm:pt>
    <dgm:pt modelId="{37A66A34-D850-4BFB-B8BB-F3D123F95C5D}" type="parTrans" cxnId="{26EA1DA3-9178-4AA6-A572-FA3194FB47A8}">
      <dgm:prSet/>
      <dgm:spPr/>
      <dgm:t>
        <a:bodyPr/>
        <a:lstStyle/>
        <a:p>
          <a:endParaRPr lang="zh-TW" altLang="en-US" sz="2400"/>
        </a:p>
      </dgm:t>
    </dgm:pt>
    <dgm:pt modelId="{E4B1D331-6D67-431A-A3F8-1A0A1FAFA864}" type="sibTrans" cxnId="{26EA1DA3-9178-4AA6-A572-FA3194FB47A8}">
      <dgm:prSet/>
      <dgm:spPr/>
      <dgm:t>
        <a:bodyPr/>
        <a:lstStyle/>
        <a:p>
          <a:endParaRPr lang="zh-TW" altLang="en-US" sz="2400"/>
        </a:p>
      </dgm:t>
    </dgm:pt>
    <dgm:pt modelId="{5C6E31F1-BAD4-4D7E-9473-BAB777F2DA6F}">
      <dgm:prSet custT="1"/>
      <dgm:spPr/>
      <dgm:t>
        <a:bodyPr/>
        <a:lstStyle/>
        <a:p>
          <a:r>
            <a:rPr lang="zh-TW" altLang="en-US" sz="2400" b="1" dirty="0">
              <a:latin typeface="微軟正黑體" panose="020B0604030504040204" pitchFamily="34" charset="-120"/>
              <a:ea typeface="微軟正黑體" panose="020B0604030504040204" pitchFamily="34" charset="-120"/>
            </a:rPr>
            <a:t>公開授課活動資料之電子檔繳交至教學組作校內領域教學資源備存</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含教案、備課、觀課、議課紀錄</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a:t>
          </a:r>
        </a:p>
      </dgm:t>
    </dgm:pt>
    <dgm:pt modelId="{689E3375-6243-472D-9692-D0356D477554}" type="parTrans" cxnId="{FA88ACD0-378B-47D4-8778-9A92556D174F}">
      <dgm:prSet/>
      <dgm:spPr/>
      <dgm:t>
        <a:bodyPr/>
        <a:lstStyle/>
        <a:p>
          <a:endParaRPr lang="zh-TW" altLang="en-US" sz="2400"/>
        </a:p>
      </dgm:t>
    </dgm:pt>
    <dgm:pt modelId="{36FE8934-DB14-4B4C-99C5-10621AE7E83F}" type="sibTrans" cxnId="{FA88ACD0-378B-47D4-8778-9A92556D174F}">
      <dgm:prSet/>
      <dgm:spPr/>
      <dgm:t>
        <a:bodyPr/>
        <a:lstStyle/>
        <a:p>
          <a:endParaRPr lang="zh-TW" altLang="en-US" sz="2400"/>
        </a:p>
      </dgm:t>
    </dgm:pt>
    <dgm:pt modelId="{B3F754C5-C446-49F3-91EA-4CE9CB9E657C}" type="pres">
      <dgm:prSet presAssocID="{095C2387-D397-4166-8518-F446E302C691}" presName="vert0" presStyleCnt="0">
        <dgm:presLayoutVars>
          <dgm:dir/>
          <dgm:animOne val="branch"/>
          <dgm:animLvl val="lvl"/>
        </dgm:presLayoutVars>
      </dgm:prSet>
      <dgm:spPr/>
    </dgm:pt>
    <dgm:pt modelId="{1F8EE5F0-2D4A-4D94-BBC0-7543FC125329}" type="pres">
      <dgm:prSet presAssocID="{CEBAA712-8AD7-40C6-9E75-29A9800F29D9}" presName="thickLine" presStyleLbl="alignNode1" presStyleIdx="0" presStyleCnt="4" custLinFactNeighborX="-1049"/>
      <dgm:spPr/>
    </dgm:pt>
    <dgm:pt modelId="{093A36C4-1E93-476D-8A9A-41390552B924}" type="pres">
      <dgm:prSet presAssocID="{CEBAA712-8AD7-40C6-9E75-29A9800F29D9}" presName="horz1" presStyleCnt="0"/>
      <dgm:spPr/>
    </dgm:pt>
    <dgm:pt modelId="{FFAFC9CF-DCC9-4AD7-B27C-0FEED27AC435}" type="pres">
      <dgm:prSet presAssocID="{CEBAA712-8AD7-40C6-9E75-29A9800F29D9}" presName="tx1" presStyleLbl="revTx" presStyleIdx="0" presStyleCnt="4"/>
      <dgm:spPr/>
    </dgm:pt>
    <dgm:pt modelId="{C64B3BA8-CF7A-40BE-A50C-28DBB847B878}" type="pres">
      <dgm:prSet presAssocID="{CEBAA712-8AD7-40C6-9E75-29A9800F29D9}" presName="vert1" presStyleCnt="0"/>
      <dgm:spPr/>
    </dgm:pt>
    <dgm:pt modelId="{7FC8F745-A651-40F6-8842-D90BF8790C2E}" type="pres">
      <dgm:prSet presAssocID="{F6561122-5F14-4C33-834E-CC053599DA5B}" presName="thickLine" presStyleLbl="alignNode1" presStyleIdx="1" presStyleCnt="4"/>
      <dgm:spPr/>
    </dgm:pt>
    <dgm:pt modelId="{83EC5BA5-6752-4D09-B476-2FF0772DE447}" type="pres">
      <dgm:prSet presAssocID="{F6561122-5F14-4C33-834E-CC053599DA5B}" presName="horz1" presStyleCnt="0"/>
      <dgm:spPr/>
    </dgm:pt>
    <dgm:pt modelId="{74711320-F711-4848-8144-96BE39684A11}" type="pres">
      <dgm:prSet presAssocID="{F6561122-5F14-4C33-834E-CC053599DA5B}" presName="tx1" presStyleLbl="revTx" presStyleIdx="1" presStyleCnt="4"/>
      <dgm:spPr/>
    </dgm:pt>
    <dgm:pt modelId="{9F3AAB54-7D72-4660-BDBB-81FB7428522E}" type="pres">
      <dgm:prSet presAssocID="{F6561122-5F14-4C33-834E-CC053599DA5B}" presName="vert1" presStyleCnt="0"/>
      <dgm:spPr/>
    </dgm:pt>
    <dgm:pt modelId="{A38B1329-500C-4632-9852-84A667E19369}" type="pres">
      <dgm:prSet presAssocID="{E6509260-9CD5-43E7-921E-FC2CA1575354}" presName="thickLine" presStyleLbl="alignNode1" presStyleIdx="2" presStyleCnt="4"/>
      <dgm:spPr/>
    </dgm:pt>
    <dgm:pt modelId="{5D2FB608-214F-41F2-92E4-02C04B9723EF}" type="pres">
      <dgm:prSet presAssocID="{E6509260-9CD5-43E7-921E-FC2CA1575354}" presName="horz1" presStyleCnt="0"/>
      <dgm:spPr/>
    </dgm:pt>
    <dgm:pt modelId="{DB9CBD46-F72F-4904-A46A-0C53699BBB1E}" type="pres">
      <dgm:prSet presAssocID="{E6509260-9CD5-43E7-921E-FC2CA1575354}" presName="tx1" presStyleLbl="revTx" presStyleIdx="2" presStyleCnt="4"/>
      <dgm:spPr/>
    </dgm:pt>
    <dgm:pt modelId="{38BC7F84-AAD0-4118-841F-061058E3AF55}" type="pres">
      <dgm:prSet presAssocID="{E6509260-9CD5-43E7-921E-FC2CA1575354}" presName="vert1" presStyleCnt="0"/>
      <dgm:spPr/>
    </dgm:pt>
    <dgm:pt modelId="{A6C1BE32-902F-49A5-B8C9-FA03E968C7FC}" type="pres">
      <dgm:prSet presAssocID="{5C6E31F1-BAD4-4D7E-9473-BAB777F2DA6F}" presName="thickLine" presStyleLbl="alignNode1" presStyleIdx="3" presStyleCnt="4"/>
      <dgm:spPr/>
    </dgm:pt>
    <dgm:pt modelId="{F6F22903-D2EE-4BA5-8D29-0A06EA9D18D9}" type="pres">
      <dgm:prSet presAssocID="{5C6E31F1-BAD4-4D7E-9473-BAB777F2DA6F}" presName="horz1" presStyleCnt="0"/>
      <dgm:spPr/>
    </dgm:pt>
    <dgm:pt modelId="{EB70201A-237B-48B9-9B71-31F9D38E9B78}" type="pres">
      <dgm:prSet presAssocID="{5C6E31F1-BAD4-4D7E-9473-BAB777F2DA6F}" presName="tx1" presStyleLbl="revTx" presStyleIdx="3" presStyleCnt="4"/>
      <dgm:spPr/>
    </dgm:pt>
    <dgm:pt modelId="{6393B33C-A728-486F-9513-2B4DBD0A4CCF}" type="pres">
      <dgm:prSet presAssocID="{5C6E31F1-BAD4-4D7E-9473-BAB777F2DA6F}" presName="vert1" presStyleCnt="0"/>
      <dgm:spPr/>
    </dgm:pt>
  </dgm:ptLst>
  <dgm:cxnLst>
    <dgm:cxn modelId="{1C387E64-52A3-46FB-8A6F-8357617EE536}" type="presOf" srcId="{F6561122-5F14-4C33-834E-CC053599DA5B}" destId="{74711320-F711-4848-8144-96BE39684A11}" srcOrd="0" destOrd="0" presId="urn:microsoft.com/office/officeart/2008/layout/LinedList"/>
    <dgm:cxn modelId="{17B7486A-A702-42DB-A09D-3F2D2636C974}" type="presOf" srcId="{5C6E31F1-BAD4-4D7E-9473-BAB777F2DA6F}" destId="{EB70201A-237B-48B9-9B71-31F9D38E9B78}" srcOrd="0" destOrd="0" presId="urn:microsoft.com/office/officeart/2008/layout/LinedList"/>
    <dgm:cxn modelId="{6158A377-32C8-443D-8BD9-EC4849F20E00}" type="presOf" srcId="{CEBAA712-8AD7-40C6-9E75-29A9800F29D9}" destId="{FFAFC9CF-DCC9-4AD7-B27C-0FEED27AC435}" srcOrd="0" destOrd="0" presId="urn:microsoft.com/office/officeart/2008/layout/LinedList"/>
    <dgm:cxn modelId="{63D40A84-7F35-4246-9E1E-9C6C555AA958}" srcId="{095C2387-D397-4166-8518-F446E302C691}" destId="{F6561122-5F14-4C33-834E-CC053599DA5B}" srcOrd="1" destOrd="0" parTransId="{18A484E5-510B-4D66-B563-65AA935943F5}" sibTransId="{288B2351-8733-4210-BA1E-64B78FE213ED}"/>
    <dgm:cxn modelId="{2B9F879B-601E-4F03-A69C-C2040839D589}" type="presOf" srcId="{E6509260-9CD5-43E7-921E-FC2CA1575354}" destId="{DB9CBD46-F72F-4904-A46A-0C53699BBB1E}" srcOrd="0" destOrd="0" presId="urn:microsoft.com/office/officeart/2008/layout/LinedList"/>
    <dgm:cxn modelId="{26EA1DA3-9178-4AA6-A572-FA3194FB47A8}" srcId="{095C2387-D397-4166-8518-F446E302C691}" destId="{E6509260-9CD5-43E7-921E-FC2CA1575354}" srcOrd="2" destOrd="0" parTransId="{37A66A34-D850-4BFB-B8BB-F3D123F95C5D}" sibTransId="{E4B1D331-6D67-431A-A3F8-1A0A1FAFA864}"/>
    <dgm:cxn modelId="{FA88ACD0-378B-47D4-8778-9A92556D174F}" srcId="{095C2387-D397-4166-8518-F446E302C691}" destId="{5C6E31F1-BAD4-4D7E-9473-BAB777F2DA6F}" srcOrd="3" destOrd="0" parTransId="{689E3375-6243-472D-9692-D0356D477554}" sibTransId="{36FE8934-DB14-4B4C-99C5-10621AE7E83F}"/>
    <dgm:cxn modelId="{A8FFAEF8-19D9-416F-BD08-0A8E59C82345}" type="presOf" srcId="{095C2387-D397-4166-8518-F446E302C691}" destId="{B3F754C5-C446-49F3-91EA-4CE9CB9E657C}" srcOrd="0" destOrd="0" presId="urn:microsoft.com/office/officeart/2008/layout/LinedList"/>
    <dgm:cxn modelId="{668621FB-9355-4057-97FF-5D348162499F}" srcId="{095C2387-D397-4166-8518-F446E302C691}" destId="{CEBAA712-8AD7-40C6-9E75-29A9800F29D9}" srcOrd="0" destOrd="0" parTransId="{0948FDFD-F61D-4A99-8689-2FE5B80320E6}" sibTransId="{095AF324-794B-4728-BDA9-C1E078EFEFDD}"/>
    <dgm:cxn modelId="{8EA7E78E-DC2E-4A21-BEAA-3327777CB338}" type="presParOf" srcId="{B3F754C5-C446-49F3-91EA-4CE9CB9E657C}" destId="{1F8EE5F0-2D4A-4D94-BBC0-7543FC125329}" srcOrd="0" destOrd="0" presId="urn:microsoft.com/office/officeart/2008/layout/LinedList"/>
    <dgm:cxn modelId="{E1072C35-B5C5-4E01-84B6-7C19EB9E3F12}" type="presParOf" srcId="{B3F754C5-C446-49F3-91EA-4CE9CB9E657C}" destId="{093A36C4-1E93-476D-8A9A-41390552B924}" srcOrd="1" destOrd="0" presId="urn:microsoft.com/office/officeart/2008/layout/LinedList"/>
    <dgm:cxn modelId="{AD17AD68-F3BB-40B8-B858-FA40C02DA5D3}" type="presParOf" srcId="{093A36C4-1E93-476D-8A9A-41390552B924}" destId="{FFAFC9CF-DCC9-4AD7-B27C-0FEED27AC435}" srcOrd="0" destOrd="0" presId="urn:microsoft.com/office/officeart/2008/layout/LinedList"/>
    <dgm:cxn modelId="{4D009CBC-B4D8-4557-908D-10ECA52B95D5}" type="presParOf" srcId="{093A36C4-1E93-476D-8A9A-41390552B924}" destId="{C64B3BA8-CF7A-40BE-A50C-28DBB847B878}" srcOrd="1" destOrd="0" presId="urn:microsoft.com/office/officeart/2008/layout/LinedList"/>
    <dgm:cxn modelId="{AC844A26-B870-4E43-9396-661865EC8EEF}" type="presParOf" srcId="{B3F754C5-C446-49F3-91EA-4CE9CB9E657C}" destId="{7FC8F745-A651-40F6-8842-D90BF8790C2E}" srcOrd="2" destOrd="0" presId="urn:microsoft.com/office/officeart/2008/layout/LinedList"/>
    <dgm:cxn modelId="{A841FE65-EC76-40A8-88D7-AD2C0576176B}" type="presParOf" srcId="{B3F754C5-C446-49F3-91EA-4CE9CB9E657C}" destId="{83EC5BA5-6752-4D09-B476-2FF0772DE447}" srcOrd="3" destOrd="0" presId="urn:microsoft.com/office/officeart/2008/layout/LinedList"/>
    <dgm:cxn modelId="{67CE7562-D1D2-4700-ADEE-468CD5D471B0}" type="presParOf" srcId="{83EC5BA5-6752-4D09-B476-2FF0772DE447}" destId="{74711320-F711-4848-8144-96BE39684A11}" srcOrd="0" destOrd="0" presId="urn:microsoft.com/office/officeart/2008/layout/LinedList"/>
    <dgm:cxn modelId="{56CAB869-57F2-4937-A652-27522A40D52D}" type="presParOf" srcId="{83EC5BA5-6752-4D09-B476-2FF0772DE447}" destId="{9F3AAB54-7D72-4660-BDBB-81FB7428522E}" srcOrd="1" destOrd="0" presId="urn:microsoft.com/office/officeart/2008/layout/LinedList"/>
    <dgm:cxn modelId="{E54D9472-CEEE-423E-8833-86C180F1CF7D}" type="presParOf" srcId="{B3F754C5-C446-49F3-91EA-4CE9CB9E657C}" destId="{A38B1329-500C-4632-9852-84A667E19369}" srcOrd="4" destOrd="0" presId="urn:microsoft.com/office/officeart/2008/layout/LinedList"/>
    <dgm:cxn modelId="{9B9FEC79-2063-4379-BFC1-4D48126385A0}" type="presParOf" srcId="{B3F754C5-C446-49F3-91EA-4CE9CB9E657C}" destId="{5D2FB608-214F-41F2-92E4-02C04B9723EF}" srcOrd="5" destOrd="0" presId="urn:microsoft.com/office/officeart/2008/layout/LinedList"/>
    <dgm:cxn modelId="{5DBB3841-74F7-41EA-A8A3-619C7E1E7EF9}" type="presParOf" srcId="{5D2FB608-214F-41F2-92E4-02C04B9723EF}" destId="{DB9CBD46-F72F-4904-A46A-0C53699BBB1E}" srcOrd="0" destOrd="0" presId="urn:microsoft.com/office/officeart/2008/layout/LinedList"/>
    <dgm:cxn modelId="{599EE9C3-BA29-4033-BADD-D79059BD4F5F}" type="presParOf" srcId="{5D2FB608-214F-41F2-92E4-02C04B9723EF}" destId="{38BC7F84-AAD0-4118-841F-061058E3AF55}" srcOrd="1" destOrd="0" presId="urn:microsoft.com/office/officeart/2008/layout/LinedList"/>
    <dgm:cxn modelId="{B2804E0A-84A7-4009-B84B-B77C9FE2BE4D}" type="presParOf" srcId="{B3F754C5-C446-49F3-91EA-4CE9CB9E657C}" destId="{A6C1BE32-902F-49A5-B8C9-FA03E968C7FC}" srcOrd="6" destOrd="0" presId="urn:microsoft.com/office/officeart/2008/layout/LinedList"/>
    <dgm:cxn modelId="{CD1053FA-8855-4EA7-8CFD-2D6D2263502A}" type="presParOf" srcId="{B3F754C5-C446-49F3-91EA-4CE9CB9E657C}" destId="{F6F22903-D2EE-4BA5-8D29-0A06EA9D18D9}" srcOrd="7" destOrd="0" presId="urn:microsoft.com/office/officeart/2008/layout/LinedList"/>
    <dgm:cxn modelId="{E32EB6F9-E6CF-4F56-8F09-9A1878320D7E}" type="presParOf" srcId="{F6F22903-D2EE-4BA5-8D29-0A06EA9D18D9}" destId="{EB70201A-237B-48B9-9B71-31F9D38E9B78}" srcOrd="0" destOrd="0" presId="urn:microsoft.com/office/officeart/2008/layout/LinedList"/>
    <dgm:cxn modelId="{2F170437-7B8E-421B-878B-E38497815800}" type="presParOf" srcId="{F6F22903-D2EE-4BA5-8D29-0A06EA9D18D9}" destId="{6393B33C-A728-486F-9513-2B4DBD0A4CC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E6566B-6926-4067-B3FD-139121A9D780}" type="doc">
      <dgm:prSet loTypeId="urn:microsoft.com/office/officeart/2005/8/layout/hList6" loCatId="list" qsTypeId="urn:microsoft.com/office/officeart/2005/8/quickstyle/simple2" qsCatId="simple" csTypeId="urn:microsoft.com/office/officeart/2005/8/colors/colorful1" csCatId="colorful" phldr="1"/>
      <dgm:spPr/>
      <dgm:t>
        <a:bodyPr/>
        <a:lstStyle/>
        <a:p>
          <a:endParaRPr lang="zh-TW" altLang="en-US"/>
        </a:p>
      </dgm:t>
    </dgm:pt>
    <dgm:pt modelId="{5ECD204B-8DAD-4026-BD12-8FAAFE4F2D78}">
      <dgm:prSet phldrT="[文字]"/>
      <dgm:spPr/>
      <dgm:t>
        <a:bodyPr/>
        <a:lstStyle/>
        <a:p>
          <a:r>
            <a:rPr lang="zh-TW" altLang="zh-TW">
              <a:latin typeface="微軟正黑體" panose="020B0604030504040204" pitchFamily="34" charset="-120"/>
              <a:ea typeface="微軟正黑體" panose="020B0604030504040204" pitchFamily="34" charset="-120"/>
            </a:rPr>
            <a:t>國家語言發展法：</a:t>
          </a:r>
          <a:r>
            <a:rPr lang="en-US" altLang="zh-TW">
              <a:latin typeface="微軟正黑體" panose="020B0604030504040204" pitchFamily="34" charset="-120"/>
              <a:ea typeface="微軟正黑體" panose="020B0604030504040204" pitchFamily="34" charset="-120"/>
            </a:rPr>
            <a:t>108</a:t>
          </a:r>
          <a:r>
            <a:rPr lang="zh-TW" altLang="zh-TW">
              <a:latin typeface="微軟正黑體" panose="020B0604030504040204" pitchFamily="34" charset="-120"/>
              <a:ea typeface="微軟正黑體" panose="020B0604030504040204" pitchFamily="34" charset="-120"/>
            </a:rPr>
            <a:t>年</a:t>
          </a:r>
          <a:r>
            <a:rPr lang="en-US" altLang="zh-TW">
              <a:latin typeface="微軟正黑體" panose="020B0604030504040204" pitchFamily="34" charset="-120"/>
              <a:ea typeface="微軟正黑體" panose="020B0604030504040204" pitchFamily="34" charset="-120"/>
            </a:rPr>
            <a:t>1</a:t>
          </a:r>
          <a:r>
            <a:rPr lang="zh-TW" altLang="zh-TW">
              <a:latin typeface="微軟正黑體" panose="020B0604030504040204" pitchFamily="34" charset="-120"/>
              <a:ea typeface="微軟正黑體" panose="020B0604030504040204" pitchFamily="34" charset="-120"/>
            </a:rPr>
            <a:t>月</a:t>
          </a:r>
          <a:r>
            <a:rPr lang="en-US" altLang="zh-TW">
              <a:latin typeface="微軟正黑體" panose="020B0604030504040204" pitchFamily="34" charset="-120"/>
              <a:ea typeface="微軟正黑體" panose="020B0604030504040204" pitchFamily="34" charset="-120"/>
            </a:rPr>
            <a:t>9</a:t>
          </a:r>
          <a:r>
            <a:rPr lang="zh-TW" altLang="zh-TW">
              <a:latin typeface="微軟正黑體" panose="020B0604030504040204" pitchFamily="34" charset="-120"/>
              <a:ea typeface="微軟正黑體" panose="020B0604030504040204" pitchFamily="34" charset="-120"/>
            </a:rPr>
            <a:t>日公布。</a:t>
          </a:r>
          <a:endParaRPr lang="zh-TW" altLang="en-US"/>
        </a:p>
      </dgm:t>
    </dgm:pt>
    <dgm:pt modelId="{4201E8BE-B157-477F-8FBC-052EAF142BE1}" type="parTrans" cxnId="{80F03B91-3155-4388-B197-4452135CF4FE}">
      <dgm:prSet/>
      <dgm:spPr/>
      <dgm:t>
        <a:bodyPr/>
        <a:lstStyle/>
        <a:p>
          <a:endParaRPr lang="zh-TW" altLang="en-US"/>
        </a:p>
      </dgm:t>
    </dgm:pt>
    <dgm:pt modelId="{FFD02AC8-F8D4-4F42-B03C-F8C0E73AA64A}" type="sibTrans" cxnId="{80F03B91-3155-4388-B197-4452135CF4FE}">
      <dgm:prSet/>
      <dgm:spPr/>
      <dgm:t>
        <a:bodyPr/>
        <a:lstStyle/>
        <a:p>
          <a:endParaRPr lang="zh-TW" altLang="en-US"/>
        </a:p>
      </dgm:t>
    </dgm:pt>
    <dgm:pt modelId="{C57B0850-09E1-4217-AE3A-5D4FB388521F}">
      <dgm:prSet/>
      <dgm:spPr/>
      <dgm:t>
        <a:bodyPr/>
        <a:lstStyle/>
        <a:p>
          <a:r>
            <a:rPr lang="en-US" altLang="zh-TW" b="1" dirty="0">
              <a:solidFill>
                <a:srgbClr val="FF0000"/>
              </a:solidFill>
              <a:latin typeface="微軟正黑體" panose="020B0604030504040204" pitchFamily="34" charset="-120"/>
              <a:ea typeface="微軟正黑體" panose="020B0604030504040204" pitchFamily="34" charset="-120"/>
            </a:rPr>
            <a:t>111</a:t>
          </a:r>
          <a:r>
            <a:rPr lang="zh-TW" altLang="zh-TW" b="1" dirty="0">
              <a:solidFill>
                <a:srgbClr val="FF0000"/>
              </a:solidFill>
              <a:latin typeface="微軟正黑體" panose="020B0604030504040204" pitchFamily="34" charset="-120"/>
              <a:ea typeface="微軟正黑體" panose="020B0604030504040204" pitchFamily="34" charset="-120"/>
            </a:rPr>
            <a:t>學年度</a:t>
          </a:r>
          <a:r>
            <a:rPr lang="zh-TW" altLang="zh-TW" dirty="0">
              <a:latin typeface="微軟正黑體" panose="020B0604030504040204" pitchFamily="34" charset="-120"/>
              <a:ea typeface="微軟正黑體" panose="020B0604030504040204" pitchFamily="34" charset="-120"/>
            </a:rPr>
            <a:t>，國民基本教育各階段將國家語言列入</a:t>
          </a:r>
          <a:r>
            <a:rPr lang="zh-TW" altLang="zh-TW" b="1" dirty="0">
              <a:latin typeface="微軟正黑體" panose="020B0604030504040204" pitchFamily="34" charset="-120"/>
              <a:ea typeface="微軟正黑體" panose="020B0604030504040204" pitchFamily="34" charset="-120"/>
            </a:rPr>
            <a:t>部定課程</a:t>
          </a:r>
          <a:r>
            <a:rPr lang="zh-TW" altLang="zh-TW"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dgm:t>
    </dgm:pt>
    <dgm:pt modelId="{3A0DD989-CEA2-439F-B676-599337CC0534}" type="parTrans" cxnId="{B8411EFF-5BE8-45AE-8D4A-F3D9A004443D}">
      <dgm:prSet/>
      <dgm:spPr/>
      <dgm:t>
        <a:bodyPr/>
        <a:lstStyle/>
        <a:p>
          <a:endParaRPr lang="zh-TW" altLang="en-US"/>
        </a:p>
      </dgm:t>
    </dgm:pt>
    <dgm:pt modelId="{02E4C9DA-C480-492D-9F9E-DF64D6F137C1}" type="sibTrans" cxnId="{B8411EFF-5BE8-45AE-8D4A-F3D9A004443D}">
      <dgm:prSet/>
      <dgm:spPr/>
      <dgm:t>
        <a:bodyPr/>
        <a:lstStyle/>
        <a:p>
          <a:endParaRPr lang="zh-TW" altLang="en-US"/>
        </a:p>
      </dgm:t>
    </dgm:pt>
    <dgm:pt modelId="{1495E39C-35B8-4FD2-A755-3617246A2C55}">
      <dgm:prSet/>
      <dgm:spPr/>
      <dgm:t>
        <a:bodyPr/>
        <a:lstStyle/>
        <a:p>
          <a:r>
            <a:rPr lang="zh-TW" altLang="zh-TW" dirty="0">
              <a:latin typeface="微軟正黑體" panose="020B0604030504040204" pitchFamily="34" charset="-120"/>
              <a:ea typeface="微軟正黑體" panose="020B0604030504040204" pitchFamily="34" charset="-120"/>
            </a:rPr>
            <a:t>國家語言：臺灣手語、十二年國民基本課程綱要所稱之本土語文等。</a:t>
          </a:r>
        </a:p>
      </dgm:t>
    </dgm:pt>
    <dgm:pt modelId="{6BA60FEB-A7C9-492C-847B-9463980B49DE}" type="parTrans" cxnId="{E5511BB7-F8BD-4C29-BEDC-47FA2DFF6302}">
      <dgm:prSet/>
      <dgm:spPr/>
      <dgm:t>
        <a:bodyPr/>
        <a:lstStyle/>
        <a:p>
          <a:endParaRPr lang="zh-TW" altLang="en-US"/>
        </a:p>
      </dgm:t>
    </dgm:pt>
    <dgm:pt modelId="{1098E68D-484E-4185-9D6C-2CB118789E0A}" type="sibTrans" cxnId="{E5511BB7-F8BD-4C29-BEDC-47FA2DFF6302}">
      <dgm:prSet/>
      <dgm:spPr/>
      <dgm:t>
        <a:bodyPr/>
        <a:lstStyle/>
        <a:p>
          <a:endParaRPr lang="zh-TW" altLang="en-US"/>
        </a:p>
      </dgm:t>
    </dgm:pt>
    <dgm:pt modelId="{5285221B-232D-4B96-931A-C9552687D151}">
      <dgm:prSet/>
      <dgm:spPr/>
      <dgm:t>
        <a:bodyPr/>
        <a:lstStyle/>
        <a:p>
          <a:r>
            <a:rPr lang="zh-TW" altLang="zh-TW" dirty="0">
              <a:latin typeface="微軟正黑體" panose="020B0604030504040204" pitchFamily="34" charset="-120"/>
              <a:ea typeface="微軟正黑體" panose="020B0604030504040204" pitchFamily="34" charset="-120"/>
            </a:rPr>
            <a:t>鼓勵教師參與閩南語認證加強班、閩客語教學支援人員認證培訓</a:t>
          </a:r>
          <a:endParaRPr lang="zh-TW" altLang="en-US" dirty="0">
            <a:latin typeface="微軟正黑體" panose="020B0604030504040204" pitchFamily="34" charset="-120"/>
            <a:ea typeface="微軟正黑體" panose="020B0604030504040204" pitchFamily="34" charset="-120"/>
          </a:endParaRPr>
        </a:p>
      </dgm:t>
    </dgm:pt>
    <dgm:pt modelId="{12F7AF19-82B3-4C75-A6CB-14E95BBE6A5D}" type="parTrans" cxnId="{F1DD7D7E-77BF-4D13-AB53-8F9F766B1866}">
      <dgm:prSet/>
      <dgm:spPr/>
      <dgm:t>
        <a:bodyPr/>
        <a:lstStyle/>
        <a:p>
          <a:endParaRPr lang="zh-TW" altLang="en-US"/>
        </a:p>
      </dgm:t>
    </dgm:pt>
    <dgm:pt modelId="{484432CF-C060-4B7B-8C94-62819BB5BFB9}" type="sibTrans" cxnId="{F1DD7D7E-77BF-4D13-AB53-8F9F766B1866}">
      <dgm:prSet/>
      <dgm:spPr/>
      <dgm:t>
        <a:bodyPr/>
        <a:lstStyle/>
        <a:p>
          <a:endParaRPr lang="zh-TW" altLang="en-US"/>
        </a:p>
      </dgm:t>
    </dgm:pt>
    <dgm:pt modelId="{71C84AAA-C794-463F-AB16-A9BFF80592A1}" type="pres">
      <dgm:prSet presAssocID="{1DE6566B-6926-4067-B3FD-139121A9D780}" presName="Name0" presStyleCnt="0">
        <dgm:presLayoutVars>
          <dgm:dir/>
          <dgm:resizeHandles val="exact"/>
        </dgm:presLayoutVars>
      </dgm:prSet>
      <dgm:spPr/>
    </dgm:pt>
    <dgm:pt modelId="{5EFCB55F-AE05-4857-AFEB-51E205C017B9}" type="pres">
      <dgm:prSet presAssocID="{5ECD204B-8DAD-4026-BD12-8FAAFE4F2D78}" presName="node" presStyleLbl="node1" presStyleIdx="0" presStyleCnt="4">
        <dgm:presLayoutVars>
          <dgm:bulletEnabled val="1"/>
        </dgm:presLayoutVars>
      </dgm:prSet>
      <dgm:spPr/>
    </dgm:pt>
    <dgm:pt modelId="{BF45686A-4962-4F41-BF28-4552D7713EFE}" type="pres">
      <dgm:prSet presAssocID="{FFD02AC8-F8D4-4F42-B03C-F8C0E73AA64A}" presName="sibTrans" presStyleCnt="0"/>
      <dgm:spPr/>
    </dgm:pt>
    <dgm:pt modelId="{841B2196-C264-42D1-A351-3A2666BFC355}" type="pres">
      <dgm:prSet presAssocID="{C57B0850-09E1-4217-AE3A-5D4FB388521F}" presName="node" presStyleLbl="node1" presStyleIdx="1" presStyleCnt="4">
        <dgm:presLayoutVars>
          <dgm:bulletEnabled val="1"/>
        </dgm:presLayoutVars>
      </dgm:prSet>
      <dgm:spPr/>
    </dgm:pt>
    <dgm:pt modelId="{68296646-08CF-499D-BDCF-947E66515962}" type="pres">
      <dgm:prSet presAssocID="{02E4C9DA-C480-492D-9F9E-DF64D6F137C1}" presName="sibTrans" presStyleCnt="0"/>
      <dgm:spPr/>
    </dgm:pt>
    <dgm:pt modelId="{EB55136E-219C-453D-9913-5B1A95C48407}" type="pres">
      <dgm:prSet presAssocID="{1495E39C-35B8-4FD2-A755-3617246A2C55}" presName="node" presStyleLbl="node1" presStyleIdx="2" presStyleCnt="4">
        <dgm:presLayoutVars>
          <dgm:bulletEnabled val="1"/>
        </dgm:presLayoutVars>
      </dgm:prSet>
      <dgm:spPr/>
    </dgm:pt>
    <dgm:pt modelId="{C99458F4-7BA2-4BCB-ADC3-7F21D04E754B}" type="pres">
      <dgm:prSet presAssocID="{1098E68D-484E-4185-9D6C-2CB118789E0A}" presName="sibTrans" presStyleCnt="0"/>
      <dgm:spPr/>
    </dgm:pt>
    <dgm:pt modelId="{B442D426-1D05-4F20-B4E6-B202083762DB}" type="pres">
      <dgm:prSet presAssocID="{5285221B-232D-4B96-931A-C9552687D151}" presName="node" presStyleLbl="node1" presStyleIdx="3" presStyleCnt="4">
        <dgm:presLayoutVars>
          <dgm:bulletEnabled val="1"/>
        </dgm:presLayoutVars>
      </dgm:prSet>
      <dgm:spPr/>
    </dgm:pt>
  </dgm:ptLst>
  <dgm:cxnLst>
    <dgm:cxn modelId="{CFD56C28-7842-4421-9375-6B31CA622FA5}" type="presOf" srcId="{5ECD204B-8DAD-4026-BD12-8FAAFE4F2D78}" destId="{5EFCB55F-AE05-4857-AFEB-51E205C017B9}" srcOrd="0" destOrd="0" presId="urn:microsoft.com/office/officeart/2005/8/layout/hList6"/>
    <dgm:cxn modelId="{93D2CB2C-1E9B-4443-89DD-D27DB09FCE0B}" type="presOf" srcId="{5285221B-232D-4B96-931A-C9552687D151}" destId="{B442D426-1D05-4F20-B4E6-B202083762DB}" srcOrd="0" destOrd="0" presId="urn:microsoft.com/office/officeart/2005/8/layout/hList6"/>
    <dgm:cxn modelId="{318A894E-BEA3-4C70-A161-348ACA63C7AF}" type="presOf" srcId="{1495E39C-35B8-4FD2-A755-3617246A2C55}" destId="{EB55136E-219C-453D-9913-5B1A95C48407}" srcOrd="0" destOrd="0" presId="urn:microsoft.com/office/officeart/2005/8/layout/hList6"/>
    <dgm:cxn modelId="{F1DD7D7E-77BF-4D13-AB53-8F9F766B1866}" srcId="{1DE6566B-6926-4067-B3FD-139121A9D780}" destId="{5285221B-232D-4B96-931A-C9552687D151}" srcOrd="3" destOrd="0" parTransId="{12F7AF19-82B3-4C75-A6CB-14E95BBE6A5D}" sibTransId="{484432CF-C060-4B7B-8C94-62819BB5BFB9}"/>
    <dgm:cxn modelId="{80F03B91-3155-4388-B197-4452135CF4FE}" srcId="{1DE6566B-6926-4067-B3FD-139121A9D780}" destId="{5ECD204B-8DAD-4026-BD12-8FAAFE4F2D78}" srcOrd="0" destOrd="0" parTransId="{4201E8BE-B157-477F-8FBC-052EAF142BE1}" sibTransId="{FFD02AC8-F8D4-4F42-B03C-F8C0E73AA64A}"/>
    <dgm:cxn modelId="{E5511BB7-F8BD-4C29-BEDC-47FA2DFF6302}" srcId="{1DE6566B-6926-4067-B3FD-139121A9D780}" destId="{1495E39C-35B8-4FD2-A755-3617246A2C55}" srcOrd="2" destOrd="0" parTransId="{6BA60FEB-A7C9-492C-847B-9463980B49DE}" sibTransId="{1098E68D-484E-4185-9D6C-2CB118789E0A}"/>
    <dgm:cxn modelId="{DD9D52C4-1AEC-41D7-B544-327C765A92F2}" type="presOf" srcId="{C57B0850-09E1-4217-AE3A-5D4FB388521F}" destId="{841B2196-C264-42D1-A351-3A2666BFC355}" srcOrd="0" destOrd="0" presId="urn:microsoft.com/office/officeart/2005/8/layout/hList6"/>
    <dgm:cxn modelId="{93FB1FD2-92DE-4905-BE87-09FCCFE0E2B4}" type="presOf" srcId="{1DE6566B-6926-4067-B3FD-139121A9D780}" destId="{71C84AAA-C794-463F-AB16-A9BFF80592A1}" srcOrd="0" destOrd="0" presId="urn:microsoft.com/office/officeart/2005/8/layout/hList6"/>
    <dgm:cxn modelId="{B8411EFF-5BE8-45AE-8D4A-F3D9A004443D}" srcId="{1DE6566B-6926-4067-B3FD-139121A9D780}" destId="{C57B0850-09E1-4217-AE3A-5D4FB388521F}" srcOrd="1" destOrd="0" parTransId="{3A0DD989-CEA2-439F-B676-599337CC0534}" sibTransId="{02E4C9DA-C480-492D-9F9E-DF64D6F137C1}"/>
    <dgm:cxn modelId="{67B1C6B0-DC7A-477B-BDA1-773313F25EB2}" type="presParOf" srcId="{71C84AAA-C794-463F-AB16-A9BFF80592A1}" destId="{5EFCB55F-AE05-4857-AFEB-51E205C017B9}" srcOrd="0" destOrd="0" presId="urn:microsoft.com/office/officeart/2005/8/layout/hList6"/>
    <dgm:cxn modelId="{0E32FB20-C73C-4A7A-B61F-2DE7EC2CFF03}" type="presParOf" srcId="{71C84AAA-C794-463F-AB16-A9BFF80592A1}" destId="{BF45686A-4962-4F41-BF28-4552D7713EFE}" srcOrd="1" destOrd="0" presId="urn:microsoft.com/office/officeart/2005/8/layout/hList6"/>
    <dgm:cxn modelId="{E3B0EE22-55DC-4ACE-8E56-A2AF02727DCA}" type="presParOf" srcId="{71C84AAA-C794-463F-AB16-A9BFF80592A1}" destId="{841B2196-C264-42D1-A351-3A2666BFC355}" srcOrd="2" destOrd="0" presId="urn:microsoft.com/office/officeart/2005/8/layout/hList6"/>
    <dgm:cxn modelId="{10CD9C33-A451-4ABB-ADC8-E917AB736603}" type="presParOf" srcId="{71C84AAA-C794-463F-AB16-A9BFF80592A1}" destId="{68296646-08CF-499D-BDCF-947E66515962}" srcOrd="3" destOrd="0" presId="urn:microsoft.com/office/officeart/2005/8/layout/hList6"/>
    <dgm:cxn modelId="{D53C39D5-4A02-4455-B03F-552F6A778FEF}" type="presParOf" srcId="{71C84AAA-C794-463F-AB16-A9BFF80592A1}" destId="{EB55136E-219C-453D-9913-5B1A95C48407}" srcOrd="4" destOrd="0" presId="urn:microsoft.com/office/officeart/2005/8/layout/hList6"/>
    <dgm:cxn modelId="{0795DD0C-5D92-44A4-918C-E4A63CD96DC7}" type="presParOf" srcId="{71C84AAA-C794-463F-AB16-A9BFF80592A1}" destId="{C99458F4-7BA2-4BCB-ADC3-7F21D04E754B}" srcOrd="5" destOrd="0" presId="urn:microsoft.com/office/officeart/2005/8/layout/hList6"/>
    <dgm:cxn modelId="{C09B8B37-08F1-4B41-8AFC-4060D0362DB2}" type="presParOf" srcId="{71C84AAA-C794-463F-AB16-A9BFF80592A1}" destId="{B442D426-1D05-4F20-B4E6-B202083762DB}"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5C2387-D397-4166-8518-F446E302C691}"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zh-TW" altLang="en-US"/>
        </a:p>
      </dgm:t>
    </dgm:pt>
    <dgm:pt modelId="{BFADA777-C721-4EF6-9EDF-BD1823BE4DA3}">
      <dgm:prSet custT="1"/>
      <dgm:spPr/>
      <dgm:t>
        <a:bodyPr/>
        <a:lstStyle/>
        <a:p>
          <a:r>
            <a:rPr lang="zh-TW" altLang="en-US" sz="3200" dirty="0">
              <a:latin typeface="微軟正黑體" panose="020B0604030504040204" pitchFamily="34" charset="-120"/>
              <a:ea typeface="微軟正黑體" panose="020B0604030504040204" pitchFamily="34" charset="-120"/>
            </a:rPr>
            <a:t>臺北市</a:t>
          </a:r>
          <a:r>
            <a:rPr lang="zh-TW" altLang="zh-TW" sz="3200" dirty="0">
              <a:latin typeface="微軟正黑體" panose="020B0604030504040204" pitchFamily="34" charset="-120"/>
              <a:ea typeface="微軟正黑體" panose="020B0604030504040204" pitchFamily="34" charset="-120"/>
            </a:rPr>
            <a:t>深耕閱讀</a:t>
          </a:r>
          <a:r>
            <a:rPr lang="zh-TW" altLang="en-US" sz="3200" dirty="0">
              <a:latin typeface="微軟正黑體" panose="020B0604030504040204" pitchFamily="34" charset="-120"/>
              <a:ea typeface="微軟正黑體" panose="020B0604030504040204" pitchFamily="34" charset="-120"/>
            </a:rPr>
            <a:t>計畫</a:t>
          </a:r>
          <a:endParaRPr lang="en-US" altLang="zh-TW" sz="3200" dirty="0">
            <a:latin typeface="微軟正黑體" panose="020B0604030504040204" pitchFamily="34" charset="-120"/>
            <a:ea typeface="微軟正黑體" panose="020B0604030504040204" pitchFamily="34" charset="-120"/>
          </a:endParaRPr>
        </a:p>
        <a:p>
          <a:r>
            <a:rPr lang="zh-TW" altLang="zh-TW" sz="3200" dirty="0">
              <a:latin typeface="微軟正黑體" panose="020B0604030504040204" pitchFamily="34" charset="-120"/>
              <a:ea typeface="微軟正黑體" panose="020B0604030504040204" pitchFamily="34" charset="-120"/>
            </a:rPr>
            <a:t>課程教學組</a:t>
          </a:r>
          <a:endParaRPr lang="en-US" altLang="zh-TW" sz="3600" b="1" dirty="0">
            <a:latin typeface="微軟正黑體" panose="020B0604030504040204" pitchFamily="34" charset="-120"/>
            <a:ea typeface="微軟正黑體" panose="020B0604030504040204" pitchFamily="34" charset="-120"/>
          </a:endParaRPr>
        </a:p>
      </dgm:t>
    </dgm:pt>
    <dgm:pt modelId="{3D42CCDD-5AE8-494C-BC17-E8EA15C3FA2A}" type="parTrans" cxnId="{20A87835-816C-4AAD-B259-AF5E85E591E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E8D6D4E-EEF8-402E-BA8B-E43282D23710}" type="sibTrans" cxnId="{20A87835-816C-4AAD-B259-AF5E85E591E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FC20E02-15E6-4C29-A2E7-1B113C944E1C}">
      <dgm:prSet custT="1"/>
      <dgm:spPr/>
      <dgm:t>
        <a:bodyPr/>
        <a:lstStyle/>
        <a:p>
          <a:pPr>
            <a:buFont typeface="Arial" panose="020B0604020202020204" pitchFamily="34" charset="0"/>
            <a:buChar char="•"/>
          </a:pPr>
          <a:r>
            <a:rPr lang="zh-TW" altLang="en-US" sz="3600" b="0" i="0" u="none" dirty="0">
              <a:latin typeface="微軟正黑體" panose="020B0604030504040204" pitchFamily="34" charset="-120"/>
              <a:ea typeface="微軟正黑體" panose="020B0604030504040204" pitchFamily="34" charset="-120"/>
            </a:rPr>
            <a:t>教育部部分領域</a:t>
          </a:r>
          <a:endParaRPr lang="en-US" altLang="zh-TW" sz="3600" b="0" i="0" u="none" dirty="0">
            <a:latin typeface="微軟正黑體" panose="020B0604030504040204" pitchFamily="34" charset="-120"/>
            <a:ea typeface="微軟正黑體" panose="020B0604030504040204" pitchFamily="34" charset="-120"/>
          </a:endParaRPr>
        </a:p>
        <a:p>
          <a:pPr>
            <a:buFont typeface="Arial" panose="020B0604020202020204" pitchFamily="34" charset="0"/>
            <a:buChar char="•"/>
          </a:pPr>
          <a:r>
            <a:rPr lang="zh-TW" altLang="en-US" sz="3600" b="0" i="0" u="none" dirty="0">
              <a:latin typeface="微軟正黑體" panose="020B0604030504040204" pitchFamily="34" charset="-120"/>
              <a:ea typeface="微軟正黑體" panose="020B0604030504040204" pitchFamily="34" charset="-120"/>
            </a:rPr>
            <a:t>雙語融入教學計畫</a:t>
          </a:r>
          <a:endParaRPr lang="zh-TW" altLang="en-US" sz="3600" dirty="0">
            <a:latin typeface="微軟正黑體" panose="020B0604030504040204" pitchFamily="34" charset="-120"/>
            <a:ea typeface="微軟正黑體" panose="020B0604030504040204" pitchFamily="34" charset="-120"/>
          </a:endParaRPr>
        </a:p>
      </dgm:t>
    </dgm:pt>
    <dgm:pt modelId="{23FE77BA-F9AC-4F58-BA71-1A567411B29D}" type="parTrans" cxnId="{BE0F5F8C-78FD-418D-A8A2-94BC829549F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E64E896-5761-4B1B-9B12-923204FA4D7F}" type="sibTrans" cxnId="{BE0F5F8C-78FD-418D-A8A2-94BC829549F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49EFC6E-3AAC-4677-9123-AB7AAB234308}">
      <dgm:prSet custT="1"/>
      <dgm:spPr/>
      <dgm:t>
        <a:bodyPr/>
        <a:lstStyle/>
        <a:p>
          <a:r>
            <a:rPr lang="zh-TW" altLang="en-US" sz="3600" dirty="0">
              <a:latin typeface="微軟正黑體" panose="020B0604030504040204" pitchFamily="34" charset="-120"/>
              <a:ea typeface="微軟正黑體" panose="020B0604030504040204" pitchFamily="34" charset="-120"/>
            </a:rPr>
            <a:t>媒體素養教育</a:t>
          </a:r>
          <a:endParaRPr lang="en-US" altLang="zh-TW" sz="3600" dirty="0">
            <a:latin typeface="微軟正黑體" panose="020B0604030504040204" pitchFamily="34" charset="-120"/>
            <a:ea typeface="微軟正黑體" panose="020B0604030504040204" pitchFamily="34" charset="-120"/>
          </a:endParaRPr>
        </a:p>
        <a:p>
          <a:r>
            <a:rPr lang="zh-TW" altLang="en-US" sz="3600" dirty="0">
              <a:latin typeface="微軟正黑體" panose="020B0604030504040204" pitchFamily="34" charset="-120"/>
              <a:ea typeface="微軟正黑體" panose="020B0604030504040204" pitchFamily="34" charset="-120"/>
            </a:rPr>
            <a:t>基地學校</a:t>
          </a:r>
          <a:endParaRPr lang="en-US" altLang="zh-TW" sz="3600" b="1" dirty="0">
            <a:latin typeface="微軟正黑體" panose="020B0604030504040204" pitchFamily="34" charset="-120"/>
            <a:ea typeface="微軟正黑體" panose="020B0604030504040204" pitchFamily="34" charset="-120"/>
          </a:endParaRPr>
        </a:p>
      </dgm:t>
    </dgm:pt>
    <dgm:pt modelId="{454735AB-6EF3-41B0-8927-1D77B364A3E9}" type="parTrans" cxnId="{EA3EA4AF-7689-4D45-870A-DE8C51680E2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A032EDC-CF74-4919-9A4F-DD7EA2C1AC23}" type="sibTrans" cxnId="{EA3EA4AF-7689-4D45-870A-DE8C51680E2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798EA60-CA95-4032-BF5C-5DCA229BC8B6}">
      <dgm:prSet custT="1"/>
      <dgm:spPr/>
      <dgm:t>
        <a:bodyPr/>
        <a:lstStyle/>
        <a:p>
          <a:r>
            <a:rPr lang="en-US" altLang="zh-TW" sz="3600" dirty="0">
              <a:latin typeface="微軟正黑體" panose="020B0604030504040204" pitchFamily="34" charset="-120"/>
              <a:ea typeface="微軟正黑體" panose="020B0604030504040204" pitchFamily="34" charset="-120"/>
            </a:rPr>
            <a:t>AIPACK</a:t>
          </a:r>
          <a:r>
            <a:rPr lang="zh-TW" altLang="zh-TW" sz="3600" dirty="0">
              <a:latin typeface="微軟正黑體" panose="020B0604030504040204" pitchFamily="34" charset="-120"/>
              <a:ea typeface="微軟正黑體" panose="020B0604030504040204" pitchFamily="34" charset="-120"/>
            </a:rPr>
            <a:t>課程推動</a:t>
          </a:r>
          <a:r>
            <a:rPr lang="zh-TW" altLang="zh-TW" sz="3200" dirty="0">
              <a:latin typeface="微軟正黑體" panose="020B0604030504040204" pitchFamily="34" charset="-120"/>
              <a:ea typeface="微軟正黑體" panose="020B0604030504040204" pitchFamily="34" charset="-120"/>
            </a:rPr>
            <a:t>與教學能力提升計畫</a:t>
          </a:r>
          <a:r>
            <a:rPr lang="zh-TW" altLang="en-US" sz="3600" dirty="0">
              <a:latin typeface="微軟正黑體" panose="020B0604030504040204" pitchFamily="34" charset="-120"/>
              <a:ea typeface="微軟正黑體" panose="020B0604030504040204" pitchFamily="34" charset="-120"/>
            </a:rPr>
            <a:t>基地學校</a:t>
          </a:r>
          <a:endParaRPr lang="en-US" altLang="zh-TW" sz="2400" b="1" dirty="0">
            <a:latin typeface="微軟正黑體" panose="020B0604030504040204" pitchFamily="34" charset="-120"/>
            <a:ea typeface="微軟正黑體" panose="020B0604030504040204" pitchFamily="34" charset="-120"/>
          </a:endParaRPr>
        </a:p>
      </dgm:t>
    </dgm:pt>
    <dgm:pt modelId="{C31103B7-C93F-499A-9577-EC8EA6B8AA09}" type="parTrans" cxnId="{92C876C5-3206-4029-8465-3CE56016559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DA8ECA5-1645-4DDB-8C52-3FBABBBD5BDC}" type="sibTrans" cxnId="{92C876C5-3206-4029-8465-3CE56016559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713B6EA-1028-43DC-B610-989CAA81935D}" type="pres">
      <dgm:prSet presAssocID="{095C2387-D397-4166-8518-F446E302C691}" presName="diagram" presStyleCnt="0">
        <dgm:presLayoutVars>
          <dgm:dir/>
          <dgm:resizeHandles val="exact"/>
        </dgm:presLayoutVars>
      </dgm:prSet>
      <dgm:spPr/>
    </dgm:pt>
    <dgm:pt modelId="{95CC7332-4E01-487A-9A6A-D8B335FA63EF}" type="pres">
      <dgm:prSet presAssocID="{AFC20E02-15E6-4C29-A2E7-1B113C944E1C}" presName="node" presStyleLbl="node1" presStyleIdx="0" presStyleCnt="4">
        <dgm:presLayoutVars>
          <dgm:bulletEnabled val="1"/>
        </dgm:presLayoutVars>
      </dgm:prSet>
      <dgm:spPr/>
    </dgm:pt>
    <dgm:pt modelId="{D33635E5-B347-4729-8668-963FC5F8B60F}" type="pres">
      <dgm:prSet presAssocID="{7E64E896-5761-4B1B-9B12-923204FA4D7F}" presName="sibTrans" presStyleCnt="0"/>
      <dgm:spPr/>
    </dgm:pt>
    <dgm:pt modelId="{7B5DBE06-1BD0-4FC7-A9FB-F19C9A93BD41}" type="pres">
      <dgm:prSet presAssocID="{F49EFC6E-3AAC-4677-9123-AB7AAB234308}" presName="node" presStyleLbl="node1" presStyleIdx="1" presStyleCnt="4">
        <dgm:presLayoutVars>
          <dgm:bulletEnabled val="1"/>
        </dgm:presLayoutVars>
      </dgm:prSet>
      <dgm:spPr/>
    </dgm:pt>
    <dgm:pt modelId="{51B068F9-E652-4E38-9C23-D58045CBB45C}" type="pres">
      <dgm:prSet presAssocID="{2A032EDC-CF74-4919-9A4F-DD7EA2C1AC23}" presName="sibTrans" presStyleCnt="0"/>
      <dgm:spPr/>
    </dgm:pt>
    <dgm:pt modelId="{E953F5AB-10FB-4140-9C7F-E153FCD65E02}" type="pres">
      <dgm:prSet presAssocID="{BFADA777-C721-4EF6-9EDF-BD1823BE4DA3}" presName="node" presStyleLbl="node1" presStyleIdx="2" presStyleCnt="4">
        <dgm:presLayoutVars>
          <dgm:bulletEnabled val="1"/>
        </dgm:presLayoutVars>
      </dgm:prSet>
      <dgm:spPr/>
    </dgm:pt>
    <dgm:pt modelId="{34CA1D86-2B4D-487A-8055-625AD5B52799}" type="pres">
      <dgm:prSet presAssocID="{0E8D6D4E-EEF8-402E-BA8B-E43282D23710}" presName="sibTrans" presStyleCnt="0"/>
      <dgm:spPr/>
    </dgm:pt>
    <dgm:pt modelId="{A893545F-4B0B-4474-A5AA-DFCF7F0FC3C3}" type="pres">
      <dgm:prSet presAssocID="{3798EA60-CA95-4032-BF5C-5DCA229BC8B6}" presName="node" presStyleLbl="node1" presStyleIdx="3" presStyleCnt="4">
        <dgm:presLayoutVars>
          <dgm:bulletEnabled val="1"/>
        </dgm:presLayoutVars>
      </dgm:prSet>
      <dgm:spPr/>
    </dgm:pt>
  </dgm:ptLst>
  <dgm:cxnLst>
    <dgm:cxn modelId="{53E3DC0C-F1E3-49D9-BD6C-B58DF9378264}" type="presOf" srcId="{095C2387-D397-4166-8518-F446E302C691}" destId="{6713B6EA-1028-43DC-B610-989CAA81935D}" srcOrd="0" destOrd="0" presId="urn:microsoft.com/office/officeart/2005/8/layout/default"/>
    <dgm:cxn modelId="{20A87835-816C-4AAD-B259-AF5E85E591E4}" srcId="{095C2387-D397-4166-8518-F446E302C691}" destId="{BFADA777-C721-4EF6-9EDF-BD1823BE4DA3}" srcOrd="2" destOrd="0" parTransId="{3D42CCDD-5AE8-494C-BC17-E8EA15C3FA2A}" sibTransId="{0E8D6D4E-EEF8-402E-BA8B-E43282D23710}"/>
    <dgm:cxn modelId="{61F85958-A352-4548-8D0E-B601EEA8E153}" type="presOf" srcId="{BFADA777-C721-4EF6-9EDF-BD1823BE4DA3}" destId="{E953F5AB-10FB-4140-9C7F-E153FCD65E02}" srcOrd="0" destOrd="0" presId="urn:microsoft.com/office/officeart/2005/8/layout/default"/>
    <dgm:cxn modelId="{BE0F5F8C-78FD-418D-A8A2-94BC829549F0}" srcId="{095C2387-D397-4166-8518-F446E302C691}" destId="{AFC20E02-15E6-4C29-A2E7-1B113C944E1C}" srcOrd="0" destOrd="0" parTransId="{23FE77BA-F9AC-4F58-BA71-1A567411B29D}" sibTransId="{7E64E896-5761-4B1B-9B12-923204FA4D7F}"/>
    <dgm:cxn modelId="{5E572A8E-1E85-492E-9C92-1FBA48D6431E}" type="presOf" srcId="{F49EFC6E-3AAC-4677-9123-AB7AAB234308}" destId="{7B5DBE06-1BD0-4FC7-A9FB-F19C9A93BD41}" srcOrd="0" destOrd="0" presId="urn:microsoft.com/office/officeart/2005/8/layout/default"/>
    <dgm:cxn modelId="{2174FEA2-9C1D-4ED3-9400-5FF6400AB6EF}" type="presOf" srcId="{AFC20E02-15E6-4C29-A2E7-1B113C944E1C}" destId="{95CC7332-4E01-487A-9A6A-D8B335FA63EF}" srcOrd="0" destOrd="0" presId="urn:microsoft.com/office/officeart/2005/8/layout/default"/>
    <dgm:cxn modelId="{EA3EA4AF-7689-4D45-870A-DE8C51680E21}" srcId="{095C2387-D397-4166-8518-F446E302C691}" destId="{F49EFC6E-3AAC-4677-9123-AB7AAB234308}" srcOrd="1" destOrd="0" parTransId="{454735AB-6EF3-41B0-8927-1D77B364A3E9}" sibTransId="{2A032EDC-CF74-4919-9A4F-DD7EA2C1AC23}"/>
    <dgm:cxn modelId="{92C876C5-3206-4029-8465-3CE56016559A}" srcId="{095C2387-D397-4166-8518-F446E302C691}" destId="{3798EA60-CA95-4032-BF5C-5DCA229BC8B6}" srcOrd="3" destOrd="0" parTransId="{C31103B7-C93F-499A-9577-EC8EA6B8AA09}" sibTransId="{CDA8ECA5-1645-4DDB-8C52-3FBABBBD5BDC}"/>
    <dgm:cxn modelId="{810AADED-8352-48A3-9A28-D2E64B500ED8}" type="presOf" srcId="{3798EA60-CA95-4032-BF5C-5DCA229BC8B6}" destId="{A893545F-4B0B-4474-A5AA-DFCF7F0FC3C3}" srcOrd="0" destOrd="0" presId="urn:microsoft.com/office/officeart/2005/8/layout/default"/>
    <dgm:cxn modelId="{E8970C70-5936-4093-83E6-2A9EF1E612D2}" type="presParOf" srcId="{6713B6EA-1028-43DC-B610-989CAA81935D}" destId="{95CC7332-4E01-487A-9A6A-D8B335FA63EF}" srcOrd="0" destOrd="0" presId="urn:microsoft.com/office/officeart/2005/8/layout/default"/>
    <dgm:cxn modelId="{1C21A3AF-0078-4E90-A978-578843AA7544}" type="presParOf" srcId="{6713B6EA-1028-43DC-B610-989CAA81935D}" destId="{D33635E5-B347-4729-8668-963FC5F8B60F}" srcOrd="1" destOrd="0" presId="urn:microsoft.com/office/officeart/2005/8/layout/default"/>
    <dgm:cxn modelId="{B05B1B37-801D-4B78-9871-3502FEE440FB}" type="presParOf" srcId="{6713B6EA-1028-43DC-B610-989CAA81935D}" destId="{7B5DBE06-1BD0-4FC7-A9FB-F19C9A93BD41}" srcOrd="2" destOrd="0" presId="urn:microsoft.com/office/officeart/2005/8/layout/default"/>
    <dgm:cxn modelId="{87918112-53F4-4C56-A29A-B52FEAC5449F}" type="presParOf" srcId="{6713B6EA-1028-43DC-B610-989CAA81935D}" destId="{51B068F9-E652-4E38-9C23-D58045CBB45C}" srcOrd="3" destOrd="0" presId="urn:microsoft.com/office/officeart/2005/8/layout/default"/>
    <dgm:cxn modelId="{407836DF-2239-4290-BEB5-2138D39D394C}" type="presParOf" srcId="{6713B6EA-1028-43DC-B610-989CAA81935D}" destId="{E953F5AB-10FB-4140-9C7F-E153FCD65E02}" srcOrd="4" destOrd="0" presId="urn:microsoft.com/office/officeart/2005/8/layout/default"/>
    <dgm:cxn modelId="{2D90A8DB-9A75-4610-AD8D-A03444BF6DF6}" type="presParOf" srcId="{6713B6EA-1028-43DC-B610-989CAA81935D}" destId="{34CA1D86-2B4D-487A-8055-625AD5B52799}" srcOrd="5" destOrd="0" presId="urn:microsoft.com/office/officeart/2005/8/layout/default"/>
    <dgm:cxn modelId="{FF86FD29-5357-4540-B341-ED4ECFB857FD}" type="presParOf" srcId="{6713B6EA-1028-43DC-B610-989CAA81935D}" destId="{A893545F-4B0B-4474-A5AA-DFCF7F0FC3C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91EABC-158D-4399-A1CF-9419EEFAC6CA}"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zh-TW" altLang="en-US"/>
        </a:p>
      </dgm:t>
    </dgm:pt>
    <dgm:pt modelId="{1EC52192-0334-4E07-BDA0-4ABE53D50598}">
      <dgm:prSet phldrT="[文字]" custT="1"/>
      <dgm:spPr/>
      <dgm:t>
        <a:bodyPr/>
        <a:lstStyle/>
        <a:p>
          <a:r>
            <a:rPr lang="en-US" altLang="zh-TW" sz="2000" b="1" dirty="0">
              <a:solidFill>
                <a:schemeClr val="bg1"/>
              </a:solidFill>
              <a:latin typeface="微軟正黑體" panose="020B0604030504040204" pitchFamily="34" charset="-120"/>
              <a:ea typeface="微軟正黑體" panose="020B0604030504040204" pitchFamily="34" charset="-120"/>
              <a:hlinkClick xmlns:r="http://schemas.openxmlformats.org/officeDocument/2006/relationships" r:id="rId1">
                <a:extLst>
                  <a:ext uri="{A12FA001-AC4F-418D-AE19-62706E023703}">
                    <ahyp:hlinkClr xmlns:ahyp="http://schemas.microsoft.com/office/drawing/2018/hyperlinkcolor" val="tx"/>
                  </a:ext>
                </a:extLst>
              </a:hlinkClick>
            </a:rPr>
            <a:t>20240808 </a:t>
          </a:r>
          <a:r>
            <a:rPr lang="zh-TW" altLang="en-US" sz="2000" b="1" dirty="0">
              <a:solidFill>
                <a:schemeClr val="bg1"/>
              </a:solidFill>
              <a:latin typeface="微軟正黑體" panose="020B0604030504040204" pitchFamily="34" charset="-120"/>
              <a:ea typeface="微軟正黑體" panose="020B0604030504040204" pitchFamily="34" charset="-120"/>
              <a:hlinkClick xmlns:r="http://schemas.openxmlformats.org/officeDocument/2006/relationships" r:id="rId1">
                <a:extLst>
                  <a:ext uri="{A12FA001-AC4F-418D-AE19-62706E023703}">
                    <ahyp:hlinkClr xmlns:ahyp="http://schemas.microsoft.com/office/drawing/2018/hyperlinkcolor" val="tx"/>
                  </a:ext>
                </a:extLst>
              </a:hlinkClick>
            </a:rPr>
            <a:t>萬華國中多元營隊 開啟學子暑期新視野</a:t>
          </a:r>
          <a:endParaRPr lang="zh-TW" altLang="en-US" sz="2000" b="1" dirty="0">
            <a:solidFill>
              <a:schemeClr val="bg1"/>
            </a:solidFill>
            <a:latin typeface="微軟正黑體" panose="020B0604030504040204" pitchFamily="34" charset="-120"/>
            <a:ea typeface="微軟正黑體" panose="020B0604030504040204" pitchFamily="34" charset="-120"/>
          </a:endParaRPr>
        </a:p>
      </dgm:t>
    </dgm:pt>
    <dgm:pt modelId="{15F64639-E23D-4CC2-9049-C44576A4FA6D}" type="parTrans" cxnId="{7112B9CE-D065-4758-8DBC-161E7040FAB9}">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71272645-5885-4951-A831-5A3F28877674}" type="sibTrans" cxnId="{7112B9CE-D065-4758-8DBC-161E7040FAB9}">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C9CEFE4F-3862-4FBD-9B8F-D82CF2EDE477}" type="pres">
      <dgm:prSet presAssocID="{1991EABC-158D-4399-A1CF-9419EEFAC6CA}" presName="linear" presStyleCnt="0">
        <dgm:presLayoutVars>
          <dgm:dir/>
          <dgm:animLvl val="lvl"/>
          <dgm:resizeHandles val="exact"/>
        </dgm:presLayoutVars>
      </dgm:prSet>
      <dgm:spPr/>
    </dgm:pt>
    <dgm:pt modelId="{C10400B6-F194-4310-947C-357C761242C0}" type="pres">
      <dgm:prSet presAssocID="{1EC52192-0334-4E07-BDA0-4ABE53D50598}" presName="parentLin" presStyleCnt="0"/>
      <dgm:spPr/>
    </dgm:pt>
    <dgm:pt modelId="{3D7CE4D3-B8B6-4CE7-A3CB-ABA49427BCFE}" type="pres">
      <dgm:prSet presAssocID="{1EC52192-0334-4E07-BDA0-4ABE53D50598}" presName="parentLeftMargin" presStyleLbl="node1" presStyleIdx="0" presStyleCnt="1"/>
      <dgm:spPr/>
    </dgm:pt>
    <dgm:pt modelId="{C23E99FD-FFC7-4A1C-8343-F984C95E02CB}" type="pres">
      <dgm:prSet presAssocID="{1EC52192-0334-4E07-BDA0-4ABE53D50598}" presName="parentText" presStyleLbl="node1" presStyleIdx="0" presStyleCnt="1" custScaleX="123179" custLinFactNeighborX="-10178" custLinFactNeighborY="-32650">
        <dgm:presLayoutVars>
          <dgm:chMax val="0"/>
          <dgm:bulletEnabled val="1"/>
        </dgm:presLayoutVars>
      </dgm:prSet>
      <dgm:spPr/>
    </dgm:pt>
    <dgm:pt modelId="{427DA6EE-1A7D-409D-B851-C02A29627451}" type="pres">
      <dgm:prSet presAssocID="{1EC52192-0334-4E07-BDA0-4ABE53D50598}" presName="negativeSpace" presStyleCnt="0"/>
      <dgm:spPr/>
    </dgm:pt>
    <dgm:pt modelId="{3FA2E770-8990-435B-942B-D63329D79BDF}" type="pres">
      <dgm:prSet presAssocID="{1EC52192-0334-4E07-BDA0-4ABE53D50598}" presName="childText" presStyleLbl="conFgAcc1" presStyleIdx="0" presStyleCnt="1" custScaleY="272685">
        <dgm:presLayoutVars>
          <dgm:bulletEnabled val="1"/>
        </dgm:presLayoutVars>
      </dgm:prSet>
      <dgm:spPr/>
    </dgm:pt>
  </dgm:ptLst>
  <dgm:cxnLst>
    <dgm:cxn modelId="{56D6CE16-4820-4E19-827B-7DE12BA86C62}" type="presOf" srcId="{1EC52192-0334-4E07-BDA0-4ABE53D50598}" destId="{C23E99FD-FFC7-4A1C-8343-F984C95E02CB}" srcOrd="1" destOrd="0" presId="urn:microsoft.com/office/officeart/2005/8/layout/list1"/>
    <dgm:cxn modelId="{F626ED76-41BD-45ED-A14E-FBD37DAF3B7B}" type="presOf" srcId="{1EC52192-0334-4E07-BDA0-4ABE53D50598}" destId="{3D7CE4D3-B8B6-4CE7-A3CB-ABA49427BCFE}" srcOrd="0" destOrd="0" presId="urn:microsoft.com/office/officeart/2005/8/layout/list1"/>
    <dgm:cxn modelId="{35EED6CC-9877-4719-911D-7A8462F3E930}" type="presOf" srcId="{1991EABC-158D-4399-A1CF-9419EEFAC6CA}" destId="{C9CEFE4F-3862-4FBD-9B8F-D82CF2EDE477}" srcOrd="0" destOrd="0" presId="urn:microsoft.com/office/officeart/2005/8/layout/list1"/>
    <dgm:cxn modelId="{7112B9CE-D065-4758-8DBC-161E7040FAB9}" srcId="{1991EABC-158D-4399-A1CF-9419EEFAC6CA}" destId="{1EC52192-0334-4E07-BDA0-4ABE53D50598}" srcOrd="0" destOrd="0" parTransId="{15F64639-E23D-4CC2-9049-C44576A4FA6D}" sibTransId="{71272645-5885-4951-A831-5A3F28877674}"/>
    <dgm:cxn modelId="{70FA78B6-75B0-49EF-96D4-3EF6DB2FF86D}" type="presParOf" srcId="{C9CEFE4F-3862-4FBD-9B8F-D82CF2EDE477}" destId="{C10400B6-F194-4310-947C-357C761242C0}" srcOrd="0" destOrd="0" presId="urn:microsoft.com/office/officeart/2005/8/layout/list1"/>
    <dgm:cxn modelId="{4520E001-873A-43A7-B2AB-3BA5ECF08C25}" type="presParOf" srcId="{C10400B6-F194-4310-947C-357C761242C0}" destId="{3D7CE4D3-B8B6-4CE7-A3CB-ABA49427BCFE}" srcOrd="0" destOrd="0" presId="urn:microsoft.com/office/officeart/2005/8/layout/list1"/>
    <dgm:cxn modelId="{EF03D1BD-A5DC-4F3A-998A-29A43FEE35FD}" type="presParOf" srcId="{C10400B6-F194-4310-947C-357C761242C0}" destId="{C23E99FD-FFC7-4A1C-8343-F984C95E02CB}" srcOrd="1" destOrd="0" presId="urn:microsoft.com/office/officeart/2005/8/layout/list1"/>
    <dgm:cxn modelId="{93E67C76-8C8E-4525-A09F-8868C164613B}" type="presParOf" srcId="{C9CEFE4F-3862-4FBD-9B8F-D82CF2EDE477}" destId="{427DA6EE-1A7D-409D-B851-C02A29627451}" srcOrd="1" destOrd="0" presId="urn:microsoft.com/office/officeart/2005/8/layout/list1"/>
    <dgm:cxn modelId="{14551A80-4669-4E82-A7F7-51AFB551B8B3}" type="presParOf" srcId="{C9CEFE4F-3862-4FBD-9B8F-D82CF2EDE477}" destId="{3FA2E770-8990-435B-942B-D63329D79BDF}"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991EABC-158D-4399-A1CF-9419EEFAC6CA}"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zh-TW" altLang="en-US"/>
        </a:p>
      </dgm:t>
    </dgm:pt>
    <dgm:pt modelId="{57D42C01-B420-44E1-BCD6-BFC5747F97A5}">
      <dgm:prSet phldrT="[文字]" custT="1"/>
      <dgm:spPr/>
      <dgm:t>
        <a:bodyPr/>
        <a:lstStyle/>
        <a:p>
          <a:r>
            <a:rPr lang="en-US" altLang="zh-TW" sz="2000" b="1">
              <a:latin typeface="微軟正黑體" panose="020B0604030504040204" pitchFamily="34" charset="-120"/>
              <a:ea typeface="微軟正黑體" panose="020B0604030504040204" pitchFamily="34" charset="-120"/>
              <a:hlinkClick xmlns:r="http://schemas.openxmlformats.org/officeDocument/2006/relationships" r:id="rId1">
                <a:extLst>
                  <a:ext uri="{A12FA001-AC4F-418D-AE19-62706E023703}">
                    <ahyp:hlinkClr xmlns:ahyp="http://schemas.microsoft.com/office/drawing/2018/hyperlinkcolor" val="tx"/>
                  </a:ext>
                </a:extLst>
              </a:hlinkClick>
            </a:rPr>
            <a:t>20240426 </a:t>
          </a:r>
          <a:r>
            <a:rPr lang="zh-TW" altLang="en-US" sz="2000" b="1">
              <a:latin typeface="微軟正黑體" panose="020B0604030504040204" pitchFamily="34" charset="-120"/>
              <a:ea typeface="微軟正黑體" panose="020B0604030504040204" pitchFamily="34" charset="-120"/>
              <a:hlinkClick xmlns:r="http://schemas.openxmlformats.org/officeDocument/2006/relationships" r:id="rId1">
                <a:extLst>
                  <a:ext uri="{A12FA001-AC4F-418D-AE19-62706E023703}">
                    <ahyp:hlinkClr xmlns:ahyp="http://schemas.microsoft.com/office/drawing/2018/hyperlinkcolor" val="tx"/>
                  </a:ext>
                </a:extLst>
              </a:hlinkClick>
            </a:rPr>
            <a:t>響應世界閱讀日 萬華國中舉辦閱讀搶答競賽</a:t>
          </a:r>
          <a:endParaRPr lang="zh-TW" altLang="en-US" sz="2000" b="1" dirty="0">
            <a:latin typeface="微軟正黑體" panose="020B0604030504040204" pitchFamily="34" charset="-120"/>
            <a:ea typeface="微軟正黑體" panose="020B0604030504040204" pitchFamily="34" charset="-120"/>
          </a:endParaRPr>
        </a:p>
      </dgm:t>
    </dgm:pt>
    <dgm:pt modelId="{2D075E17-2B73-4E49-B849-9AC644AAEEF7}" type="parTrans" cxnId="{7A25CD9B-BF01-4E57-B9F8-1F0BC389F03C}">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84B44B38-579D-4B6D-81C8-208582DEC697}" type="sibTrans" cxnId="{7A25CD9B-BF01-4E57-B9F8-1F0BC389F03C}">
      <dgm:prSet/>
      <dgm:spPr/>
      <dgm:t>
        <a:bodyPr/>
        <a:lstStyle/>
        <a:p>
          <a:endParaRPr lang="zh-TW" altLang="en-US" sz="2000" b="1">
            <a:solidFill>
              <a:schemeClr val="bg1"/>
            </a:solidFill>
            <a:latin typeface="微軟正黑體" panose="020B0604030504040204" pitchFamily="34" charset="-120"/>
            <a:ea typeface="微軟正黑體" panose="020B0604030504040204" pitchFamily="34" charset="-120"/>
          </a:endParaRPr>
        </a:p>
      </dgm:t>
    </dgm:pt>
    <dgm:pt modelId="{C9CEFE4F-3862-4FBD-9B8F-D82CF2EDE477}" type="pres">
      <dgm:prSet presAssocID="{1991EABC-158D-4399-A1CF-9419EEFAC6CA}" presName="linear" presStyleCnt="0">
        <dgm:presLayoutVars>
          <dgm:dir/>
          <dgm:animLvl val="lvl"/>
          <dgm:resizeHandles val="exact"/>
        </dgm:presLayoutVars>
      </dgm:prSet>
      <dgm:spPr/>
    </dgm:pt>
    <dgm:pt modelId="{1C5B3ACB-B63D-4A72-BFE9-A4AD207E7DB7}" type="pres">
      <dgm:prSet presAssocID="{57D42C01-B420-44E1-BCD6-BFC5747F97A5}" presName="parentLin" presStyleCnt="0"/>
      <dgm:spPr/>
    </dgm:pt>
    <dgm:pt modelId="{C66BDC64-5ECE-42D0-87E2-45DB85DBA9EA}" type="pres">
      <dgm:prSet presAssocID="{57D42C01-B420-44E1-BCD6-BFC5747F97A5}" presName="parentLeftMargin" presStyleLbl="node1" presStyleIdx="0" presStyleCnt="1"/>
      <dgm:spPr/>
    </dgm:pt>
    <dgm:pt modelId="{8E905675-91CF-41A0-96E2-EFF985B2DC9C}" type="pres">
      <dgm:prSet presAssocID="{57D42C01-B420-44E1-BCD6-BFC5747F97A5}" presName="parentText" presStyleLbl="node1" presStyleIdx="0" presStyleCnt="1" custScaleX="123179" custScaleY="41460" custLinFactNeighborX="-15402" custLinFactNeighborY="-42289">
        <dgm:presLayoutVars>
          <dgm:chMax val="0"/>
          <dgm:bulletEnabled val="1"/>
        </dgm:presLayoutVars>
      </dgm:prSet>
      <dgm:spPr/>
    </dgm:pt>
    <dgm:pt modelId="{98D101C5-2C35-4954-9BA1-155C2D1CDC15}" type="pres">
      <dgm:prSet presAssocID="{57D42C01-B420-44E1-BCD6-BFC5747F97A5}" presName="negativeSpace" presStyleCnt="0"/>
      <dgm:spPr/>
    </dgm:pt>
    <dgm:pt modelId="{FED48DF9-838F-416A-A97D-643C98EBD1B8}" type="pres">
      <dgm:prSet presAssocID="{57D42C01-B420-44E1-BCD6-BFC5747F97A5}" presName="childText" presStyleLbl="conFgAcc1" presStyleIdx="0" presStyleCnt="1" custScaleY="291932" custLinFactNeighborX="-36769" custLinFactNeighborY="9146">
        <dgm:presLayoutVars>
          <dgm:bulletEnabled val="1"/>
        </dgm:presLayoutVars>
      </dgm:prSet>
      <dgm:spPr/>
    </dgm:pt>
  </dgm:ptLst>
  <dgm:cxnLst>
    <dgm:cxn modelId="{7A25CD9B-BF01-4E57-B9F8-1F0BC389F03C}" srcId="{1991EABC-158D-4399-A1CF-9419EEFAC6CA}" destId="{57D42C01-B420-44E1-BCD6-BFC5747F97A5}" srcOrd="0" destOrd="0" parTransId="{2D075E17-2B73-4E49-B849-9AC644AAEEF7}" sibTransId="{84B44B38-579D-4B6D-81C8-208582DEC697}"/>
    <dgm:cxn modelId="{4C4059AB-CFF2-410D-93F2-23FF3EB39F04}" type="presOf" srcId="{57D42C01-B420-44E1-BCD6-BFC5747F97A5}" destId="{8E905675-91CF-41A0-96E2-EFF985B2DC9C}" srcOrd="1" destOrd="0" presId="urn:microsoft.com/office/officeart/2005/8/layout/list1"/>
    <dgm:cxn modelId="{95E7EBCB-886C-4142-BEA7-EE57E7A00B53}" type="presOf" srcId="{57D42C01-B420-44E1-BCD6-BFC5747F97A5}" destId="{C66BDC64-5ECE-42D0-87E2-45DB85DBA9EA}" srcOrd="0" destOrd="0" presId="urn:microsoft.com/office/officeart/2005/8/layout/list1"/>
    <dgm:cxn modelId="{35EED6CC-9877-4719-911D-7A8462F3E930}" type="presOf" srcId="{1991EABC-158D-4399-A1CF-9419EEFAC6CA}" destId="{C9CEFE4F-3862-4FBD-9B8F-D82CF2EDE477}" srcOrd="0" destOrd="0" presId="urn:microsoft.com/office/officeart/2005/8/layout/list1"/>
    <dgm:cxn modelId="{3701CD3C-B00E-4547-8D3D-AD44C1B03F30}" type="presParOf" srcId="{C9CEFE4F-3862-4FBD-9B8F-D82CF2EDE477}" destId="{1C5B3ACB-B63D-4A72-BFE9-A4AD207E7DB7}" srcOrd="0" destOrd="0" presId="urn:microsoft.com/office/officeart/2005/8/layout/list1"/>
    <dgm:cxn modelId="{7247F320-5AB5-4FE4-B48C-AC3236D41347}" type="presParOf" srcId="{1C5B3ACB-B63D-4A72-BFE9-A4AD207E7DB7}" destId="{C66BDC64-5ECE-42D0-87E2-45DB85DBA9EA}" srcOrd="0" destOrd="0" presId="urn:microsoft.com/office/officeart/2005/8/layout/list1"/>
    <dgm:cxn modelId="{EB8444C4-E3B0-4BF0-92F1-0B05E60B6198}" type="presParOf" srcId="{1C5B3ACB-B63D-4A72-BFE9-A4AD207E7DB7}" destId="{8E905675-91CF-41A0-96E2-EFF985B2DC9C}" srcOrd="1" destOrd="0" presId="urn:microsoft.com/office/officeart/2005/8/layout/list1"/>
    <dgm:cxn modelId="{14DC2C88-F6D6-4F86-8BC9-CF3E20C71DD8}" type="presParOf" srcId="{C9CEFE4F-3862-4FBD-9B8F-D82CF2EDE477}" destId="{98D101C5-2C35-4954-9BA1-155C2D1CDC15}" srcOrd="1" destOrd="0" presId="urn:microsoft.com/office/officeart/2005/8/layout/list1"/>
    <dgm:cxn modelId="{CC69DAA3-793E-4353-BF6D-7016F647FDB6}" type="presParOf" srcId="{C9CEFE4F-3862-4FBD-9B8F-D82CF2EDE477}" destId="{FED48DF9-838F-416A-A97D-643C98EBD1B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C02986-5DDB-40D1-B8F0-78F504784173}" type="doc">
      <dgm:prSet loTypeId="urn:microsoft.com/office/officeart/2009/3/layout/SpiralPicture" loCatId="picture" qsTypeId="urn:microsoft.com/office/officeart/2005/8/quickstyle/simple1" qsCatId="simple" csTypeId="urn:microsoft.com/office/officeart/2005/8/colors/accent1_2" csCatId="accent1" phldr="1"/>
      <dgm:spPr/>
      <dgm:t>
        <a:bodyPr/>
        <a:lstStyle/>
        <a:p>
          <a:endParaRPr lang="zh-TW" altLang="en-US"/>
        </a:p>
      </dgm:t>
    </dgm:pt>
    <dgm:pt modelId="{B0763CEE-6AFD-4CAB-9536-8DF8E297A172}">
      <dgm:prSet/>
      <dgm:spPr/>
      <dgm:t>
        <a:bodyPr/>
        <a:lstStyle/>
        <a:p>
          <a:r>
            <a:rPr lang="en-US" altLang="zh-TW" dirty="0"/>
            <a:t> </a:t>
          </a:r>
          <a:endParaRPr lang="zh-TW" altLang="en-US" dirty="0"/>
        </a:p>
      </dgm:t>
    </dgm:pt>
    <dgm:pt modelId="{68F6A6D7-48D4-4754-B0AD-24294BE102E8}" type="parTrans" cxnId="{4392CD77-3FB6-482C-88F8-50C9EF3F7DCD}">
      <dgm:prSet/>
      <dgm:spPr/>
      <dgm:t>
        <a:bodyPr/>
        <a:lstStyle/>
        <a:p>
          <a:endParaRPr lang="zh-TW" altLang="en-US"/>
        </a:p>
      </dgm:t>
    </dgm:pt>
    <dgm:pt modelId="{F649E7BA-8682-4976-8793-D52BDC965D3B}" type="sibTrans" cxnId="{4392CD77-3FB6-482C-88F8-50C9EF3F7DCD}">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t>
        <a:bodyPr/>
        <a:lstStyle/>
        <a:p>
          <a:endParaRPr lang="zh-TW" altLang="en-US"/>
        </a:p>
      </dgm:t>
    </dgm:pt>
    <dgm:pt modelId="{8F2E5FBD-E3CE-43C0-A46E-96600436B4C4}">
      <dgm:prSet phldrT="[文字]"/>
      <dgm:spPr/>
      <dgm:t>
        <a:bodyPr/>
        <a:lstStyle/>
        <a:p>
          <a:r>
            <a:rPr lang="en-US" altLang="zh-TW" dirty="0"/>
            <a:t> </a:t>
          </a:r>
          <a:endParaRPr lang="zh-TW" altLang="en-US" dirty="0"/>
        </a:p>
      </dgm:t>
    </dgm:pt>
    <dgm:pt modelId="{43D12D7E-8773-4D53-B247-B32DB411F6EC}" type="parTrans" cxnId="{224EFB31-C64B-49D2-A3BE-97308E574354}">
      <dgm:prSet/>
      <dgm:spPr/>
      <dgm:t>
        <a:bodyPr/>
        <a:lstStyle/>
        <a:p>
          <a:endParaRPr lang="zh-TW" altLang="en-US"/>
        </a:p>
      </dgm:t>
    </dgm:pt>
    <dgm:pt modelId="{DEA13CB6-ACCB-4A5E-803D-AA7C51A0F79C}" type="sibTrans" cxnId="{224EFB31-C64B-49D2-A3BE-97308E574354}">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zh-TW" altLang="en-US"/>
        </a:p>
      </dgm:t>
    </dgm:pt>
    <dgm:pt modelId="{65156752-E3F4-42FA-86EB-D526F6EB0156}">
      <dgm:prSet phldrT="[文字]"/>
      <dgm:spPr/>
      <dgm:t>
        <a:bodyPr/>
        <a:lstStyle/>
        <a:p>
          <a:r>
            <a:rPr lang="en-US" altLang="zh-TW" dirty="0"/>
            <a:t> </a:t>
          </a:r>
          <a:endParaRPr lang="zh-TW" altLang="en-US" dirty="0"/>
        </a:p>
      </dgm:t>
    </dgm:pt>
    <dgm:pt modelId="{027D70CE-9477-4C51-AE5B-7A625A0C7750}" type="parTrans" cxnId="{E63CF321-B283-4050-98BD-F1BFBAA2C1B9}">
      <dgm:prSet/>
      <dgm:spPr/>
      <dgm:t>
        <a:bodyPr/>
        <a:lstStyle/>
        <a:p>
          <a:endParaRPr lang="zh-TW" altLang="en-US"/>
        </a:p>
      </dgm:t>
    </dgm:pt>
    <dgm:pt modelId="{BF19812D-66AC-4361-B032-2BE27F1BF121}" type="sibTrans" cxnId="{E63CF321-B283-4050-98BD-F1BFBAA2C1B9}">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t>
        <a:bodyPr/>
        <a:lstStyle/>
        <a:p>
          <a:endParaRPr lang="zh-TW" altLang="en-US"/>
        </a:p>
      </dgm:t>
    </dgm:pt>
    <dgm:pt modelId="{D0FB6C23-685E-46D5-AEF3-C77898F70BE7}">
      <dgm:prSet phldrT="[文字]"/>
      <dgm:spPr/>
      <dgm:t>
        <a:bodyPr/>
        <a:lstStyle/>
        <a:p>
          <a:r>
            <a:rPr lang="en-US" altLang="zh-TW" dirty="0"/>
            <a:t> </a:t>
          </a:r>
          <a:endParaRPr lang="zh-TW" altLang="en-US" dirty="0"/>
        </a:p>
      </dgm:t>
    </dgm:pt>
    <dgm:pt modelId="{7C1C49A3-8367-48C5-9A5C-505C95F9A5B7}" type="parTrans" cxnId="{55DF1014-AA92-48D0-A649-3011E23EC8B9}">
      <dgm:prSet/>
      <dgm:spPr/>
      <dgm:t>
        <a:bodyPr/>
        <a:lstStyle/>
        <a:p>
          <a:endParaRPr lang="zh-TW" altLang="en-US"/>
        </a:p>
      </dgm:t>
    </dgm:pt>
    <dgm:pt modelId="{C977F52E-CF66-4950-9A71-6C321BEB917D}" type="sibTrans" cxnId="{55DF1014-AA92-48D0-A649-3011E23EC8B9}">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dgm:spPr>
      <dgm:t>
        <a:bodyPr/>
        <a:lstStyle/>
        <a:p>
          <a:endParaRPr lang="zh-TW" altLang="en-US"/>
        </a:p>
      </dgm:t>
    </dgm:pt>
    <dgm:pt modelId="{DC6638C5-8BE4-44D0-A1C0-F3812FF4C3F2}">
      <dgm:prSet phldrT="[文字]"/>
      <dgm:spPr/>
      <dgm:t>
        <a:bodyPr/>
        <a:lstStyle/>
        <a:p>
          <a:r>
            <a:rPr lang="en-US" altLang="zh-TW" dirty="0"/>
            <a:t> </a:t>
          </a:r>
          <a:endParaRPr lang="zh-TW" altLang="en-US" dirty="0"/>
        </a:p>
      </dgm:t>
    </dgm:pt>
    <dgm:pt modelId="{68365A3A-B9C9-460A-85B3-11838D4F08B3}" type="parTrans" cxnId="{22E1068C-7C53-4DF7-A315-59C3A2A5DCA6}">
      <dgm:prSet/>
      <dgm:spPr/>
      <dgm:t>
        <a:bodyPr/>
        <a:lstStyle/>
        <a:p>
          <a:endParaRPr lang="zh-TW" altLang="en-US"/>
        </a:p>
      </dgm:t>
    </dgm:pt>
    <dgm:pt modelId="{368051D3-D05C-4FA8-B948-DA0A86A4F725}" type="sibTrans" cxnId="{22E1068C-7C53-4DF7-A315-59C3A2A5DCA6}">
      <dgm:prSet/>
      <dgm:spPr>
        <a:blipFill>
          <a:blip xmlns:r="http://schemas.openxmlformats.org/officeDocument/2006/relationships" r:embed="rId5"/>
          <a:srcRect/>
          <a:stretch>
            <a:fillRect t="-11000" b="-11000"/>
          </a:stretch>
        </a:blipFill>
      </dgm:spPr>
      <dgm:t>
        <a:bodyPr/>
        <a:lstStyle/>
        <a:p>
          <a:endParaRPr lang="zh-TW" altLang="en-US"/>
        </a:p>
      </dgm:t>
    </dgm:pt>
    <dgm:pt modelId="{73CD8D73-CACC-4BDE-B9F9-ADD240074F0B}" type="pres">
      <dgm:prSet presAssocID="{88C02986-5DDB-40D1-B8F0-78F504784173}" presName="Name0" presStyleCnt="0">
        <dgm:presLayoutVars>
          <dgm:chMax val="5"/>
          <dgm:dir/>
        </dgm:presLayoutVars>
      </dgm:prSet>
      <dgm:spPr/>
    </dgm:pt>
    <dgm:pt modelId="{38B66F6E-2CFE-4D13-BF91-D36B116A18EF}" type="pres">
      <dgm:prSet presAssocID="{88C02986-5DDB-40D1-B8F0-78F504784173}" presName="picts" presStyleCnt="0"/>
      <dgm:spPr/>
    </dgm:pt>
    <dgm:pt modelId="{5DAD5CC1-D4D1-4DEF-BB4B-6A947574DBF3}" type="pres">
      <dgm:prSet presAssocID="{88C02986-5DDB-40D1-B8F0-78F504784173}" presName="space1" presStyleCnt="0"/>
      <dgm:spPr/>
    </dgm:pt>
    <dgm:pt modelId="{C9979126-D49F-46C7-BB06-5F351F615E86}" type="pres">
      <dgm:prSet presAssocID="{88C02986-5DDB-40D1-B8F0-78F504784173}" presName="space2" presStyleCnt="0"/>
      <dgm:spPr/>
    </dgm:pt>
    <dgm:pt modelId="{D848D8CB-6F2B-4DE9-904B-FBDF47339F2B}" type="pres">
      <dgm:prSet presAssocID="{F649E7BA-8682-4976-8793-D52BDC965D3B}" presName="pictA1" presStyleCnt="0"/>
      <dgm:spPr/>
    </dgm:pt>
    <dgm:pt modelId="{76156F12-AA7B-49DC-A13F-4231375B3E55}" type="pres">
      <dgm:prSet presAssocID="{F649E7BA-8682-4976-8793-D52BDC965D3B}" presName="imageRepeatNode" presStyleLbl="alignNode1" presStyleIdx="0" presStyleCnt="5"/>
      <dgm:spPr/>
    </dgm:pt>
    <dgm:pt modelId="{66B1B135-6FB5-4167-BF9E-8489B3CACC30}" type="pres">
      <dgm:prSet presAssocID="{F649E7BA-8682-4976-8793-D52BDC965D3B}" presName="oneDotPict" presStyleCnt="0"/>
      <dgm:spPr/>
    </dgm:pt>
    <dgm:pt modelId="{F5F4D174-DFBE-4D08-AA0A-FF71842F547B}" type="pres">
      <dgm:prSet presAssocID="{F649E7BA-8682-4976-8793-D52BDC965D3B}" presName="dotPict_11" presStyleLbl="solidFgAcc1" presStyleIdx="0" presStyleCnt="30"/>
      <dgm:spPr/>
    </dgm:pt>
    <dgm:pt modelId="{E5C2ABA4-E9E7-4F14-B8D0-6CCB4CC1652C}" type="pres">
      <dgm:prSet presAssocID="{BF19812D-66AC-4361-B032-2BE27F1BF121}" presName="pictA2" presStyleCnt="0"/>
      <dgm:spPr/>
    </dgm:pt>
    <dgm:pt modelId="{7862649A-F1F4-49EF-AD47-5A9923901C81}" type="pres">
      <dgm:prSet presAssocID="{BF19812D-66AC-4361-B032-2BE27F1BF121}" presName="imageRepeatNode" presStyleLbl="alignNode1" presStyleIdx="1" presStyleCnt="5"/>
      <dgm:spPr/>
    </dgm:pt>
    <dgm:pt modelId="{F95098E0-D4CB-41FF-80AE-8CFFBC43F302}" type="pres">
      <dgm:prSet presAssocID="{BF19812D-66AC-4361-B032-2BE27F1BF121}" presName="twoDotsPict" presStyleCnt="0"/>
      <dgm:spPr/>
    </dgm:pt>
    <dgm:pt modelId="{B4576BA4-7883-40F9-8336-21696C1D9D91}" type="pres">
      <dgm:prSet presAssocID="{BF19812D-66AC-4361-B032-2BE27F1BF121}" presName="dotPict_21" presStyleLbl="solidFgAcc1" presStyleIdx="1" presStyleCnt="30"/>
      <dgm:spPr/>
    </dgm:pt>
    <dgm:pt modelId="{4B9E602F-B42C-47D4-AA33-1A372478FC08}" type="pres">
      <dgm:prSet presAssocID="{BF19812D-66AC-4361-B032-2BE27F1BF121}" presName="dotPict_22" presStyleLbl="solidFgAcc1" presStyleIdx="2" presStyleCnt="30"/>
      <dgm:spPr/>
    </dgm:pt>
    <dgm:pt modelId="{B7ED5B14-B8AF-4757-B3D9-45E92398C6B6}" type="pres">
      <dgm:prSet presAssocID="{DEA13CB6-ACCB-4A5E-803D-AA7C51A0F79C}" presName="pictA3" presStyleCnt="0"/>
      <dgm:spPr/>
    </dgm:pt>
    <dgm:pt modelId="{6D1908F7-DD04-4B0C-8F02-DB8EE447CD0A}" type="pres">
      <dgm:prSet presAssocID="{DEA13CB6-ACCB-4A5E-803D-AA7C51A0F79C}" presName="imageRepeatNode" presStyleLbl="alignNode1" presStyleIdx="2" presStyleCnt="5"/>
      <dgm:spPr/>
    </dgm:pt>
    <dgm:pt modelId="{57919AEF-0240-4E07-B68A-6119AB580071}" type="pres">
      <dgm:prSet presAssocID="{DEA13CB6-ACCB-4A5E-803D-AA7C51A0F79C}" presName="threeDotsPict" presStyleCnt="0"/>
      <dgm:spPr/>
    </dgm:pt>
    <dgm:pt modelId="{EE3C38EF-7861-4F7E-A339-126A8D6BC616}" type="pres">
      <dgm:prSet presAssocID="{DEA13CB6-ACCB-4A5E-803D-AA7C51A0F79C}" presName="dotPict_31" presStyleLbl="solidFgAcc1" presStyleIdx="3" presStyleCnt="30"/>
      <dgm:spPr/>
    </dgm:pt>
    <dgm:pt modelId="{B5366651-7996-41F4-B5BC-AA517D9AAB10}" type="pres">
      <dgm:prSet presAssocID="{DEA13CB6-ACCB-4A5E-803D-AA7C51A0F79C}" presName="dotPict_32" presStyleLbl="solidFgAcc1" presStyleIdx="4" presStyleCnt="30"/>
      <dgm:spPr/>
    </dgm:pt>
    <dgm:pt modelId="{C7678AEB-1C15-42AE-B083-EC031E1061B0}" type="pres">
      <dgm:prSet presAssocID="{DEA13CB6-ACCB-4A5E-803D-AA7C51A0F79C}" presName="dotPict_33" presStyleLbl="solidFgAcc1" presStyleIdx="5" presStyleCnt="30"/>
      <dgm:spPr/>
    </dgm:pt>
    <dgm:pt modelId="{68911458-A156-4DB3-967C-D028596281CA}" type="pres">
      <dgm:prSet presAssocID="{C977F52E-CF66-4950-9A71-6C321BEB917D}" presName="pictA4" presStyleCnt="0"/>
      <dgm:spPr/>
    </dgm:pt>
    <dgm:pt modelId="{E23FC0E4-8B32-4632-80B7-0BBB568CD135}" type="pres">
      <dgm:prSet presAssocID="{C977F52E-CF66-4950-9A71-6C321BEB917D}" presName="imageRepeatNode" presStyleLbl="alignNode1" presStyleIdx="3" presStyleCnt="5"/>
      <dgm:spPr/>
    </dgm:pt>
    <dgm:pt modelId="{23535F7C-0BEE-4657-9956-13392DAAAA3B}" type="pres">
      <dgm:prSet presAssocID="{C977F52E-CF66-4950-9A71-6C321BEB917D}" presName="fourDotsPict" presStyleCnt="0"/>
      <dgm:spPr/>
    </dgm:pt>
    <dgm:pt modelId="{0B1E00FF-1218-4B0A-AC59-4D731D34EBC5}" type="pres">
      <dgm:prSet presAssocID="{C977F52E-CF66-4950-9A71-6C321BEB917D}" presName="dotPict_41" presStyleLbl="solidFgAcc1" presStyleIdx="6" presStyleCnt="30"/>
      <dgm:spPr/>
    </dgm:pt>
    <dgm:pt modelId="{3E3D00F1-C21E-4475-959C-72B0AFEBDF54}" type="pres">
      <dgm:prSet presAssocID="{C977F52E-CF66-4950-9A71-6C321BEB917D}" presName="dotPict_42" presStyleLbl="solidFgAcc1" presStyleIdx="7" presStyleCnt="30"/>
      <dgm:spPr/>
    </dgm:pt>
    <dgm:pt modelId="{58A035D7-9E1F-4626-ACC2-86796958C4F4}" type="pres">
      <dgm:prSet presAssocID="{C977F52E-CF66-4950-9A71-6C321BEB917D}" presName="dotPict_43" presStyleLbl="solidFgAcc1" presStyleIdx="8" presStyleCnt="30"/>
      <dgm:spPr/>
    </dgm:pt>
    <dgm:pt modelId="{7FE02944-DCF9-4ACF-B034-D00ABA9A040D}" type="pres">
      <dgm:prSet presAssocID="{C977F52E-CF66-4950-9A71-6C321BEB917D}" presName="dotPict_44" presStyleLbl="solidFgAcc1" presStyleIdx="9" presStyleCnt="30"/>
      <dgm:spPr/>
    </dgm:pt>
    <dgm:pt modelId="{1E1A57F7-5714-4B34-A1FE-1B45E5F0E3FE}" type="pres">
      <dgm:prSet presAssocID="{368051D3-D05C-4FA8-B948-DA0A86A4F725}" presName="pictA5" presStyleCnt="0"/>
      <dgm:spPr/>
    </dgm:pt>
    <dgm:pt modelId="{E6883B08-24F6-4134-B5C3-CF0A710530CD}" type="pres">
      <dgm:prSet presAssocID="{368051D3-D05C-4FA8-B948-DA0A86A4F725}" presName="imageRepeatNode" presStyleLbl="alignNode1" presStyleIdx="4" presStyleCnt="5"/>
      <dgm:spPr/>
    </dgm:pt>
    <dgm:pt modelId="{C74541F1-83F0-498C-B672-1806D3DF9CDA}" type="pres">
      <dgm:prSet presAssocID="{368051D3-D05C-4FA8-B948-DA0A86A4F725}" presName="fiveDotsPict" presStyleCnt="0"/>
      <dgm:spPr/>
    </dgm:pt>
    <dgm:pt modelId="{0EA34161-1275-46E0-828F-D4285739A38F}" type="pres">
      <dgm:prSet presAssocID="{368051D3-D05C-4FA8-B948-DA0A86A4F725}" presName="dotPict_51" presStyleLbl="solidFgAcc1" presStyleIdx="10" presStyleCnt="30"/>
      <dgm:spPr/>
    </dgm:pt>
    <dgm:pt modelId="{BE05F367-8779-4A68-A77B-D3DE15CB2C2C}" type="pres">
      <dgm:prSet presAssocID="{368051D3-D05C-4FA8-B948-DA0A86A4F725}" presName="dotPict_52" presStyleLbl="solidFgAcc1" presStyleIdx="11" presStyleCnt="30"/>
      <dgm:spPr/>
    </dgm:pt>
    <dgm:pt modelId="{60DF5C93-1F8A-442D-AE81-7356A379C462}" type="pres">
      <dgm:prSet presAssocID="{368051D3-D05C-4FA8-B948-DA0A86A4F725}" presName="dotPict_53" presStyleLbl="solidFgAcc1" presStyleIdx="12" presStyleCnt="30"/>
      <dgm:spPr/>
    </dgm:pt>
    <dgm:pt modelId="{C5414CF2-107D-40E9-9BCD-64B0B1E5EACF}" type="pres">
      <dgm:prSet presAssocID="{368051D3-D05C-4FA8-B948-DA0A86A4F725}" presName="dotPict_54" presStyleLbl="solidFgAcc1" presStyleIdx="13" presStyleCnt="30"/>
      <dgm:spPr/>
    </dgm:pt>
    <dgm:pt modelId="{2C8573A7-17BA-4A1D-963F-BCC282A75614}" type="pres">
      <dgm:prSet presAssocID="{368051D3-D05C-4FA8-B948-DA0A86A4F725}" presName="dotPict_55" presStyleLbl="solidFgAcc1" presStyleIdx="14" presStyleCnt="30"/>
      <dgm:spPr/>
    </dgm:pt>
    <dgm:pt modelId="{1FE8F1AE-8D4A-4DE4-95CF-DA41724B115E}" type="pres">
      <dgm:prSet presAssocID="{88C02986-5DDB-40D1-B8F0-78F504784173}" presName="txLine" presStyleCnt="0"/>
      <dgm:spPr/>
    </dgm:pt>
    <dgm:pt modelId="{FF2468C6-30FC-4B6C-A3BE-5F3124723126}" type="pres">
      <dgm:prSet presAssocID="{B0763CEE-6AFD-4CAB-9536-8DF8E297A172}" presName="oneDotTx" presStyleCnt="0"/>
      <dgm:spPr/>
    </dgm:pt>
    <dgm:pt modelId="{8A6CF520-25D2-42FE-A191-232F6EEABC6A}" type="pres">
      <dgm:prSet presAssocID="{B0763CEE-6AFD-4CAB-9536-8DF8E297A172}" presName="dotTx_11" presStyleLbl="solidFgAcc1" presStyleIdx="15" presStyleCnt="30"/>
      <dgm:spPr/>
    </dgm:pt>
    <dgm:pt modelId="{C44F1604-BB4A-4256-8656-3AABB9920AC3}" type="pres">
      <dgm:prSet presAssocID="{B0763CEE-6AFD-4CAB-9536-8DF8E297A172}" presName="Name37" presStyleLbl="revTx" presStyleIdx="0" presStyleCnt="5">
        <dgm:presLayoutVars>
          <dgm:bulletEnabled val="1"/>
        </dgm:presLayoutVars>
      </dgm:prSet>
      <dgm:spPr/>
    </dgm:pt>
    <dgm:pt modelId="{5620FB9B-A596-489D-BBBC-01594163DEA2}" type="pres">
      <dgm:prSet presAssocID="{65156752-E3F4-42FA-86EB-D526F6EB0156}" presName="twoDotsTx" presStyleCnt="0"/>
      <dgm:spPr/>
    </dgm:pt>
    <dgm:pt modelId="{86DA13D1-5168-4296-85FA-8EDC605F088C}" type="pres">
      <dgm:prSet presAssocID="{65156752-E3F4-42FA-86EB-D526F6EB0156}" presName="dotTx_21" presStyleLbl="solidFgAcc1" presStyleIdx="16" presStyleCnt="30"/>
      <dgm:spPr/>
    </dgm:pt>
    <dgm:pt modelId="{F67BE720-A24F-4406-9351-14189CD5924B}" type="pres">
      <dgm:prSet presAssocID="{65156752-E3F4-42FA-86EB-D526F6EB0156}" presName="dotTx_22" presStyleLbl="solidFgAcc1" presStyleIdx="17" presStyleCnt="30"/>
      <dgm:spPr/>
    </dgm:pt>
    <dgm:pt modelId="{02FED9BE-1764-423D-A97F-FC0A91D03621}" type="pres">
      <dgm:prSet presAssocID="{65156752-E3F4-42FA-86EB-D526F6EB0156}" presName="Name39" presStyleLbl="revTx" presStyleIdx="1" presStyleCnt="5">
        <dgm:presLayoutVars>
          <dgm:bulletEnabled val="1"/>
        </dgm:presLayoutVars>
      </dgm:prSet>
      <dgm:spPr/>
    </dgm:pt>
    <dgm:pt modelId="{25147DCB-A455-4CED-A575-4AE2EB5A8DE1}" type="pres">
      <dgm:prSet presAssocID="{8F2E5FBD-E3CE-43C0-A46E-96600436B4C4}" presName="threeDotsTx" presStyleCnt="0"/>
      <dgm:spPr/>
    </dgm:pt>
    <dgm:pt modelId="{550CCB3D-C4E7-4CFE-B14A-93A653230453}" type="pres">
      <dgm:prSet presAssocID="{8F2E5FBD-E3CE-43C0-A46E-96600436B4C4}" presName="dotTx_31" presStyleLbl="solidFgAcc1" presStyleIdx="18" presStyleCnt="30"/>
      <dgm:spPr/>
    </dgm:pt>
    <dgm:pt modelId="{3D0850F3-E02D-4D8B-9E63-4B7E628595FC}" type="pres">
      <dgm:prSet presAssocID="{8F2E5FBD-E3CE-43C0-A46E-96600436B4C4}" presName="dotTx_32" presStyleLbl="solidFgAcc1" presStyleIdx="19" presStyleCnt="30"/>
      <dgm:spPr/>
    </dgm:pt>
    <dgm:pt modelId="{09B47B22-0BBE-4B3A-B66B-28244F53777F}" type="pres">
      <dgm:prSet presAssocID="{8F2E5FBD-E3CE-43C0-A46E-96600436B4C4}" presName="dotTx_33" presStyleLbl="solidFgAcc1" presStyleIdx="20" presStyleCnt="30"/>
      <dgm:spPr/>
    </dgm:pt>
    <dgm:pt modelId="{8F8F0DA1-6476-4E08-8689-2826A9020445}" type="pres">
      <dgm:prSet presAssocID="{8F2E5FBD-E3CE-43C0-A46E-96600436B4C4}" presName="Name41" presStyleLbl="revTx" presStyleIdx="2" presStyleCnt="5">
        <dgm:presLayoutVars>
          <dgm:bulletEnabled val="1"/>
        </dgm:presLayoutVars>
      </dgm:prSet>
      <dgm:spPr/>
    </dgm:pt>
    <dgm:pt modelId="{7BCDD6A7-D257-481D-BBB9-B91C104F8736}" type="pres">
      <dgm:prSet presAssocID="{D0FB6C23-685E-46D5-AEF3-C77898F70BE7}" presName="fourDotsTx" presStyleCnt="0"/>
      <dgm:spPr/>
    </dgm:pt>
    <dgm:pt modelId="{972A7A1A-9FD4-436F-AC86-C2E2C2A8FF9D}" type="pres">
      <dgm:prSet presAssocID="{D0FB6C23-685E-46D5-AEF3-C77898F70BE7}" presName="dotTx_41" presStyleLbl="solidFgAcc1" presStyleIdx="21" presStyleCnt="30"/>
      <dgm:spPr/>
    </dgm:pt>
    <dgm:pt modelId="{8330B7C6-2D89-47C1-B1E1-C9B9564C8509}" type="pres">
      <dgm:prSet presAssocID="{D0FB6C23-685E-46D5-AEF3-C77898F70BE7}" presName="dotTx_42" presStyleLbl="solidFgAcc1" presStyleIdx="22" presStyleCnt="30"/>
      <dgm:spPr/>
    </dgm:pt>
    <dgm:pt modelId="{247B95FE-B46B-464D-8D23-201B44879600}" type="pres">
      <dgm:prSet presAssocID="{D0FB6C23-685E-46D5-AEF3-C77898F70BE7}" presName="dotTx_43" presStyleLbl="solidFgAcc1" presStyleIdx="23" presStyleCnt="30"/>
      <dgm:spPr/>
    </dgm:pt>
    <dgm:pt modelId="{AA5BC3C3-5D2A-4E8C-B853-4FEC36ED50C7}" type="pres">
      <dgm:prSet presAssocID="{D0FB6C23-685E-46D5-AEF3-C77898F70BE7}" presName="dotTx_44" presStyleLbl="solidFgAcc1" presStyleIdx="24" presStyleCnt="30"/>
      <dgm:spPr/>
    </dgm:pt>
    <dgm:pt modelId="{F4A3F549-7E8E-476D-AA65-7B4CD1B6F3A9}" type="pres">
      <dgm:prSet presAssocID="{D0FB6C23-685E-46D5-AEF3-C77898F70BE7}" presName="Name43" presStyleLbl="revTx" presStyleIdx="3" presStyleCnt="5">
        <dgm:presLayoutVars>
          <dgm:bulletEnabled val="1"/>
        </dgm:presLayoutVars>
      </dgm:prSet>
      <dgm:spPr/>
    </dgm:pt>
    <dgm:pt modelId="{CEB2007D-E3B0-4387-873D-1B45BCFA9BA0}" type="pres">
      <dgm:prSet presAssocID="{DC6638C5-8BE4-44D0-A1C0-F3812FF4C3F2}" presName="fiveDotsTx" presStyleCnt="0"/>
      <dgm:spPr/>
    </dgm:pt>
    <dgm:pt modelId="{51A481F2-E2FE-4969-9E7D-F136A24BB764}" type="pres">
      <dgm:prSet presAssocID="{DC6638C5-8BE4-44D0-A1C0-F3812FF4C3F2}" presName="dotTx_51" presStyleLbl="solidFgAcc1" presStyleIdx="25" presStyleCnt="30"/>
      <dgm:spPr/>
    </dgm:pt>
    <dgm:pt modelId="{E1F0F6F9-47F7-4323-AA1C-F469BF237DD5}" type="pres">
      <dgm:prSet presAssocID="{DC6638C5-8BE4-44D0-A1C0-F3812FF4C3F2}" presName="dotTx_52" presStyleLbl="solidFgAcc1" presStyleIdx="26" presStyleCnt="30"/>
      <dgm:spPr/>
    </dgm:pt>
    <dgm:pt modelId="{42BB4817-BC95-4371-8759-9AA8CF6BEDC2}" type="pres">
      <dgm:prSet presAssocID="{DC6638C5-8BE4-44D0-A1C0-F3812FF4C3F2}" presName="dotTx_53" presStyleLbl="solidFgAcc1" presStyleIdx="27" presStyleCnt="30"/>
      <dgm:spPr/>
    </dgm:pt>
    <dgm:pt modelId="{B1ED7BA5-9552-4118-AE82-8B281B042BEA}" type="pres">
      <dgm:prSet presAssocID="{DC6638C5-8BE4-44D0-A1C0-F3812FF4C3F2}" presName="dotTx_54" presStyleLbl="solidFgAcc1" presStyleIdx="28" presStyleCnt="30"/>
      <dgm:spPr/>
    </dgm:pt>
    <dgm:pt modelId="{A2E3213E-CAFD-492F-9C99-4D51D2E97D3B}" type="pres">
      <dgm:prSet presAssocID="{DC6638C5-8BE4-44D0-A1C0-F3812FF4C3F2}" presName="dotTx_55" presStyleLbl="solidFgAcc1" presStyleIdx="29" presStyleCnt="30"/>
      <dgm:spPr/>
    </dgm:pt>
    <dgm:pt modelId="{0C008C7B-EC85-451C-8682-C9A54A5E49C6}" type="pres">
      <dgm:prSet presAssocID="{DC6638C5-8BE4-44D0-A1C0-F3812FF4C3F2}" presName="Name45" presStyleLbl="revTx" presStyleIdx="4" presStyleCnt="5">
        <dgm:presLayoutVars>
          <dgm:bulletEnabled val="1"/>
        </dgm:presLayoutVars>
      </dgm:prSet>
      <dgm:spPr/>
    </dgm:pt>
  </dgm:ptLst>
  <dgm:cxnLst>
    <dgm:cxn modelId="{9DAEE100-C0EB-41B6-B39F-43886C9ACE5E}" type="presOf" srcId="{65156752-E3F4-42FA-86EB-D526F6EB0156}" destId="{02FED9BE-1764-423D-A97F-FC0A91D03621}" srcOrd="0" destOrd="0" presId="urn:microsoft.com/office/officeart/2009/3/layout/SpiralPicture"/>
    <dgm:cxn modelId="{55DF1014-AA92-48D0-A649-3011E23EC8B9}" srcId="{88C02986-5DDB-40D1-B8F0-78F504784173}" destId="{D0FB6C23-685E-46D5-AEF3-C77898F70BE7}" srcOrd="3" destOrd="0" parTransId="{7C1C49A3-8367-48C5-9A5C-505C95F9A5B7}" sibTransId="{C977F52E-CF66-4950-9A71-6C321BEB917D}"/>
    <dgm:cxn modelId="{0787C31E-3526-4D05-A9E2-F7CCC8B2BB32}" type="presOf" srcId="{C977F52E-CF66-4950-9A71-6C321BEB917D}" destId="{E23FC0E4-8B32-4632-80B7-0BBB568CD135}" srcOrd="0" destOrd="0" presId="urn:microsoft.com/office/officeart/2009/3/layout/SpiralPicture"/>
    <dgm:cxn modelId="{E63CF321-B283-4050-98BD-F1BFBAA2C1B9}" srcId="{88C02986-5DDB-40D1-B8F0-78F504784173}" destId="{65156752-E3F4-42FA-86EB-D526F6EB0156}" srcOrd="1" destOrd="0" parTransId="{027D70CE-9477-4C51-AE5B-7A625A0C7750}" sibTransId="{BF19812D-66AC-4361-B032-2BE27F1BF121}"/>
    <dgm:cxn modelId="{19D19931-DCA5-4725-AB78-9F0334E225A4}" type="presOf" srcId="{D0FB6C23-685E-46D5-AEF3-C77898F70BE7}" destId="{F4A3F549-7E8E-476D-AA65-7B4CD1B6F3A9}" srcOrd="0" destOrd="0" presId="urn:microsoft.com/office/officeart/2009/3/layout/SpiralPicture"/>
    <dgm:cxn modelId="{224EFB31-C64B-49D2-A3BE-97308E574354}" srcId="{88C02986-5DDB-40D1-B8F0-78F504784173}" destId="{8F2E5FBD-E3CE-43C0-A46E-96600436B4C4}" srcOrd="2" destOrd="0" parTransId="{43D12D7E-8773-4D53-B247-B32DB411F6EC}" sibTransId="{DEA13CB6-ACCB-4A5E-803D-AA7C51A0F79C}"/>
    <dgm:cxn modelId="{60379460-A452-4A7A-970C-C1FE5CF733BD}" type="presOf" srcId="{BF19812D-66AC-4361-B032-2BE27F1BF121}" destId="{7862649A-F1F4-49EF-AD47-5A9923901C81}" srcOrd="0" destOrd="0" presId="urn:microsoft.com/office/officeart/2009/3/layout/SpiralPicture"/>
    <dgm:cxn modelId="{FE01F054-3A70-440A-94BD-233045212960}" type="presOf" srcId="{DC6638C5-8BE4-44D0-A1C0-F3812FF4C3F2}" destId="{0C008C7B-EC85-451C-8682-C9A54A5E49C6}" srcOrd="0" destOrd="0" presId="urn:microsoft.com/office/officeart/2009/3/layout/SpiralPicture"/>
    <dgm:cxn modelId="{BB5AF954-9117-467B-9DDB-FB99D46464E9}" type="presOf" srcId="{368051D3-D05C-4FA8-B948-DA0A86A4F725}" destId="{E6883B08-24F6-4134-B5C3-CF0A710530CD}" srcOrd="0" destOrd="0" presId="urn:microsoft.com/office/officeart/2009/3/layout/SpiralPicture"/>
    <dgm:cxn modelId="{4392CD77-3FB6-482C-88F8-50C9EF3F7DCD}" srcId="{88C02986-5DDB-40D1-B8F0-78F504784173}" destId="{B0763CEE-6AFD-4CAB-9536-8DF8E297A172}" srcOrd="0" destOrd="0" parTransId="{68F6A6D7-48D4-4754-B0AD-24294BE102E8}" sibTransId="{F649E7BA-8682-4976-8793-D52BDC965D3B}"/>
    <dgm:cxn modelId="{2859F87A-1B21-4266-B507-ADE1A0F550F2}" type="presOf" srcId="{F649E7BA-8682-4976-8793-D52BDC965D3B}" destId="{76156F12-AA7B-49DC-A13F-4231375B3E55}" srcOrd="0" destOrd="0" presId="urn:microsoft.com/office/officeart/2009/3/layout/SpiralPicture"/>
    <dgm:cxn modelId="{104E6D89-517B-40A8-BE6E-21E3D3D60989}" type="presOf" srcId="{88C02986-5DDB-40D1-B8F0-78F504784173}" destId="{73CD8D73-CACC-4BDE-B9F9-ADD240074F0B}" srcOrd="0" destOrd="0" presId="urn:microsoft.com/office/officeart/2009/3/layout/SpiralPicture"/>
    <dgm:cxn modelId="{22E1068C-7C53-4DF7-A315-59C3A2A5DCA6}" srcId="{88C02986-5DDB-40D1-B8F0-78F504784173}" destId="{DC6638C5-8BE4-44D0-A1C0-F3812FF4C3F2}" srcOrd="4" destOrd="0" parTransId="{68365A3A-B9C9-460A-85B3-11838D4F08B3}" sibTransId="{368051D3-D05C-4FA8-B948-DA0A86A4F725}"/>
    <dgm:cxn modelId="{BEA8E196-1DF8-4BE9-A259-F98C3F3A5BB8}" type="presOf" srcId="{DEA13CB6-ACCB-4A5E-803D-AA7C51A0F79C}" destId="{6D1908F7-DD04-4B0C-8F02-DB8EE447CD0A}" srcOrd="0" destOrd="0" presId="urn:microsoft.com/office/officeart/2009/3/layout/SpiralPicture"/>
    <dgm:cxn modelId="{A91E55A9-AB1A-4AF1-B84A-184629EE2AC5}" type="presOf" srcId="{8F2E5FBD-E3CE-43C0-A46E-96600436B4C4}" destId="{8F8F0DA1-6476-4E08-8689-2826A9020445}" srcOrd="0" destOrd="0" presId="urn:microsoft.com/office/officeart/2009/3/layout/SpiralPicture"/>
    <dgm:cxn modelId="{F63D48FB-3089-4A84-AD01-AFC869AF93DD}" type="presOf" srcId="{B0763CEE-6AFD-4CAB-9536-8DF8E297A172}" destId="{C44F1604-BB4A-4256-8656-3AABB9920AC3}" srcOrd="0" destOrd="0" presId="urn:microsoft.com/office/officeart/2009/3/layout/SpiralPicture"/>
    <dgm:cxn modelId="{1E66F413-CD03-469D-AC63-648307E612D9}" type="presParOf" srcId="{73CD8D73-CACC-4BDE-B9F9-ADD240074F0B}" destId="{38B66F6E-2CFE-4D13-BF91-D36B116A18EF}" srcOrd="0" destOrd="0" presId="urn:microsoft.com/office/officeart/2009/3/layout/SpiralPicture"/>
    <dgm:cxn modelId="{C1F32DA0-A8A5-4ED1-8D11-8621EF101D9B}" type="presParOf" srcId="{38B66F6E-2CFE-4D13-BF91-D36B116A18EF}" destId="{5DAD5CC1-D4D1-4DEF-BB4B-6A947574DBF3}" srcOrd="0" destOrd="0" presId="urn:microsoft.com/office/officeart/2009/3/layout/SpiralPicture"/>
    <dgm:cxn modelId="{C8BE6E65-62B2-4DB6-974C-C45BD01E1400}" type="presParOf" srcId="{38B66F6E-2CFE-4D13-BF91-D36B116A18EF}" destId="{C9979126-D49F-46C7-BB06-5F351F615E86}" srcOrd="1" destOrd="0" presId="urn:microsoft.com/office/officeart/2009/3/layout/SpiralPicture"/>
    <dgm:cxn modelId="{C7B3EBC2-27F3-4D62-B2BB-2425BA7BCF6F}" type="presParOf" srcId="{38B66F6E-2CFE-4D13-BF91-D36B116A18EF}" destId="{D848D8CB-6F2B-4DE9-904B-FBDF47339F2B}" srcOrd="2" destOrd="0" presId="urn:microsoft.com/office/officeart/2009/3/layout/SpiralPicture"/>
    <dgm:cxn modelId="{D0DAFBD8-1AD3-4A39-B527-8C46D14D3E9A}" type="presParOf" srcId="{D848D8CB-6F2B-4DE9-904B-FBDF47339F2B}" destId="{76156F12-AA7B-49DC-A13F-4231375B3E55}" srcOrd="0" destOrd="0" presId="urn:microsoft.com/office/officeart/2009/3/layout/SpiralPicture"/>
    <dgm:cxn modelId="{EF724A5A-4081-485A-B68B-826C69F28E57}" type="presParOf" srcId="{38B66F6E-2CFE-4D13-BF91-D36B116A18EF}" destId="{66B1B135-6FB5-4167-BF9E-8489B3CACC30}" srcOrd="3" destOrd="0" presId="urn:microsoft.com/office/officeart/2009/3/layout/SpiralPicture"/>
    <dgm:cxn modelId="{0142A268-B14C-4C97-A856-0FEB08AA7647}" type="presParOf" srcId="{66B1B135-6FB5-4167-BF9E-8489B3CACC30}" destId="{F5F4D174-DFBE-4D08-AA0A-FF71842F547B}" srcOrd="0" destOrd="0" presId="urn:microsoft.com/office/officeart/2009/3/layout/SpiralPicture"/>
    <dgm:cxn modelId="{B377A315-3BEC-4F46-8AAE-118B9222D137}" type="presParOf" srcId="{38B66F6E-2CFE-4D13-BF91-D36B116A18EF}" destId="{E5C2ABA4-E9E7-4F14-B8D0-6CCB4CC1652C}" srcOrd="4" destOrd="0" presId="urn:microsoft.com/office/officeart/2009/3/layout/SpiralPicture"/>
    <dgm:cxn modelId="{315B66BE-2F5B-4C9D-872E-8D74E5F9EF59}" type="presParOf" srcId="{E5C2ABA4-E9E7-4F14-B8D0-6CCB4CC1652C}" destId="{7862649A-F1F4-49EF-AD47-5A9923901C81}" srcOrd="0" destOrd="0" presId="urn:microsoft.com/office/officeart/2009/3/layout/SpiralPicture"/>
    <dgm:cxn modelId="{547AA8BA-16F2-4922-A413-D9A052AB54B5}" type="presParOf" srcId="{38B66F6E-2CFE-4D13-BF91-D36B116A18EF}" destId="{F95098E0-D4CB-41FF-80AE-8CFFBC43F302}" srcOrd="5" destOrd="0" presId="urn:microsoft.com/office/officeart/2009/3/layout/SpiralPicture"/>
    <dgm:cxn modelId="{C0484E77-0CE1-4256-A61C-E540DE0F2498}" type="presParOf" srcId="{F95098E0-D4CB-41FF-80AE-8CFFBC43F302}" destId="{B4576BA4-7883-40F9-8336-21696C1D9D91}" srcOrd="0" destOrd="0" presId="urn:microsoft.com/office/officeart/2009/3/layout/SpiralPicture"/>
    <dgm:cxn modelId="{13EE757B-AB48-497B-A663-A7A2329C2D13}" type="presParOf" srcId="{F95098E0-D4CB-41FF-80AE-8CFFBC43F302}" destId="{4B9E602F-B42C-47D4-AA33-1A372478FC08}" srcOrd="1" destOrd="0" presId="urn:microsoft.com/office/officeart/2009/3/layout/SpiralPicture"/>
    <dgm:cxn modelId="{C2D599CA-1163-4043-80E2-135045EF8CB4}" type="presParOf" srcId="{38B66F6E-2CFE-4D13-BF91-D36B116A18EF}" destId="{B7ED5B14-B8AF-4757-B3D9-45E92398C6B6}" srcOrd="6" destOrd="0" presId="urn:microsoft.com/office/officeart/2009/3/layout/SpiralPicture"/>
    <dgm:cxn modelId="{F64EDFB4-2B1D-464A-BD2E-D474391E47EF}" type="presParOf" srcId="{B7ED5B14-B8AF-4757-B3D9-45E92398C6B6}" destId="{6D1908F7-DD04-4B0C-8F02-DB8EE447CD0A}" srcOrd="0" destOrd="0" presId="urn:microsoft.com/office/officeart/2009/3/layout/SpiralPicture"/>
    <dgm:cxn modelId="{C813C2D2-7C7F-4CEA-BC08-B92A1461DEBD}" type="presParOf" srcId="{38B66F6E-2CFE-4D13-BF91-D36B116A18EF}" destId="{57919AEF-0240-4E07-B68A-6119AB580071}" srcOrd="7" destOrd="0" presId="urn:microsoft.com/office/officeart/2009/3/layout/SpiralPicture"/>
    <dgm:cxn modelId="{85722FAC-72BA-45D5-A525-7ECB18E02F10}" type="presParOf" srcId="{57919AEF-0240-4E07-B68A-6119AB580071}" destId="{EE3C38EF-7861-4F7E-A339-126A8D6BC616}" srcOrd="0" destOrd="0" presId="urn:microsoft.com/office/officeart/2009/3/layout/SpiralPicture"/>
    <dgm:cxn modelId="{6207F3F6-538B-4330-9AF3-CDCC8E29C47B}" type="presParOf" srcId="{57919AEF-0240-4E07-B68A-6119AB580071}" destId="{B5366651-7996-41F4-B5BC-AA517D9AAB10}" srcOrd="1" destOrd="0" presId="urn:microsoft.com/office/officeart/2009/3/layout/SpiralPicture"/>
    <dgm:cxn modelId="{C2B4C408-3D57-4103-B5BA-CA5281915D85}" type="presParOf" srcId="{57919AEF-0240-4E07-B68A-6119AB580071}" destId="{C7678AEB-1C15-42AE-B083-EC031E1061B0}" srcOrd="2" destOrd="0" presId="urn:microsoft.com/office/officeart/2009/3/layout/SpiralPicture"/>
    <dgm:cxn modelId="{6E2A7866-B446-490E-80CA-C7524EB7409F}" type="presParOf" srcId="{38B66F6E-2CFE-4D13-BF91-D36B116A18EF}" destId="{68911458-A156-4DB3-967C-D028596281CA}" srcOrd="8" destOrd="0" presId="urn:microsoft.com/office/officeart/2009/3/layout/SpiralPicture"/>
    <dgm:cxn modelId="{67AA1D21-8787-4FD1-AB39-C98361DC9FE7}" type="presParOf" srcId="{68911458-A156-4DB3-967C-D028596281CA}" destId="{E23FC0E4-8B32-4632-80B7-0BBB568CD135}" srcOrd="0" destOrd="0" presId="urn:microsoft.com/office/officeart/2009/3/layout/SpiralPicture"/>
    <dgm:cxn modelId="{A0B0B6DE-E0C3-4C5F-B397-59F38ACAB9AC}" type="presParOf" srcId="{38B66F6E-2CFE-4D13-BF91-D36B116A18EF}" destId="{23535F7C-0BEE-4657-9956-13392DAAAA3B}" srcOrd="9" destOrd="0" presId="urn:microsoft.com/office/officeart/2009/3/layout/SpiralPicture"/>
    <dgm:cxn modelId="{14769620-D37D-4BDF-8737-97B25F8F8E20}" type="presParOf" srcId="{23535F7C-0BEE-4657-9956-13392DAAAA3B}" destId="{0B1E00FF-1218-4B0A-AC59-4D731D34EBC5}" srcOrd="0" destOrd="0" presId="urn:microsoft.com/office/officeart/2009/3/layout/SpiralPicture"/>
    <dgm:cxn modelId="{2F345871-12F1-4949-97A4-8E4180AAD6E4}" type="presParOf" srcId="{23535F7C-0BEE-4657-9956-13392DAAAA3B}" destId="{3E3D00F1-C21E-4475-959C-72B0AFEBDF54}" srcOrd="1" destOrd="0" presId="urn:microsoft.com/office/officeart/2009/3/layout/SpiralPicture"/>
    <dgm:cxn modelId="{E8A5FD47-2764-4418-B261-5FA7F0D53CD9}" type="presParOf" srcId="{23535F7C-0BEE-4657-9956-13392DAAAA3B}" destId="{58A035D7-9E1F-4626-ACC2-86796958C4F4}" srcOrd="2" destOrd="0" presId="urn:microsoft.com/office/officeart/2009/3/layout/SpiralPicture"/>
    <dgm:cxn modelId="{53A4D7BB-4AD2-4E01-8A47-8675083BB2E6}" type="presParOf" srcId="{23535F7C-0BEE-4657-9956-13392DAAAA3B}" destId="{7FE02944-DCF9-4ACF-B034-D00ABA9A040D}" srcOrd="3" destOrd="0" presId="urn:microsoft.com/office/officeart/2009/3/layout/SpiralPicture"/>
    <dgm:cxn modelId="{E4820D67-7563-41A5-B5FE-2D45C8DB3F56}" type="presParOf" srcId="{38B66F6E-2CFE-4D13-BF91-D36B116A18EF}" destId="{1E1A57F7-5714-4B34-A1FE-1B45E5F0E3FE}" srcOrd="10" destOrd="0" presId="urn:microsoft.com/office/officeart/2009/3/layout/SpiralPicture"/>
    <dgm:cxn modelId="{FBF3A9A1-9B87-4FF2-9736-D24CB2ABBD02}" type="presParOf" srcId="{1E1A57F7-5714-4B34-A1FE-1B45E5F0E3FE}" destId="{E6883B08-24F6-4134-B5C3-CF0A710530CD}" srcOrd="0" destOrd="0" presId="urn:microsoft.com/office/officeart/2009/3/layout/SpiralPicture"/>
    <dgm:cxn modelId="{024B7724-9B81-4DB4-9EBF-995A653CDE7F}" type="presParOf" srcId="{38B66F6E-2CFE-4D13-BF91-D36B116A18EF}" destId="{C74541F1-83F0-498C-B672-1806D3DF9CDA}" srcOrd="11" destOrd="0" presId="urn:microsoft.com/office/officeart/2009/3/layout/SpiralPicture"/>
    <dgm:cxn modelId="{D97E9B7D-D689-4F99-B9A5-E767E3DA1AF4}" type="presParOf" srcId="{C74541F1-83F0-498C-B672-1806D3DF9CDA}" destId="{0EA34161-1275-46E0-828F-D4285739A38F}" srcOrd="0" destOrd="0" presId="urn:microsoft.com/office/officeart/2009/3/layout/SpiralPicture"/>
    <dgm:cxn modelId="{50B9CDCF-E1DC-485D-8380-1762BB3B93BD}" type="presParOf" srcId="{C74541F1-83F0-498C-B672-1806D3DF9CDA}" destId="{BE05F367-8779-4A68-A77B-D3DE15CB2C2C}" srcOrd="1" destOrd="0" presId="urn:microsoft.com/office/officeart/2009/3/layout/SpiralPicture"/>
    <dgm:cxn modelId="{BEA5660E-93DD-4656-91C7-CFF0DAA721C4}" type="presParOf" srcId="{C74541F1-83F0-498C-B672-1806D3DF9CDA}" destId="{60DF5C93-1F8A-442D-AE81-7356A379C462}" srcOrd="2" destOrd="0" presId="urn:microsoft.com/office/officeart/2009/3/layout/SpiralPicture"/>
    <dgm:cxn modelId="{0C48CEA5-E51A-4872-A853-9C539248F66A}" type="presParOf" srcId="{C74541F1-83F0-498C-B672-1806D3DF9CDA}" destId="{C5414CF2-107D-40E9-9BCD-64B0B1E5EACF}" srcOrd="3" destOrd="0" presId="urn:microsoft.com/office/officeart/2009/3/layout/SpiralPicture"/>
    <dgm:cxn modelId="{85EDF9F2-5E17-404C-A6D4-EBBEE058CB22}" type="presParOf" srcId="{C74541F1-83F0-498C-B672-1806D3DF9CDA}" destId="{2C8573A7-17BA-4A1D-963F-BCC282A75614}" srcOrd="4" destOrd="0" presId="urn:microsoft.com/office/officeart/2009/3/layout/SpiralPicture"/>
    <dgm:cxn modelId="{148F59B8-C96F-4A72-ABD1-C3FD5B8F02B1}" type="presParOf" srcId="{73CD8D73-CACC-4BDE-B9F9-ADD240074F0B}" destId="{1FE8F1AE-8D4A-4DE4-95CF-DA41724B115E}" srcOrd="1" destOrd="0" presId="urn:microsoft.com/office/officeart/2009/3/layout/SpiralPicture"/>
    <dgm:cxn modelId="{A4467D19-797D-4CEC-A88D-B27E804CD80C}" type="presParOf" srcId="{1FE8F1AE-8D4A-4DE4-95CF-DA41724B115E}" destId="{FF2468C6-30FC-4B6C-A3BE-5F3124723126}" srcOrd="0" destOrd="0" presId="urn:microsoft.com/office/officeart/2009/3/layout/SpiralPicture"/>
    <dgm:cxn modelId="{89473240-4073-49BB-AF59-0399DD42BE35}" type="presParOf" srcId="{FF2468C6-30FC-4B6C-A3BE-5F3124723126}" destId="{8A6CF520-25D2-42FE-A191-232F6EEABC6A}" srcOrd="0" destOrd="0" presId="urn:microsoft.com/office/officeart/2009/3/layout/SpiralPicture"/>
    <dgm:cxn modelId="{0D95C5B8-2817-4C94-8252-CF9C077DD34E}" type="presParOf" srcId="{1FE8F1AE-8D4A-4DE4-95CF-DA41724B115E}" destId="{C44F1604-BB4A-4256-8656-3AABB9920AC3}" srcOrd="1" destOrd="0" presId="urn:microsoft.com/office/officeart/2009/3/layout/SpiralPicture"/>
    <dgm:cxn modelId="{099668ED-0F42-435E-B756-824FC43D9ABD}" type="presParOf" srcId="{1FE8F1AE-8D4A-4DE4-95CF-DA41724B115E}" destId="{5620FB9B-A596-489D-BBBC-01594163DEA2}" srcOrd="2" destOrd="0" presId="urn:microsoft.com/office/officeart/2009/3/layout/SpiralPicture"/>
    <dgm:cxn modelId="{7276106A-166F-4C8F-A009-DE13EFE564AD}" type="presParOf" srcId="{5620FB9B-A596-489D-BBBC-01594163DEA2}" destId="{86DA13D1-5168-4296-85FA-8EDC605F088C}" srcOrd="0" destOrd="0" presId="urn:microsoft.com/office/officeart/2009/3/layout/SpiralPicture"/>
    <dgm:cxn modelId="{4E11C328-5350-405A-ACB9-7BEA30E5B312}" type="presParOf" srcId="{5620FB9B-A596-489D-BBBC-01594163DEA2}" destId="{F67BE720-A24F-4406-9351-14189CD5924B}" srcOrd="1" destOrd="0" presId="urn:microsoft.com/office/officeart/2009/3/layout/SpiralPicture"/>
    <dgm:cxn modelId="{9CCF2EC3-95C4-4508-B80F-6E0BB6A75E96}" type="presParOf" srcId="{1FE8F1AE-8D4A-4DE4-95CF-DA41724B115E}" destId="{02FED9BE-1764-423D-A97F-FC0A91D03621}" srcOrd="3" destOrd="0" presId="urn:microsoft.com/office/officeart/2009/3/layout/SpiralPicture"/>
    <dgm:cxn modelId="{2D5F8742-940B-4D86-ADCF-8949A7045898}" type="presParOf" srcId="{1FE8F1AE-8D4A-4DE4-95CF-DA41724B115E}" destId="{25147DCB-A455-4CED-A575-4AE2EB5A8DE1}" srcOrd="4" destOrd="0" presId="urn:microsoft.com/office/officeart/2009/3/layout/SpiralPicture"/>
    <dgm:cxn modelId="{B5022776-C6DA-4EFD-953C-DDB93676266C}" type="presParOf" srcId="{25147DCB-A455-4CED-A575-4AE2EB5A8DE1}" destId="{550CCB3D-C4E7-4CFE-B14A-93A653230453}" srcOrd="0" destOrd="0" presId="urn:microsoft.com/office/officeart/2009/3/layout/SpiralPicture"/>
    <dgm:cxn modelId="{83CE54E3-F25C-431E-9E69-8D4D53C2616F}" type="presParOf" srcId="{25147DCB-A455-4CED-A575-4AE2EB5A8DE1}" destId="{3D0850F3-E02D-4D8B-9E63-4B7E628595FC}" srcOrd="1" destOrd="0" presId="urn:microsoft.com/office/officeart/2009/3/layout/SpiralPicture"/>
    <dgm:cxn modelId="{ED9DBC1A-0560-478B-939A-1228D490ADA5}" type="presParOf" srcId="{25147DCB-A455-4CED-A575-4AE2EB5A8DE1}" destId="{09B47B22-0BBE-4B3A-B66B-28244F53777F}" srcOrd="2" destOrd="0" presId="urn:microsoft.com/office/officeart/2009/3/layout/SpiralPicture"/>
    <dgm:cxn modelId="{A9EE037C-D35C-4435-ACC0-693F7A85EC5A}" type="presParOf" srcId="{1FE8F1AE-8D4A-4DE4-95CF-DA41724B115E}" destId="{8F8F0DA1-6476-4E08-8689-2826A9020445}" srcOrd="5" destOrd="0" presId="urn:microsoft.com/office/officeart/2009/3/layout/SpiralPicture"/>
    <dgm:cxn modelId="{5C06BBDD-D06E-4C71-A8A0-32CB979690DB}" type="presParOf" srcId="{1FE8F1AE-8D4A-4DE4-95CF-DA41724B115E}" destId="{7BCDD6A7-D257-481D-BBB9-B91C104F8736}" srcOrd="6" destOrd="0" presId="urn:microsoft.com/office/officeart/2009/3/layout/SpiralPicture"/>
    <dgm:cxn modelId="{3487D483-7D9E-409E-8CB6-3C97638D9F8C}" type="presParOf" srcId="{7BCDD6A7-D257-481D-BBB9-B91C104F8736}" destId="{972A7A1A-9FD4-436F-AC86-C2E2C2A8FF9D}" srcOrd="0" destOrd="0" presId="urn:microsoft.com/office/officeart/2009/3/layout/SpiralPicture"/>
    <dgm:cxn modelId="{27C37DFB-0606-4E3F-BDF5-0DEF420E984B}" type="presParOf" srcId="{7BCDD6A7-D257-481D-BBB9-B91C104F8736}" destId="{8330B7C6-2D89-47C1-B1E1-C9B9564C8509}" srcOrd="1" destOrd="0" presId="urn:microsoft.com/office/officeart/2009/3/layout/SpiralPicture"/>
    <dgm:cxn modelId="{77E0AA24-3163-4120-81CD-E4B8FA071F0D}" type="presParOf" srcId="{7BCDD6A7-D257-481D-BBB9-B91C104F8736}" destId="{247B95FE-B46B-464D-8D23-201B44879600}" srcOrd="2" destOrd="0" presId="urn:microsoft.com/office/officeart/2009/3/layout/SpiralPicture"/>
    <dgm:cxn modelId="{3D403110-E02C-4DD5-86CE-8ED79F48BDDE}" type="presParOf" srcId="{7BCDD6A7-D257-481D-BBB9-B91C104F8736}" destId="{AA5BC3C3-5D2A-4E8C-B853-4FEC36ED50C7}" srcOrd="3" destOrd="0" presId="urn:microsoft.com/office/officeart/2009/3/layout/SpiralPicture"/>
    <dgm:cxn modelId="{6EF82320-7407-4B20-BBED-ED644EC75697}" type="presParOf" srcId="{1FE8F1AE-8D4A-4DE4-95CF-DA41724B115E}" destId="{F4A3F549-7E8E-476D-AA65-7B4CD1B6F3A9}" srcOrd="7" destOrd="0" presId="urn:microsoft.com/office/officeart/2009/3/layout/SpiralPicture"/>
    <dgm:cxn modelId="{8671EC6D-0D72-40B3-B678-524DDA6D888C}" type="presParOf" srcId="{1FE8F1AE-8D4A-4DE4-95CF-DA41724B115E}" destId="{CEB2007D-E3B0-4387-873D-1B45BCFA9BA0}" srcOrd="8" destOrd="0" presId="urn:microsoft.com/office/officeart/2009/3/layout/SpiralPicture"/>
    <dgm:cxn modelId="{DE63D484-70AC-4F6C-80B7-4042EED938C2}" type="presParOf" srcId="{CEB2007D-E3B0-4387-873D-1B45BCFA9BA0}" destId="{51A481F2-E2FE-4969-9E7D-F136A24BB764}" srcOrd="0" destOrd="0" presId="urn:microsoft.com/office/officeart/2009/3/layout/SpiralPicture"/>
    <dgm:cxn modelId="{87BC3F6D-6FCE-4DAA-95B2-E1F9F13F16B6}" type="presParOf" srcId="{CEB2007D-E3B0-4387-873D-1B45BCFA9BA0}" destId="{E1F0F6F9-47F7-4323-AA1C-F469BF237DD5}" srcOrd="1" destOrd="0" presId="urn:microsoft.com/office/officeart/2009/3/layout/SpiralPicture"/>
    <dgm:cxn modelId="{F11051A1-60AD-4EBF-B84F-7DC68F1CD09A}" type="presParOf" srcId="{CEB2007D-E3B0-4387-873D-1B45BCFA9BA0}" destId="{42BB4817-BC95-4371-8759-9AA8CF6BEDC2}" srcOrd="2" destOrd="0" presId="urn:microsoft.com/office/officeart/2009/3/layout/SpiralPicture"/>
    <dgm:cxn modelId="{4D255B9E-E18B-44B2-838D-9BAB82181310}" type="presParOf" srcId="{CEB2007D-E3B0-4387-873D-1B45BCFA9BA0}" destId="{B1ED7BA5-9552-4118-AE82-8B281B042BEA}" srcOrd="3" destOrd="0" presId="urn:microsoft.com/office/officeart/2009/3/layout/SpiralPicture"/>
    <dgm:cxn modelId="{612C0A22-731B-4AE8-AC36-0C5EC3AFEDA4}" type="presParOf" srcId="{CEB2007D-E3B0-4387-873D-1B45BCFA9BA0}" destId="{A2E3213E-CAFD-492F-9C99-4D51D2E97D3B}" srcOrd="4" destOrd="0" presId="urn:microsoft.com/office/officeart/2009/3/layout/SpiralPicture"/>
    <dgm:cxn modelId="{8EE45CC1-069F-421C-9943-06A34219F5AE}" type="presParOf" srcId="{1FE8F1AE-8D4A-4DE4-95CF-DA41724B115E}" destId="{0C008C7B-EC85-451C-8682-C9A54A5E49C6}" srcOrd="9" destOrd="0" presId="urn:microsoft.com/office/officeart/2009/3/layout/SpiralPicture"/>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D2190B-45EB-4FD5-9C1C-05FB0C97EEE0}">
      <dsp:nvSpPr>
        <dsp:cNvPr id="0" name=""/>
        <dsp:cNvSpPr/>
      </dsp:nvSpPr>
      <dsp:spPr>
        <a:xfrm>
          <a:off x="1061698" y="2681"/>
          <a:ext cx="1446609" cy="7233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ts val="336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教學組</a:t>
          </a:r>
        </a:p>
      </dsp:txBody>
      <dsp:txXfrm>
        <a:off x="1082883" y="23866"/>
        <a:ext cx="1404239" cy="680934"/>
      </dsp:txXfrm>
    </dsp:sp>
    <dsp:sp modelId="{C832B6E0-1657-4146-A88D-0227CB52BCF8}">
      <dsp:nvSpPr>
        <dsp:cNvPr id="0" name=""/>
        <dsp:cNvSpPr/>
      </dsp:nvSpPr>
      <dsp:spPr>
        <a:xfrm>
          <a:off x="1206359" y="725986"/>
          <a:ext cx="144660" cy="542478"/>
        </a:xfrm>
        <a:custGeom>
          <a:avLst/>
          <a:gdLst/>
          <a:ahLst/>
          <a:cxnLst/>
          <a:rect l="0" t="0" r="0" b="0"/>
          <a:pathLst>
            <a:path>
              <a:moveTo>
                <a:pt x="0" y="0"/>
              </a:moveTo>
              <a:lnTo>
                <a:pt x="0" y="542478"/>
              </a:lnTo>
              <a:lnTo>
                <a:pt x="144660" y="542478"/>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014A6D-233C-434B-B8B8-DDBEE5D32565}">
      <dsp:nvSpPr>
        <dsp:cNvPr id="0" name=""/>
        <dsp:cNvSpPr/>
      </dsp:nvSpPr>
      <dsp:spPr>
        <a:xfrm>
          <a:off x="1351020" y="906812"/>
          <a:ext cx="1157287" cy="7233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ts val="336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陳慶全組長    </a:t>
          </a:r>
        </a:p>
      </dsp:txBody>
      <dsp:txXfrm>
        <a:off x="1372205" y="927997"/>
        <a:ext cx="1114917" cy="680934"/>
      </dsp:txXfrm>
    </dsp:sp>
    <dsp:sp modelId="{E81E56F2-CF70-465C-8B1E-9EB1465CCC48}">
      <dsp:nvSpPr>
        <dsp:cNvPr id="0" name=""/>
        <dsp:cNvSpPr/>
      </dsp:nvSpPr>
      <dsp:spPr>
        <a:xfrm>
          <a:off x="1206359" y="725986"/>
          <a:ext cx="144660" cy="1446609"/>
        </a:xfrm>
        <a:custGeom>
          <a:avLst/>
          <a:gdLst/>
          <a:ahLst/>
          <a:cxnLst/>
          <a:rect l="0" t="0" r="0" b="0"/>
          <a:pathLst>
            <a:path>
              <a:moveTo>
                <a:pt x="0" y="0"/>
              </a:moveTo>
              <a:lnTo>
                <a:pt x="0" y="1446609"/>
              </a:lnTo>
              <a:lnTo>
                <a:pt x="144660" y="1446609"/>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0C5A34-A714-464A-A01C-62A0A0641388}">
      <dsp:nvSpPr>
        <dsp:cNvPr id="0" name=""/>
        <dsp:cNvSpPr/>
      </dsp:nvSpPr>
      <dsp:spPr>
        <a:xfrm>
          <a:off x="1351020" y="1810943"/>
          <a:ext cx="1157287" cy="72330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ts val="336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張嫈嫈老師     </a:t>
          </a:r>
        </a:p>
      </dsp:txBody>
      <dsp:txXfrm>
        <a:off x="1372205" y="1832128"/>
        <a:ext cx="1114917" cy="680934"/>
      </dsp:txXfrm>
    </dsp:sp>
    <dsp:sp modelId="{3AA95066-DD36-43C4-861A-B972C370F77D}">
      <dsp:nvSpPr>
        <dsp:cNvPr id="0" name=""/>
        <dsp:cNvSpPr/>
      </dsp:nvSpPr>
      <dsp:spPr>
        <a:xfrm>
          <a:off x="1206359" y="725986"/>
          <a:ext cx="144660" cy="2350740"/>
        </a:xfrm>
        <a:custGeom>
          <a:avLst/>
          <a:gdLst/>
          <a:ahLst/>
          <a:cxnLst/>
          <a:rect l="0" t="0" r="0" b="0"/>
          <a:pathLst>
            <a:path>
              <a:moveTo>
                <a:pt x="0" y="0"/>
              </a:moveTo>
              <a:lnTo>
                <a:pt x="0" y="2350740"/>
              </a:lnTo>
              <a:lnTo>
                <a:pt x="144660" y="2350740"/>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965E05-DA21-4CC4-91EA-59620734CC2F}">
      <dsp:nvSpPr>
        <dsp:cNvPr id="0" name=""/>
        <dsp:cNvSpPr/>
      </dsp:nvSpPr>
      <dsp:spPr>
        <a:xfrm>
          <a:off x="1351020" y="2715074"/>
          <a:ext cx="1157287" cy="72330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ts val="336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陳幸均老師</a:t>
          </a:r>
        </a:p>
      </dsp:txBody>
      <dsp:txXfrm>
        <a:off x="1372205" y="2736259"/>
        <a:ext cx="1114917" cy="680934"/>
      </dsp:txXfrm>
    </dsp:sp>
    <dsp:sp modelId="{732E1A18-7501-4A79-A70F-FBD7DC333AF9}">
      <dsp:nvSpPr>
        <dsp:cNvPr id="0" name=""/>
        <dsp:cNvSpPr/>
      </dsp:nvSpPr>
      <dsp:spPr>
        <a:xfrm>
          <a:off x="1206359" y="725986"/>
          <a:ext cx="144660" cy="3254871"/>
        </a:xfrm>
        <a:custGeom>
          <a:avLst/>
          <a:gdLst/>
          <a:ahLst/>
          <a:cxnLst/>
          <a:rect l="0" t="0" r="0" b="0"/>
          <a:pathLst>
            <a:path>
              <a:moveTo>
                <a:pt x="0" y="0"/>
              </a:moveTo>
              <a:lnTo>
                <a:pt x="0" y="3254871"/>
              </a:lnTo>
              <a:lnTo>
                <a:pt x="144660" y="3254871"/>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78D147-146E-4B51-9504-7258FA42BEA7}">
      <dsp:nvSpPr>
        <dsp:cNvPr id="0" name=""/>
        <dsp:cNvSpPr/>
      </dsp:nvSpPr>
      <dsp:spPr>
        <a:xfrm>
          <a:off x="1351020" y="3619205"/>
          <a:ext cx="1157287" cy="72330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ts val="336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陳惠美老師           </a:t>
          </a:r>
        </a:p>
      </dsp:txBody>
      <dsp:txXfrm>
        <a:off x="1372205" y="3640390"/>
        <a:ext cx="1114917" cy="680934"/>
      </dsp:txXfrm>
    </dsp:sp>
    <dsp:sp modelId="{751610B6-35B6-4596-9BEB-BBD969CF04AC}">
      <dsp:nvSpPr>
        <dsp:cNvPr id="0" name=""/>
        <dsp:cNvSpPr/>
      </dsp:nvSpPr>
      <dsp:spPr>
        <a:xfrm>
          <a:off x="1206359" y="725986"/>
          <a:ext cx="144660" cy="4159001"/>
        </a:xfrm>
        <a:custGeom>
          <a:avLst/>
          <a:gdLst/>
          <a:ahLst/>
          <a:cxnLst/>
          <a:rect l="0" t="0" r="0" b="0"/>
          <a:pathLst>
            <a:path>
              <a:moveTo>
                <a:pt x="0" y="0"/>
              </a:moveTo>
              <a:lnTo>
                <a:pt x="0" y="4159001"/>
              </a:lnTo>
              <a:lnTo>
                <a:pt x="144660" y="4159001"/>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1B720D-66E1-40DF-BC0B-91A05EC44958}">
      <dsp:nvSpPr>
        <dsp:cNvPr id="0" name=""/>
        <dsp:cNvSpPr/>
      </dsp:nvSpPr>
      <dsp:spPr>
        <a:xfrm>
          <a:off x="1351020" y="4523336"/>
          <a:ext cx="1157287" cy="72330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ts val="336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劉智文幹事</a:t>
          </a:r>
        </a:p>
      </dsp:txBody>
      <dsp:txXfrm>
        <a:off x="1372205" y="4544521"/>
        <a:ext cx="1114917" cy="680934"/>
      </dsp:txXfrm>
    </dsp:sp>
    <dsp:sp modelId="{93250742-F2B5-4BF5-A927-8F17B95A4078}">
      <dsp:nvSpPr>
        <dsp:cNvPr id="0" name=""/>
        <dsp:cNvSpPr/>
      </dsp:nvSpPr>
      <dsp:spPr>
        <a:xfrm>
          <a:off x="1206359" y="725986"/>
          <a:ext cx="144660" cy="5006313"/>
        </a:xfrm>
        <a:custGeom>
          <a:avLst/>
          <a:gdLst/>
          <a:ahLst/>
          <a:cxnLst/>
          <a:rect l="0" t="0" r="0" b="0"/>
          <a:pathLst>
            <a:path>
              <a:moveTo>
                <a:pt x="0" y="0"/>
              </a:moveTo>
              <a:lnTo>
                <a:pt x="0" y="5006313"/>
              </a:lnTo>
              <a:lnTo>
                <a:pt x="144660" y="5006313"/>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AABE98-9B8D-4105-BE97-25435F726C84}">
      <dsp:nvSpPr>
        <dsp:cNvPr id="0" name=""/>
        <dsp:cNvSpPr/>
      </dsp:nvSpPr>
      <dsp:spPr>
        <a:xfrm>
          <a:off x="1351020" y="5427466"/>
          <a:ext cx="2232118" cy="60966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ts val="336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雙語協同</a:t>
          </a:r>
          <a:r>
            <a:rPr lang="en-US" altLang="zh-TW" sz="1600" b="1" kern="1200" dirty="0">
              <a:latin typeface="微軟正黑體" panose="020B0604030504040204" pitchFamily="34" charset="-120"/>
              <a:ea typeface="微軟正黑體" panose="020B0604030504040204" pitchFamily="34" charset="-120"/>
            </a:rPr>
            <a:t>:</a:t>
          </a:r>
          <a:r>
            <a:rPr lang="zh-TW" altLang="en-US" sz="1600" b="1" kern="1200" dirty="0">
              <a:latin typeface="微軟正黑體" panose="020B0604030504040204" pitchFamily="34" charset="-120"/>
              <a:ea typeface="微軟正黑體" panose="020B0604030504040204" pitchFamily="34" charset="-120"/>
            </a:rPr>
            <a:t>陳美君老師</a:t>
          </a:r>
        </a:p>
      </dsp:txBody>
      <dsp:txXfrm>
        <a:off x="1368877" y="5445323"/>
        <a:ext cx="2196404" cy="573952"/>
      </dsp:txXfrm>
    </dsp:sp>
    <dsp:sp modelId="{B93DC999-201D-4205-BCD3-63E6A24777D7}">
      <dsp:nvSpPr>
        <dsp:cNvPr id="0" name=""/>
        <dsp:cNvSpPr/>
      </dsp:nvSpPr>
      <dsp:spPr>
        <a:xfrm>
          <a:off x="2869959" y="2681"/>
          <a:ext cx="1446609" cy="7233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10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註冊組</a:t>
          </a:r>
        </a:p>
      </dsp:txBody>
      <dsp:txXfrm>
        <a:off x="2891144" y="23866"/>
        <a:ext cx="1404239" cy="680934"/>
      </dsp:txXfrm>
    </dsp:sp>
    <dsp:sp modelId="{7DF9D409-D3B0-4DE7-91CE-F511EA5632B0}">
      <dsp:nvSpPr>
        <dsp:cNvPr id="0" name=""/>
        <dsp:cNvSpPr/>
      </dsp:nvSpPr>
      <dsp:spPr>
        <a:xfrm>
          <a:off x="3014620" y="725986"/>
          <a:ext cx="144660" cy="542478"/>
        </a:xfrm>
        <a:custGeom>
          <a:avLst/>
          <a:gdLst/>
          <a:ahLst/>
          <a:cxnLst/>
          <a:rect l="0" t="0" r="0" b="0"/>
          <a:pathLst>
            <a:path>
              <a:moveTo>
                <a:pt x="0" y="0"/>
              </a:moveTo>
              <a:lnTo>
                <a:pt x="0" y="542478"/>
              </a:lnTo>
              <a:lnTo>
                <a:pt x="144660" y="542478"/>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D1976C-AD1C-4713-8792-8AC8A5BF8282}">
      <dsp:nvSpPr>
        <dsp:cNvPr id="0" name=""/>
        <dsp:cNvSpPr/>
      </dsp:nvSpPr>
      <dsp:spPr>
        <a:xfrm>
          <a:off x="3159281" y="906812"/>
          <a:ext cx="1157287" cy="72330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10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陳秀蘭組長     </a:t>
          </a:r>
        </a:p>
      </dsp:txBody>
      <dsp:txXfrm>
        <a:off x="3180466" y="927997"/>
        <a:ext cx="1114917" cy="680934"/>
      </dsp:txXfrm>
    </dsp:sp>
    <dsp:sp modelId="{8FD294FD-9CC2-46ED-927E-8FEB652A8128}">
      <dsp:nvSpPr>
        <dsp:cNvPr id="0" name=""/>
        <dsp:cNvSpPr/>
      </dsp:nvSpPr>
      <dsp:spPr>
        <a:xfrm>
          <a:off x="3014620" y="725986"/>
          <a:ext cx="144660" cy="1446609"/>
        </a:xfrm>
        <a:custGeom>
          <a:avLst/>
          <a:gdLst/>
          <a:ahLst/>
          <a:cxnLst/>
          <a:rect l="0" t="0" r="0" b="0"/>
          <a:pathLst>
            <a:path>
              <a:moveTo>
                <a:pt x="0" y="0"/>
              </a:moveTo>
              <a:lnTo>
                <a:pt x="0" y="1446609"/>
              </a:lnTo>
              <a:lnTo>
                <a:pt x="144660" y="1446609"/>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62F122-A839-4863-BED0-216435D51526}">
      <dsp:nvSpPr>
        <dsp:cNvPr id="0" name=""/>
        <dsp:cNvSpPr/>
      </dsp:nvSpPr>
      <dsp:spPr>
        <a:xfrm>
          <a:off x="3159281" y="1810943"/>
          <a:ext cx="1157287" cy="72330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10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吳世川老師</a:t>
          </a:r>
        </a:p>
      </dsp:txBody>
      <dsp:txXfrm>
        <a:off x="3180466" y="1832128"/>
        <a:ext cx="1114917" cy="680934"/>
      </dsp:txXfrm>
    </dsp:sp>
    <dsp:sp modelId="{9CF8BA0A-DEE3-4F04-95B5-36DE9C02324A}">
      <dsp:nvSpPr>
        <dsp:cNvPr id="0" name=""/>
        <dsp:cNvSpPr/>
      </dsp:nvSpPr>
      <dsp:spPr>
        <a:xfrm>
          <a:off x="3014620" y="725986"/>
          <a:ext cx="144660" cy="2350740"/>
        </a:xfrm>
        <a:custGeom>
          <a:avLst/>
          <a:gdLst/>
          <a:ahLst/>
          <a:cxnLst/>
          <a:rect l="0" t="0" r="0" b="0"/>
          <a:pathLst>
            <a:path>
              <a:moveTo>
                <a:pt x="0" y="0"/>
              </a:moveTo>
              <a:lnTo>
                <a:pt x="0" y="2350740"/>
              </a:lnTo>
              <a:lnTo>
                <a:pt x="144660" y="2350740"/>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61F032-F7B3-4ECC-A972-C74BDA989CA2}">
      <dsp:nvSpPr>
        <dsp:cNvPr id="0" name=""/>
        <dsp:cNvSpPr/>
      </dsp:nvSpPr>
      <dsp:spPr>
        <a:xfrm>
          <a:off x="3159281" y="2715074"/>
          <a:ext cx="1157287" cy="72330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10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呂亭潔幹事</a:t>
          </a:r>
        </a:p>
      </dsp:txBody>
      <dsp:txXfrm>
        <a:off x="3180466" y="2736259"/>
        <a:ext cx="1114917" cy="680934"/>
      </dsp:txXfrm>
    </dsp:sp>
    <dsp:sp modelId="{0116DDA8-5858-4A18-8A7F-B31CEFCFD88D}">
      <dsp:nvSpPr>
        <dsp:cNvPr id="0" name=""/>
        <dsp:cNvSpPr/>
      </dsp:nvSpPr>
      <dsp:spPr>
        <a:xfrm>
          <a:off x="3014620" y="725986"/>
          <a:ext cx="144660" cy="3254871"/>
        </a:xfrm>
        <a:custGeom>
          <a:avLst/>
          <a:gdLst/>
          <a:ahLst/>
          <a:cxnLst/>
          <a:rect l="0" t="0" r="0" b="0"/>
          <a:pathLst>
            <a:path>
              <a:moveTo>
                <a:pt x="0" y="0"/>
              </a:moveTo>
              <a:lnTo>
                <a:pt x="0" y="3254871"/>
              </a:lnTo>
              <a:lnTo>
                <a:pt x="144660" y="3254871"/>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B3BBBB-5012-497C-8F75-BFE5046D8267}">
      <dsp:nvSpPr>
        <dsp:cNvPr id="0" name=""/>
        <dsp:cNvSpPr/>
      </dsp:nvSpPr>
      <dsp:spPr>
        <a:xfrm>
          <a:off x="3159281" y="3619205"/>
          <a:ext cx="1157287" cy="72330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10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張文馨幹事</a:t>
          </a:r>
        </a:p>
      </dsp:txBody>
      <dsp:txXfrm>
        <a:off x="3180466" y="3640390"/>
        <a:ext cx="1114917" cy="680934"/>
      </dsp:txXfrm>
    </dsp:sp>
    <dsp:sp modelId="{DD300F2D-2EB1-431D-820E-9D2F96EDC8F7}">
      <dsp:nvSpPr>
        <dsp:cNvPr id="0" name=""/>
        <dsp:cNvSpPr/>
      </dsp:nvSpPr>
      <dsp:spPr>
        <a:xfrm>
          <a:off x="4678221" y="2681"/>
          <a:ext cx="1446609" cy="72330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10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設備組</a:t>
          </a:r>
        </a:p>
      </dsp:txBody>
      <dsp:txXfrm>
        <a:off x="4699406" y="23866"/>
        <a:ext cx="1404239" cy="680934"/>
      </dsp:txXfrm>
    </dsp:sp>
    <dsp:sp modelId="{C7E3BAF1-4352-4FC6-9AC5-1A2089CA8394}">
      <dsp:nvSpPr>
        <dsp:cNvPr id="0" name=""/>
        <dsp:cNvSpPr/>
      </dsp:nvSpPr>
      <dsp:spPr>
        <a:xfrm>
          <a:off x="4822882" y="725986"/>
          <a:ext cx="144660" cy="542478"/>
        </a:xfrm>
        <a:custGeom>
          <a:avLst/>
          <a:gdLst/>
          <a:ahLst/>
          <a:cxnLst/>
          <a:rect l="0" t="0" r="0" b="0"/>
          <a:pathLst>
            <a:path>
              <a:moveTo>
                <a:pt x="0" y="0"/>
              </a:moveTo>
              <a:lnTo>
                <a:pt x="0" y="542478"/>
              </a:lnTo>
              <a:lnTo>
                <a:pt x="144660" y="542478"/>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E86C5E-64F4-4233-898D-974AB0125AFA}">
      <dsp:nvSpPr>
        <dsp:cNvPr id="0" name=""/>
        <dsp:cNvSpPr/>
      </dsp:nvSpPr>
      <dsp:spPr>
        <a:xfrm>
          <a:off x="4967543" y="906812"/>
          <a:ext cx="1157287" cy="7233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10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陳盈如組長   </a:t>
          </a:r>
        </a:p>
      </dsp:txBody>
      <dsp:txXfrm>
        <a:off x="4988728" y="927997"/>
        <a:ext cx="1114917" cy="680934"/>
      </dsp:txXfrm>
    </dsp:sp>
    <dsp:sp modelId="{02897FF5-CC7F-4DD4-A1D3-3C567CAFA3DD}">
      <dsp:nvSpPr>
        <dsp:cNvPr id="0" name=""/>
        <dsp:cNvSpPr/>
      </dsp:nvSpPr>
      <dsp:spPr>
        <a:xfrm>
          <a:off x="4822882" y="725986"/>
          <a:ext cx="144660" cy="1446609"/>
        </a:xfrm>
        <a:custGeom>
          <a:avLst/>
          <a:gdLst/>
          <a:ahLst/>
          <a:cxnLst/>
          <a:rect l="0" t="0" r="0" b="0"/>
          <a:pathLst>
            <a:path>
              <a:moveTo>
                <a:pt x="0" y="0"/>
              </a:moveTo>
              <a:lnTo>
                <a:pt x="0" y="1446609"/>
              </a:lnTo>
              <a:lnTo>
                <a:pt x="144660" y="1446609"/>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532E3A-9BE6-4C33-A85E-1F4012B080B6}">
      <dsp:nvSpPr>
        <dsp:cNvPr id="0" name=""/>
        <dsp:cNvSpPr/>
      </dsp:nvSpPr>
      <dsp:spPr>
        <a:xfrm>
          <a:off x="4967543" y="1810943"/>
          <a:ext cx="1157287" cy="72330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10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胡雅雯老師    </a:t>
          </a:r>
        </a:p>
      </dsp:txBody>
      <dsp:txXfrm>
        <a:off x="4988728" y="1832128"/>
        <a:ext cx="1114917" cy="680934"/>
      </dsp:txXfrm>
    </dsp:sp>
    <dsp:sp modelId="{135BE2BB-1CEE-4752-8F63-49B60075B414}">
      <dsp:nvSpPr>
        <dsp:cNvPr id="0" name=""/>
        <dsp:cNvSpPr/>
      </dsp:nvSpPr>
      <dsp:spPr>
        <a:xfrm>
          <a:off x="4822882" y="725986"/>
          <a:ext cx="144660" cy="2350740"/>
        </a:xfrm>
        <a:custGeom>
          <a:avLst/>
          <a:gdLst/>
          <a:ahLst/>
          <a:cxnLst/>
          <a:rect l="0" t="0" r="0" b="0"/>
          <a:pathLst>
            <a:path>
              <a:moveTo>
                <a:pt x="0" y="0"/>
              </a:moveTo>
              <a:lnTo>
                <a:pt x="0" y="2350740"/>
              </a:lnTo>
              <a:lnTo>
                <a:pt x="144660" y="2350740"/>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66A0C1-1367-4325-AE05-F0D09270D349}">
      <dsp:nvSpPr>
        <dsp:cNvPr id="0" name=""/>
        <dsp:cNvSpPr/>
      </dsp:nvSpPr>
      <dsp:spPr>
        <a:xfrm>
          <a:off x="4967543" y="2715074"/>
          <a:ext cx="1157287" cy="72330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10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林平老師</a:t>
          </a:r>
        </a:p>
      </dsp:txBody>
      <dsp:txXfrm>
        <a:off x="4988728" y="2736259"/>
        <a:ext cx="1114917" cy="680934"/>
      </dsp:txXfrm>
    </dsp:sp>
    <dsp:sp modelId="{DD781F0F-E856-4205-AD47-D782DEAE85DA}">
      <dsp:nvSpPr>
        <dsp:cNvPr id="0" name=""/>
        <dsp:cNvSpPr/>
      </dsp:nvSpPr>
      <dsp:spPr>
        <a:xfrm>
          <a:off x="4822882" y="725986"/>
          <a:ext cx="144660" cy="3254871"/>
        </a:xfrm>
        <a:custGeom>
          <a:avLst/>
          <a:gdLst/>
          <a:ahLst/>
          <a:cxnLst/>
          <a:rect l="0" t="0" r="0" b="0"/>
          <a:pathLst>
            <a:path>
              <a:moveTo>
                <a:pt x="0" y="0"/>
              </a:moveTo>
              <a:lnTo>
                <a:pt x="0" y="3254871"/>
              </a:lnTo>
              <a:lnTo>
                <a:pt x="144660" y="3254871"/>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F95D39-5F23-453E-9DCE-9CC5419936D6}">
      <dsp:nvSpPr>
        <dsp:cNvPr id="0" name=""/>
        <dsp:cNvSpPr/>
      </dsp:nvSpPr>
      <dsp:spPr>
        <a:xfrm>
          <a:off x="4967543" y="3619205"/>
          <a:ext cx="1157287" cy="72330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10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陳宥町幹事</a:t>
          </a:r>
        </a:p>
      </dsp:txBody>
      <dsp:txXfrm>
        <a:off x="4988728" y="3640390"/>
        <a:ext cx="1114917" cy="680934"/>
      </dsp:txXfrm>
    </dsp:sp>
    <dsp:sp modelId="{CBDE2165-60F7-4A06-A322-41C9EA1D021E}">
      <dsp:nvSpPr>
        <dsp:cNvPr id="0" name=""/>
        <dsp:cNvSpPr/>
      </dsp:nvSpPr>
      <dsp:spPr>
        <a:xfrm>
          <a:off x="6486483" y="2681"/>
          <a:ext cx="1446609" cy="72330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10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資訊組</a:t>
          </a:r>
          <a:endParaRPr lang="zh-TW" altLang="en-US" sz="3200" kern="1200" dirty="0">
            <a:latin typeface="微軟正黑體" panose="020B0604030504040204" pitchFamily="34" charset="-120"/>
            <a:ea typeface="微軟正黑體" panose="020B0604030504040204" pitchFamily="34" charset="-120"/>
          </a:endParaRPr>
        </a:p>
      </dsp:txBody>
      <dsp:txXfrm>
        <a:off x="6507668" y="23866"/>
        <a:ext cx="1404239" cy="680934"/>
      </dsp:txXfrm>
    </dsp:sp>
    <dsp:sp modelId="{211FB091-C3A7-4F09-ACF9-2A467367F0C6}">
      <dsp:nvSpPr>
        <dsp:cNvPr id="0" name=""/>
        <dsp:cNvSpPr/>
      </dsp:nvSpPr>
      <dsp:spPr>
        <a:xfrm>
          <a:off x="6631144" y="725986"/>
          <a:ext cx="144660" cy="542478"/>
        </a:xfrm>
        <a:custGeom>
          <a:avLst/>
          <a:gdLst/>
          <a:ahLst/>
          <a:cxnLst/>
          <a:rect l="0" t="0" r="0" b="0"/>
          <a:pathLst>
            <a:path>
              <a:moveTo>
                <a:pt x="0" y="0"/>
              </a:moveTo>
              <a:lnTo>
                <a:pt x="0" y="542478"/>
              </a:lnTo>
              <a:lnTo>
                <a:pt x="144660" y="542478"/>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30C034-547E-410A-A963-513323B4F028}">
      <dsp:nvSpPr>
        <dsp:cNvPr id="0" name=""/>
        <dsp:cNvSpPr/>
      </dsp:nvSpPr>
      <dsp:spPr>
        <a:xfrm>
          <a:off x="6775805" y="906812"/>
          <a:ext cx="1306496" cy="72330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10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郭家棋組長     </a:t>
          </a:r>
          <a:endParaRPr lang="zh-TW" altLang="en-US" sz="1600" kern="1200" dirty="0">
            <a:latin typeface="微軟正黑體" panose="020B0604030504040204" pitchFamily="34" charset="-120"/>
            <a:ea typeface="微軟正黑體" panose="020B0604030504040204" pitchFamily="34" charset="-120"/>
          </a:endParaRPr>
        </a:p>
      </dsp:txBody>
      <dsp:txXfrm>
        <a:off x="6796990" y="927997"/>
        <a:ext cx="1264126" cy="680934"/>
      </dsp:txXfrm>
    </dsp:sp>
    <dsp:sp modelId="{D46C209E-BB87-4B32-94FD-D11DD6EEF9D0}">
      <dsp:nvSpPr>
        <dsp:cNvPr id="0" name=""/>
        <dsp:cNvSpPr/>
      </dsp:nvSpPr>
      <dsp:spPr>
        <a:xfrm>
          <a:off x="6631144" y="725986"/>
          <a:ext cx="144660" cy="1446609"/>
        </a:xfrm>
        <a:custGeom>
          <a:avLst/>
          <a:gdLst/>
          <a:ahLst/>
          <a:cxnLst/>
          <a:rect l="0" t="0" r="0" b="0"/>
          <a:pathLst>
            <a:path>
              <a:moveTo>
                <a:pt x="0" y="0"/>
              </a:moveTo>
              <a:lnTo>
                <a:pt x="0" y="1446609"/>
              </a:lnTo>
              <a:lnTo>
                <a:pt x="144660" y="1446609"/>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F271FB-3132-46CD-B6C6-40EF77848147}">
      <dsp:nvSpPr>
        <dsp:cNvPr id="0" name=""/>
        <dsp:cNvSpPr/>
      </dsp:nvSpPr>
      <dsp:spPr>
        <a:xfrm>
          <a:off x="6775805" y="1810943"/>
          <a:ext cx="1306496" cy="7233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10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柳之力老師      </a:t>
          </a:r>
          <a:endParaRPr lang="zh-TW" altLang="en-US" sz="1600" kern="1200" dirty="0">
            <a:latin typeface="微軟正黑體" panose="020B0604030504040204" pitchFamily="34" charset="-120"/>
            <a:ea typeface="微軟正黑體" panose="020B0604030504040204" pitchFamily="34" charset="-120"/>
          </a:endParaRPr>
        </a:p>
      </dsp:txBody>
      <dsp:txXfrm>
        <a:off x="6796990" y="1832128"/>
        <a:ext cx="1264126" cy="680934"/>
      </dsp:txXfrm>
    </dsp:sp>
    <dsp:sp modelId="{43AF33E8-D65C-4E8D-B149-CE8BD9BE94D1}">
      <dsp:nvSpPr>
        <dsp:cNvPr id="0" name=""/>
        <dsp:cNvSpPr/>
      </dsp:nvSpPr>
      <dsp:spPr>
        <a:xfrm>
          <a:off x="6631144" y="725986"/>
          <a:ext cx="144660" cy="2350740"/>
        </a:xfrm>
        <a:custGeom>
          <a:avLst/>
          <a:gdLst/>
          <a:ahLst/>
          <a:cxnLst/>
          <a:rect l="0" t="0" r="0" b="0"/>
          <a:pathLst>
            <a:path>
              <a:moveTo>
                <a:pt x="0" y="0"/>
              </a:moveTo>
              <a:lnTo>
                <a:pt x="0" y="2350740"/>
              </a:lnTo>
              <a:lnTo>
                <a:pt x="144660" y="2350740"/>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395FB2-8093-4657-86CA-9FC5126E87F5}">
      <dsp:nvSpPr>
        <dsp:cNvPr id="0" name=""/>
        <dsp:cNvSpPr/>
      </dsp:nvSpPr>
      <dsp:spPr>
        <a:xfrm>
          <a:off x="6775805" y="2715074"/>
          <a:ext cx="1306496" cy="72330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10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郭雅靜老師</a:t>
          </a:r>
          <a:endParaRPr lang="zh-TW" altLang="en-US" sz="1600" kern="1200" dirty="0">
            <a:latin typeface="微軟正黑體" panose="020B0604030504040204" pitchFamily="34" charset="-120"/>
            <a:ea typeface="微軟正黑體" panose="020B0604030504040204" pitchFamily="34" charset="-120"/>
          </a:endParaRPr>
        </a:p>
      </dsp:txBody>
      <dsp:txXfrm>
        <a:off x="6796990" y="2736259"/>
        <a:ext cx="1264126" cy="680934"/>
      </dsp:txXfrm>
    </dsp:sp>
    <dsp:sp modelId="{669E9551-30B2-45A5-8124-320163D47D86}">
      <dsp:nvSpPr>
        <dsp:cNvPr id="0" name=""/>
        <dsp:cNvSpPr/>
      </dsp:nvSpPr>
      <dsp:spPr>
        <a:xfrm>
          <a:off x="6631144" y="725986"/>
          <a:ext cx="144660" cy="3254871"/>
        </a:xfrm>
        <a:custGeom>
          <a:avLst/>
          <a:gdLst/>
          <a:ahLst/>
          <a:cxnLst/>
          <a:rect l="0" t="0" r="0" b="0"/>
          <a:pathLst>
            <a:path>
              <a:moveTo>
                <a:pt x="0" y="0"/>
              </a:moveTo>
              <a:lnTo>
                <a:pt x="0" y="3254871"/>
              </a:lnTo>
              <a:lnTo>
                <a:pt x="144660" y="3254871"/>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470363-3A3E-4B29-B7B6-F45B0CCD8F07}">
      <dsp:nvSpPr>
        <dsp:cNvPr id="0" name=""/>
        <dsp:cNvSpPr/>
      </dsp:nvSpPr>
      <dsp:spPr>
        <a:xfrm>
          <a:off x="6775805" y="3619205"/>
          <a:ext cx="1306496" cy="72330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10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曹廣照</a:t>
          </a:r>
          <a:r>
            <a:rPr lang="zh-TW" altLang="en-US" sz="1400" b="1" kern="1200" dirty="0">
              <a:latin typeface="微軟正黑體" panose="020B0604030504040204" pitchFamily="34" charset="-120"/>
              <a:ea typeface="微軟正黑體" panose="020B0604030504040204" pitchFamily="34" charset="-120"/>
            </a:rPr>
            <a:t>管理員</a:t>
          </a:r>
          <a:endParaRPr lang="zh-TW" altLang="en-US" sz="1400" kern="1200" dirty="0">
            <a:latin typeface="微軟正黑體" panose="020B0604030504040204" pitchFamily="34" charset="-120"/>
            <a:ea typeface="微軟正黑體" panose="020B0604030504040204" pitchFamily="34" charset="-120"/>
          </a:endParaRPr>
        </a:p>
      </dsp:txBody>
      <dsp:txXfrm>
        <a:off x="6796990" y="3640390"/>
        <a:ext cx="1264126" cy="6809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A998A-A8D3-4BA1-A19C-CDCA2BF2EBA5}">
      <dsp:nvSpPr>
        <dsp:cNvPr id="0" name=""/>
        <dsp:cNvSpPr/>
      </dsp:nvSpPr>
      <dsp:spPr>
        <a:xfrm>
          <a:off x="0" y="930634"/>
          <a:ext cx="7882626" cy="1537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D3ECAC-5F1A-4111-9C4A-09C2F470D26A}">
      <dsp:nvSpPr>
        <dsp:cNvPr id="0" name=""/>
        <dsp:cNvSpPr/>
      </dsp:nvSpPr>
      <dsp:spPr>
        <a:xfrm>
          <a:off x="394131" y="30274"/>
          <a:ext cx="6796817" cy="18007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561" tIns="0" rIns="208561" bIns="0" numCol="1" spcCol="1270" anchor="ctr" anchorCtr="0">
          <a:noAutofit/>
        </a:bodyPr>
        <a:lstStyle/>
        <a:p>
          <a:pPr marL="0" lvl="0" indent="0" algn="l" defTabSz="889000">
            <a:lnSpc>
              <a:spcPct val="90000"/>
            </a:lnSpc>
            <a:spcBef>
              <a:spcPct val="0"/>
            </a:spcBef>
            <a:spcAft>
              <a:spcPct val="35000"/>
            </a:spcAft>
            <a:buNone/>
          </a:pPr>
          <a:r>
            <a:rPr lang="en-US" altLang="zh-TW" sz="2000" b="1" kern="1200">
              <a:latin typeface="微軟正黑體" panose="020B0604030504040204" pitchFamily="34" charset="-120"/>
              <a:ea typeface="微軟正黑體" panose="020B0604030504040204" pitchFamily="34" charset="-120"/>
              <a:hlinkClick xmlns:r="http://schemas.openxmlformats.org/officeDocument/2006/relationships" r:id="rId1">
                <a:extLst>
                  <a:ext uri="{A12FA001-AC4F-418D-AE19-62706E023703}">
                    <ahyp:hlinkClr xmlns:ahyp="http://schemas.microsoft.com/office/drawing/2018/hyperlinkcolor" val="tx"/>
                  </a:ext>
                </a:extLst>
              </a:hlinkClick>
            </a:rPr>
            <a:t>20240705 </a:t>
          </a:r>
          <a:r>
            <a:rPr lang="zh-TW" altLang="en-US" sz="2000" b="1" kern="1200">
              <a:latin typeface="微軟正黑體" panose="020B0604030504040204" pitchFamily="34" charset="-120"/>
              <a:ea typeface="微軟正黑體" panose="020B0604030504040204" pitchFamily="34" charset="-120"/>
              <a:hlinkClick xmlns:r="http://schemas.openxmlformats.org/officeDocument/2006/relationships" r:id="rId1">
                <a:extLst>
                  <a:ext uri="{A12FA001-AC4F-418D-AE19-62706E023703}">
                    <ahyp:hlinkClr xmlns:ahyp="http://schemas.microsoft.com/office/drawing/2018/hyperlinkcolor" val="tx"/>
                  </a:ext>
                </a:extLst>
              </a:hlinkClick>
            </a:rPr>
            <a:t>冠軍在萬華 第七屆閱讀知識王萬華國中奪冠</a:t>
          </a:r>
          <a:endParaRPr lang="zh-TW" altLang="en-US" sz="2000" b="1" kern="1200" dirty="0">
            <a:latin typeface="微軟正黑體" panose="020B0604030504040204" pitchFamily="34" charset="-120"/>
            <a:ea typeface="微軟正黑體" panose="020B0604030504040204" pitchFamily="34" charset="-120"/>
          </a:endParaRPr>
        </a:p>
      </dsp:txBody>
      <dsp:txXfrm>
        <a:off x="482035" y="118178"/>
        <a:ext cx="6621009" cy="1624912"/>
      </dsp:txXfrm>
    </dsp:sp>
    <dsp:sp modelId="{61183E0E-66F2-4E5B-B94F-DB78E31AB923}">
      <dsp:nvSpPr>
        <dsp:cNvPr id="0" name=""/>
        <dsp:cNvSpPr/>
      </dsp:nvSpPr>
      <dsp:spPr>
        <a:xfrm>
          <a:off x="0" y="3697594"/>
          <a:ext cx="7882626" cy="1537200"/>
        </a:xfrm>
        <a:prstGeom prst="rect">
          <a:avLst/>
        </a:prstGeom>
        <a:solidFill>
          <a:schemeClr val="lt1">
            <a:alpha val="90000"/>
            <a:hueOff val="0"/>
            <a:satOff val="0"/>
            <a:lumOff val="0"/>
            <a:alphaOff val="0"/>
          </a:schemeClr>
        </a:solidFill>
        <a:ln w="12700" cap="flat" cmpd="sng" algn="ctr">
          <a:solidFill>
            <a:schemeClr val="accent4">
              <a:hueOff val="-1987526"/>
              <a:satOff val="3607"/>
              <a:lumOff val="-12941"/>
              <a:alphaOff val="0"/>
            </a:schemeClr>
          </a:solidFill>
          <a:prstDash val="solid"/>
        </a:ln>
        <a:effectLst/>
      </dsp:spPr>
      <dsp:style>
        <a:lnRef idx="2">
          <a:scrgbClr r="0" g="0" b="0"/>
        </a:lnRef>
        <a:fillRef idx="1">
          <a:scrgbClr r="0" g="0" b="0"/>
        </a:fillRef>
        <a:effectRef idx="0">
          <a:scrgbClr r="0" g="0" b="0"/>
        </a:effectRef>
        <a:fontRef idx="minor"/>
      </dsp:style>
    </dsp:sp>
    <dsp:sp modelId="{C7E15602-65AF-459D-A219-275CC6EDC1D4}">
      <dsp:nvSpPr>
        <dsp:cNvPr id="0" name=""/>
        <dsp:cNvSpPr/>
      </dsp:nvSpPr>
      <dsp:spPr>
        <a:xfrm>
          <a:off x="394131" y="2797234"/>
          <a:ext cx="6796817" cy="1800720"/>
        </a:xfrm>
        <a:prstGeom prst="roundRect">
          <a:avLst/>
        </a:prstGeom>
        <a:solidFill>
          <a:schemeClr val="accent4">
            <a:hueOff val="-1987526"/>
            <a:satOff val="3607"/>
            <a:lumOff val="-129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561" tIns="0" rIns="208561" bIns="0" numCol="1" spcCol="1270" anchor="ctr" anchorCtr="0">
          <a:noAutofit/>
        </a:bodyPr>
        <a:lstStyle/>
        <a:p>
          <a:pPr marL="0" lvl="0" indent="0" algn="l" defTabSz="889000">
            <a:lnSpc>
              <a:spcPct val="90000"/>
            </a:lnSpc>
            <a:spcBef>
              <a:spcPct val="0"/>
            </a:spcBef>
            <a:spcAft>
              <a:spcPct val="35000"/>
            </a:spcAft>
            <a:buNone/>
          </a:pPr>
          <a:r>
            <a:rPr lang="en-US" altLang="zh-TW" sz="2000" b="1" kern="1200">
              <a:latin typeface="微軟正黑體" panose="020B0604030504040204" pitchFamily="34" charset="-120"/>
              <a:ea typeface="微軟正黑體" panose="020B0604030504040204" pitchFamily="34" charset="-120"/>
              <a:hlinkClick xmlns:r="http://schemas.openxmlformats.org/officeDocument/2006/relationships" r:id="rId2">
                <a:extLst>
                  <a:ext uri="{A12FA001-AC4F-418D-AE19-62706E023703}">
                    <ahyp:hlinkClr xmlns:ahyp="http://schemas.microsoft.com/office/drawing/2018/hyperlinkcolor" val="tx"/>
                  </a:ext>
                </a:extLst>
              </a:hlinkClick>
            </a:rPr>
            <a:t>20240713 </a:t>
          </a:r>
          <a:r>
            <a:rPr lang="zh-TW" altLang="en-US" sz="2000" b="1" kern="1200">
              <a:latin typeface="微軟正黑體" panose="020B0604030504040204" pitchFamily="34" charset="-120"/>
              <a:ea typeface="微軟正黑體" panose="020B0604030504040204" pitchFamily="34" charset="-120"/>
              <a:hlinkClick xmlns:r="http://schemas.openxmlformats.org/officeDocument/2006/relationships" r:id="rId2">
                <a:extLst>
                  <a:ext uri="{A12FA001-AC4F-418D-AE19-62706E023703}">
                    <ahyp:hlinkClr xmlns:ahyp="http://schemas.microsoft.com/office/drawing/2018/hyperlinkcolor" val="tx"/>
                  </a:ext>
                </a:extLst>
              </a:hlinkClick>
            </a:rPr>
            <a:t>從閱讀放眼世界 萬中閱讀知識王奪冠幕後</a:t>
          </a:r>
          <a:endParaRPr lang="zh-TW" altLang="en-US" sz="2000" b="1" kern="1200" dirty="0">
            <a:latin typeface="微軟正黑體" panose="020B0604030504040204" pitchFamily="34" charset="-120"/>
            <a:ea typeface="微軟正黑體" panose="020B0604030504040204" pitchFamily="34" charset="-120"/>
          </a:endParaRPr>
        </a:p>
      </dsp:txBody>
      <dsp:txXfrm>
        <a:off x="482035" y="2885138"/>
        <a:ext cx="6621009" cy="162491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A998A-A8D3-4BA1-A19C-CDCA2BF2EBA5}">
      <dsp:nvSpPr>
        <dsp:cNvPr id="0" name=""/>
        <dsp:cNvSpPr/>
      </dsp:nvSpPr>
      <dsp:spPr>
        <a:xfrm>
          <a:off x="0" y="930634"/>
          <a:ext cx="7882626" cy="1537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D3ECAC-5F1A-4111-9C4A-09C2F470D26A}">
      <dsp:nvSpPr>
        <dsp:cNvPr id="0" name=""/>
        <dsp:cNvSpPr/>
      </dsp:nvSpPr>
      <dsp:spPr>
        <a:xfrm>
          <a:off x="394131" y="30274"/>
          <a:ext cx="6796817" cy="18007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561" tIns="0" rIns="208561" bIns="0" numCol="1" spcCol="1270" anchor="ctr" anchorCtr="0">
          <a:noAutofit/>
        </a:bodyPr>
        <a:lstStyle/>
        <a:p>
          <a:pPr marL="0" lvl="0" indent="0" algn="l" defTabSz="889000">
            <a:lnSpc>
              <a:spcPct val="90000"/>
            </a:lnSpc>
            <a:spcBef>
              <a:spcPct val="0"/>
            </a:spcBef>
            <a:spcAft>
              <a:spcPct val="35000"/>
            </a:spcAft>
            <a:buNone/>
          </a:pPr>
          <a:r>
            <a:rPr lang="en-US" altLang="zh-TW" sz="2000" b="1" kern="1200">
              <a:latin typeface="微軟正黑體" panose="020B0604030504040204" pitchFamily="34" charset="-120"/>
              <a:ea typeface="微軟正黑體" panose="020B0604030504040204" pitchFamily="34" charset="-120"/>
              <a:hlinkClick xmlns:r="http://schemas.openxmlformats.org/officeDocument/2006/relationships" r:id="rId1">
                <a:extLst>
                  <a:ext uri="{A12FA001-AC4F-418D-AE19-62706E023703}">
                    <ahyp:hlinkClr xmlns:ahyp="http://schemas.microsoft.com/office/drawing/2018/hyperlinkcolor" val="tx"/>
                  </a:ext>
                </a:extLst>
              </a:hlinkClick>
            </a:rPr>
            <a:t>20240705 </a:t>
          </a:r>
          <a:r>
            <a:rPr lang="zh-TW" altLang="en-US" sz="2000" b="1" kern="1200">
              <a:latin typeface="微軟正黑體" panose="020B0604030504040204" pitchFamily="34" charset="-120"/>
              <a:ea typeface="微軟正黑體" panose="020B0604030504040204" pitchFamily="34" charset="-120"/>
              <a:hlinkClick xmlns:r="http://schemas.openxmlformats.org/officeDocument/2006/relationships" r:id="rId1">
                <a:extLst>
                  <a:ext uri="{A12FA001-AC4F-418D-AE19-62706E023703}">
                    <ahyp:hlinkClr xmlns:ahyp="http://schemas.microsoft.com/office/drawing/2018/hyperlinkcolor" val="tx"/>
                  </a:ext>
                </a:extLst>
              </a:hlinkClick>
            </a:rPr>
            <a:t>冠軍在萬華 第七屆閱讀知識王萬華國中奪冠</a:t>
          </a:r>
          <a:endParaRPr lang="zh-TW" altLang="en-US" sz="2000" b="1" kern="1200" dirty="0">
            <a:latin typeface="微軟正黑體" panose="020B0604030504040204" pitchFamily="34" charset="-120"/>
            <a:ea typeface="微軟正黑體" panose="020B0604030504040204" pitchFamily="34" charset="-120"/>
          </a:endParaRPr>
        </a:p>
      </dsp:txBody>
      <dsp:txXfrm>
        <a:off x="482035" y="118178"/>
        <a:ext cx="6621009" cy="1624912"/>
      </dsp:txXfrm>
    </dsp:sp>
    <dsp:sp modelId="{61183E0E-66F2-4E5B-B94F-DB78E31AB923}">
      <dsp:nvSpPr>
        <dsp:cNvPr id="0" name=""/>
        <dsp:cNvSpPr/>
      </dsp:nvSpPr>
      <dsp:spPr>
        <a:xfrm>
          <a:off x="0" y="3697594"/>
          <a:ext cx="7882626" cy="1537200"/>
        </a:xfrm>
        <a:prstGeom prst="rect">
          <a:avLst/>
        </a:prstGeom>
        <a:solidFill>
          <a:schemeClr val="lt1">
            <a:alpha val="90000"/>
            <a:hueOff val="0"/>
            <a:satOff val="0"/>
            <a:lumOff val="0"/>
            <a:alphaOff val="0"/>
          </a:schemeClr>
        </a:solidFill>
        <a:ln w="12700" cap="flat" cmpd="sng" algn="ctr">
          <a:solidFill>
            <a:schemeClr val="accent4">
              <a:hueOff val="-1987526"/>
              <a:satOff val="3607"/>
              <a:lumOff val="-12941"/>
              <a:alphaOff val="0"/>
            </a:schemeClr>
          </a:solidFill>
          <a:prstDash val="solid"/>
        </a:ln>
        <a:effectLst/>
      </dsp:spPr>
      <dsp:style>
        <a:lnRef idx="2">
          <a:scrgbClr r="0" g="0" b="0"/>
        </a:lnRef>
        <a:fillRef idx="1">
          <a:scrgbClr r="0" g="0" b="0"/>
        </a:fillRef>
        <a:effectRef idx="0">
          <a:scrgbClr r="0" g="0" b="0"/>
        </a:effectRef>
        <a:fontRef idx="minor"/>
      </dsp:style>
    </dsp:sp>
    <dsp:sp modelId="{C7E15602-65AF-459D-A219-275CC6EDC1D4}">
      <dsp:nvSpPr>
        <dsp:cNvPr id="0" name=""/>
        <dsp:cNvSpPr/>
      </dsp:nvSpPr>
      <dsp:spPr>
        <a:xfrm>
          <a:off x="394131" y="2797234"/>
          <a:ext cx="6796817" cy="1800720"/>
        </a:xfrm>
        <a:prstGeom prst="roundRect">
          <a:avLst/>
        </a:prstGeom>
        <a:solidFill>
          <a:schemeClr val="accent4">
            <a:hueOff val="-1987526"/>
            <a:satOff val="3607"/>
            <a:lumOff val="-129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561" tIns="0" rIns="208561" bIns="0" numCol="1" spcCol="1270" anchor="ctr" anchorCtr="0">
          <a:noAutofit/>
        </a:bodyPr>
        <a:lstStyle/>
        <a:p>
          <a:pPr marL="0" lvl="0" indent="0" algn="l" defTabSz="889000">
            <a:lnSpc>
              <a:spcPct val="90000"/>
            </a:lnSpc>
            <a:spcBef>
              <a:spcPct val="0"/>
            </a:spcBef>
            <a:spcAft>
              <a:spcPct val="35000"/>
            </a:spcAft>
            <a:buNone/>
          </a:pPr>
          <a:r>
            <a:rPr lang="en-US" altLang="zh-TW" sz="2000" b="1" kern="1200">
              <a:latin typeface="微軟正黑體" panose="020B0604030504040204" pitchFamily="34" charset="-120"/>
              <a:ea typeface="微軟正黑體" panose="020B0604030504040204" pitchFamily="34" charset="-120"/>
              <a:hlinkClick xmlns:r="http://schemas.openxmlformats.org/officeDocument/2006/relationships" r:id="rId2">
                <a:extLst>
                  <a:ext uri="{A12FA001-AC4F-418D-AE19-62706E023703}">
                    <ahyp:hlinkClr xmlns:ahyp="http://schemas.microsoft.com/office/drawing/2018/hyperlinkcolor" val="tx"/>
                  </a:ext>
                </a:extLst>
              </a:hlinkClick>
            </a:rPr>
            <a:t>20240713 </a:t>
          </a:r>
          <a:r>
            <a:rPr lang="zh-TW" altLang="en-US" sz="2000" b="1" kern="1200">
              <a:latin typeface="微軟正黑體" panose="020B0604030504040204" pitchFamily="34" charset="-120"/>
              <a:ea typeface="微軟正黑體" panose="020B0604030504040204" pitchFamily="34" charset="-120"/>
              <a:hlinkClick xmlns:r="http://schemas.openxmlformats.org/officeDocument/2006/relationships" r:id="rId2">
                <a:extLst>
                  <a:ext uri="{A12FA001-AC4F-418D-AE19-62706E023703}">
                    <ahyp:hlinkClr xmlns:ahyp="http://schemas.microsoft.com/office/drawing/2018/hyperlinkcolor" val="tx"/>
                  </a:ext>
                </a:extLst>
              </a:hlinkClick>
            </a:rPr>
            <a:t>從閱讀放眼世界 萬中閱讀知識王奪冠幕後</a:t>
          </a:r>
          <a:endParaRPr lang="zh-TW" altLang="en-US" sz="2000" b="1" kern="1200" dirty="0">
            <a:latin typeface="微軟正黑體" panose="020B0604030504040204" pitchFamily="34" charset="-120"/>
            <a:ea typeface="微軟正黑體" panose="020B0604030504040204" pitchFamily="34" charset="-120"/>
          </a:endParaRPr>
        </a:p>
      </dsp:txBody>
      <dsp:txXfrm>
        <a:off x="482035" y="2885138"/>
        <a:ext cx="6621009" cy="162491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97775-9CC4-4857-B2DB-440CE82E9E2D}">
      <dsp:nvSpPr>
        <dsp:cNvPr id="0" name=""/>
        <dsp:cNvSpPr/>
      </dsp:nvSpPr>
      <dsp:spPr>
        <a:xfrm>
          <a:off x="2769929" y="3811704"/>
          <a:ext cx="4352314"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471A21-4635-4AAF-984D-BD02F1727EA0}">
      <dsp:nvSpPr>
        <dsp:cNvPr id="0" name=""/>
        <dsp:cNvSpPr/>
      </dsp:nvSpPr>
      <dsp:spPr>
        <a:xfrm>
          <a:off x="2769929" y="2294463"/>
          <a:ext cx="3728078"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68A4D5-BFFD-4AA2-A895-470515BF5CE1}">
      <dsp:nvSpPr>
        <dsp:cNvPr id="0" name=""/>
        <dsp:cNvSpPr/>
      </dsp:nvSpPr>
      <dsp:spPr>
        <a:xfrm>
          <a:off x="2769929" y="777222"/>
          <a:ext cx="4352314"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EC8B6E-6011-42F0-814D-050E1EA2D7C0}">
      <dsp:nvSpPr>
        <dsp:cNvPr id="0" name=""/>
        <dsp:cNvSpPr/>
      </dsp:nvSpPr>
      <dsp:spPr>
        <a:xfrm>
          <a:off x="602442" y="126976"/>
          <a:ext cx="4334975" cy="433497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E4C79D-8D74-4015-9458-D2463FF9AA44}">
      <dsp:nvSpPr>
        <dsp:cNvPr id="0" name=""/>
        <dsp:cNvSpPr/>
      </dsp:nvSpPr>
      <dsp:spPr>
        <a:xfrm>
          <a:off x="1382737" y="2428847"/>
          <a:ext cx="2774384" cy="1430541"/>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zh-TW" altLang="en-US" sz="6500" kern="1200" dirty="0"/>
        </a:p>
      </dsp:txBody>
      <dsp:txXfrm>
        <a:off x="1382737" y="2428847"/>
        <a:ext cx="2774384" cy="1430541"/>
      </dsp:txXfrm>
    </dsp:sp>
    <dsp:sp modelId="{BDDCBBED-BD6B-4C25-B0FB-704C178A5020}">
      <dsp:nvSpPr>
        <dsp:cNvPr id="0" name=""/>
        <dsp:cNvSpPr/>
      </dsp:nvSpPr>
      <dsp:spPr>
        <a:xfrm>
          <a:off x="6779424" y="91505"/>
          <a:ext cx="1890525" cy="1899746"/>
        </a:xfrm>
        <a:prstGeom prst="ellipse">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CBA318-F77A-42FA-BD58-8AB9527EB6A4}">
      <dsp:nvSpPr>
        <dsp:cNvPr id="0" name=""/>
        <dsp:cNvSpPr/>
      </dsp:nvSpPr>
      <dsp:spPr>
        <a:xfrm>
          <a:off x="7772490" y="126976"/>
          <a:ext cx="149990" cy="1300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endParaRPr lang="zh-TW" altLang="en-US" sz="6500" kern="1200" dirty="0"/>
        </a:p>
      </dsp:txBody>
      <dsp:txXfrm>
        <a:off x="7772490" y="126976"/>
        <a:ext cx="149990" cy="1300492"/>
      </dsp:txXfrm>
    </dsp:sp>
    <dsp:sp modelId="{645663F1-5135-42BD-A249-66A9AE058AE1}">
      <dsp:nvSpPr>
        <dsp:cNvPr id="0" name=""/>
        <dsp:cNvSpPr/>
      </dsp:nvSpPr>
      <dsp:spPr>
        <a:xfrm>
          <a:off x="5688633" y="1368155"/>
          <a:ext cx="2098682" cy="216023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A0699E-FE7A-4A44-A6EF-45BB1482B2B0}">
      <dsp:nvSpPr>
        <dsp:cNvPr id="0" name=""/>
        <dsp:cNvSpPr/>
      </dsp:nvSpPr>
      <dsp:spPr>
        <a:xfrm>
          <a:off x="7148254" y="1644217"/>
          <a:ext cx="212413" cy="1300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endParaRPr lang="zh-TW" altLang="en-US" sz="6500" kern="1200" dirty="0"/>
        </a:p>
      </dsp:txBody>
      <dsp:txXfrm>
        <a:off x="7148254" y="1644217"/>
        <a:ext cx="212413" cy="1300492"/>
      </dsp:txXfrm>
    </dsp:sp>
    <dsp:sp modelId="{7DF3AD04-B10D-4CED-92E0-824387E82573}">
      <dsp:nvSpPr>
        <dsp:cNvPr id="0" name=""/>
        <dsp:cNvSpPr/>
      </dsp:nvSpPr>
      <dsp:spPr>
        <a:xfrm>
          <a:off x="6977187" y="2986262"/>
          <a:ext cx="1585742" cy="165088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2000" r="-22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DDCCEC-3E4D-4E52-94CA-EDD22D4213EB}">
      <dsp:nvSpPr>
        <dsp:cNvPr id="0" name=""/>
        <dsp:cNvSpPr/>
      </dsp:nvSpPr>
      <dsp:spPr>
        <a:xfrm>
          <a:off x="7772490" y="3161458"/>
          <a:ext cx="149990" cy="1300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endParaRPr lang="zh-TW" altLang="en-US" sz="6500" kern="1200" dirty="0"/>
        </a:p>
      </dsp:txBody>
      <dsp:txXfrm>
        <a:off x="7772490" y="3161458"/>
        <a:ext cx="149990" cy="13004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302F7-0073-4000-BA13-935D1CF10581}">
      <dsp:nvSpPr>
        <dsp:cNvPr id="0" name=""/>
        <dsp:cNvSpPr/>
      </dsp:nvSpPr>
      <dsp:spPr>
        <a:xfrm>
          <a:off x="6364928" y="2095551"/>
          <a:ext cx="120986" cy="1836232"/>
        </a:xfrm>
        <a:custGeom>
          <a:avLst/>
          <a:gdLst/>
          <a:ahLst/>
          <a:cxnLst/>
          <a:rect l="0" t="0" r="0" b="0"/>
          <a:pathLst>
            <a:path>
              <a:moveTo>
                <a:pt x="0" y="0"/>
              </a:moveTo>
              <a:lnTo>
                <a:pt x="0" y="1836232"/>
              </a:lnTo>
              <a:lnTo>
                <a:pt x="120986" y="1836232"/>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ADAC52D-5E3F-474B-BFB2-743551D0EB81}">
      <dsp:nvSpPr>
        <dsp:cNvPr id="0" name=""/>
        <dsp:cNvSpPr/>
      </dsp:nvSpPr>
      <dsp:spPr>
        <a:xfrm>
          <a:off x="6364928" y="2095551"/>
          <a:ext cx="120986" cy="715200"/>
        </a:xfrm>
        <a:custGeom>
          <a:avLst/>
          <a:gdLst/>
          <a:ahLst/>
          <a:cxnLst/>
          <a:rect l="0" t="0" r="0" b="0"/>
          <a:pathLst>
            <a:path>
              <a:moveTo>
                <a:pt x="0" y="0"/>
              </a:moveTo>
              <a:lnTo>
                <a:pt x="0" y="715200"/>
              </a:lnTo>
              <a:lnTo>
                <a:pt x="120986" y="715200"/>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D191EC1-DAB2-47DF-8347-73647FA98BCF}">
      <dsp:nvSpPr>
        <dsp:cNvPr id="0" name=""/>
        <dsp:cNvSpPr/>
      </dsp:nvSpPr>
      <dsp:spPr>
        <a:xfrm>
          <a:off x="4122374" y="970312"/>
          <a:ext cx="2876491" cy="332817"/>
        </a:xfrm>
        <a:custGeom>
          <a:avLst/>
          <a:gdLst/>
          <a:ahLst/>
          <a:cxnLst/>
          <a:rect l="0" t="0" r="0" b="0"/>
          <a:pathLst>
            <a:path>
              <a:moveTo>
                <a:pt x="0" y="0"/>
              </a:moveTo>
              <a:lnTo>
                <a:pt x="0" y="166408"/>
              </a:lnTo>
              <a:lnTo>
                <a:pt x="2876491" y="166408"/>
              </a:lnTo>
              <a:lnTo>
                <a:pt x="2876491" y="332817"/>
              </a:lnTo>
            </a:path>
          </a:pathLst>
        </a:custGeom>
        <a:noFill/>
        <a:ln w="25400" cap="flat" cmpd="sng" algn="ctr">
          <a:solidFill>
            <a:schemeClr val="accent4">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828C8CD-C878-4BAC-B0FB-1E1C756B1371}">
      <dsp:nvSpPr>
        <dsp:cNvPr id="0" name=""/>
        <dsp:cNvSpPr/>
      </dsp:nvSpPr>
      <dsp:spPr>
        <a:xfrm>
          <a:off x="4466618" y="2080804"/>
          <a:ext cx="218375" cy="2994253"/>
        </a:xfrm>
        <a:custGeom>
          <a:avLst/>
          <a:gdLst/>
          <a:ahLst/>
          <a:cxnLst/>
          <a:rect l="0" t="0" r="0" b="0"/>
          <a:pathLst>
            <a:path>
              <a:moveTo>
                <a:pt x="0" y="0"/>
              </a:moveTo>
              <a:lnTo>
                <a:pt x="0" y="2994253"/>
              </a:lnTo>
              <a:lnTo>
                <a:pt x="218375" y="2994253"/>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4CD7C7F-4A0F-4118-AEF7-ABFC17773DBB}">
      <dsp:nvSpPr>
        <dsp:cNvPr id="0" name=""/>
        <dsp:cNvSpPr/>
      </dsp:nvSpPr>
      <dsp:spPr>
        <a:xfrm>
          <a:off x="4466618" y="2080804"/>
          <a:ext cx="218375" cy="1869014"/>
        </a:xfrm>
        <a:custGeom>
          <a:avLst/>
          <a:gdLst/>
          <a:ahLst/>
          <a:cxnLst/>
          <a:rect l="0" t="0" r="0" b="0"/>
          <a:pathLst>
            <a:path>
              <a:moveTo>
                <a:pt x="0" y="0"/>
              </a:moveTo>
              <a:lnTo>
                <a:pt x="0" y="1869014"/>
              </a:lnTo>
              <a:lnTo>
                <a:pt x="218375" y="1869014"/>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1E128B2-538A-4D70-A0BC-99903B725AD5}">
      <dsp:nvSpPr>
        <dsp:cNvPr id="0" name=""/>
        <dsp:cNvSpPr/>
      </dsp:nvSpPr>
      <dsp:spPr>
        <a:xfrm>
          <a:off x="4420898" y="2080804"/>
          <a:ext cx="91440" cy="743775"/>
        </a:xfrm>
        <a:custGeom>
          <a:avLst/>
          <a:gdLst/>
          <a:ahLst/>
          <a:cxnLst/>
          <a:rect l="0" t="0" r="0" b="0"/>
          <a:pathLst>
            <a:path>
              <a:moveTo>
                <a:pt x="45720" y="0"/>
              </a:moveTo>
              <a:lnTo>
                <a:pt x="45720" y="743775"/>
              </a:lnTo>
              <a:lnTo>
                <a:pt x="134455" y="743775"/>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575CEAB-51B9-4079-B2BB-289BBA93A4F3}">
      <dsp:nvSpPr>
        <dsp:cNvPr id="0" name=""/>
        <dsp:cNvSpPr/>
      </dsp:nvSpPr>
      <dsp:spPr>
        <a:xfrm>
          <a:off x="4122374" y="970312"/>
          <a:ext cx="978181" cy="318070"/>
        </a:xfrm>
        <a:custGeom>
          <a:avLst/>
          <a:gdLst/>
          <a:ahLst/>
          <a:cxnLst/>
          <a:rect l="0" t="0" r="0" b="0"/>
          <a:pathLst>
            <a:path>
              <a:moveTo>
                <a:pt x="0" y="0"/>
              </a:moveTo>
              <a:lnTo>
                <a:pt x="0" y="151661"/>
              </a:lnTo>
              <a:lnTo>
                <a:pt x="978181" y="151661"/>
              </a:lnTo>
              <a:lnTo>
                <a:pt x="978181" y="318070"/>
              </a:lnTo>
            </a:path>
          </a:pathLst>
        </a:custGeom>
        <a:noFill/>
        <a:ln w="25400" cap="flat" cmpd="sng" algn="ctr">
          <a:solidFill>
            <a:schemeClr val="accent4">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BBDDB99-CF49-4D3B-A275-55F3C75F8767}">
      <dsp:nvSpPr>
        <dsp:cNvPr id="0" name=""/>
        <dsp:cNvSpPr/>
      </dsp:nvSpPr>
      <dsp:spPr>
        <a:xfrm>
          <a:off x="2496232" y="2088641"/>
          <a:ext cx="91440" cy="2986416"/>
        </a:xfrm>
        <a:custGeom>
          <a:avLst/>
          <a:gdLst/>
          <a:ahLst/>
          <a:cxnLst/>
          <a:rect l="0" t="0" r="0" b="0"/>
          <a:pathLst>
            <a:path>
              <a:moveTo>
                <a:pt x="45720" y="0"/>
              </a:moveTo>
              <a:lnTo>
                <a:pt x="45720" y="2986416"/>
              </a:lnTo>
              <a:lnTo>
                <a:pt x="128559" y="2986416"/>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AF42B8D-F13A-4342-AF68-D8511667F3CC}">
      <dsp:nvSpPr>
        <dsp:cNvPr id="0" name=""/>
        <dsp:cNvSpPr/>
      </dsp:nvSpPr>
      <dsp:spPr>
        <a:xfrm>
          <a:off x="2496232" y="2088641"/>
          <a:ext cx="91440" cy="1907969"/>
        </a:xfrm>
        <a:custGeom>
          <a:avLst/>
          <a:gdLst/>
          <a:ahLst/>
          <a:cxnLst/>
          <a:rect l="0" t="0" r="0" b="0"/>
          <a:pathLst>
            <a:path>
              <a:moveTo>
                <a:pt x="45720" y="0"/>
              </a:moveTo>
              <a:lnTo>
                <a:pt x="45720" y="1907969"/>
              </a:lnTo>
              <a:lnTo>
                <a:pt x="96054" y="1907969"/>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14B583D-8E78-42FF-B2FC-ABD764C724A2}">
      <dsp:nvSpPr>
        <dsp:cNvPr id="0" name=""/>
        <dsp:cNvSpPr/>
      </dsp:nvSpPr>
      <dsp:spPr>
        <a:xfrm>
          <a:off x="2496232" y="2088641"/>
          <a:ext cx="91440" cy="729947"/>
        </a:xfrm>
        <a:custGeom>
          <a:avLst/>
          <a:gdLst/>
          <a:ahLst/>
          <a:cxnLst/>
          <a:rect l="0" t="0" r="0" b="0"/>
          <a:pathLst>
            <a:path>
              <a:moveTo>
                <a:pt x="45720" y="0"/>
              </a:moveTo>
              <a:lnTo>
                <a:pt x="45720" y="729947"/>
              </a:lnTo>
              <a:lnTo>
                <a:pt x="128559" y="729947"/>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DCE2594-D4C0-4AE0-8578-7FFA94FB78F9}">
      <dsp:nvSpPr>
        <dsp:cNvPr id="0" name=""/>
        <dsp:cNvSpPr/>
      </dsp:nvSpPr>
      <dsp:spPr>
        <a:xfrm>
          <a:off x="3175889" y="970312"/>
          <a:ext cx="946484" cy="325907"/>
        </a:xfrm>
        <a:custGeom>
          <a:avLst/>
          <a:gdLst/>
          <a:ahLst/>
          <a:cxnLst/>
          <a:rect l="0" t="0" r="0" b="0"/>
          <a:pathLst>
            <a:path>
              <a:moveTo>
                <a:pt x="946484" y="0"/>
              </a:moveTo>
              <a:lnTo>
                <a:pt x="946484" y="159498"/>
              </a:lnTo>
              <a:lnTo>
                <a:pt x="0" y="159498"/>
              </a:lnTo>
              <a:lnTo>
                <a:pt x="0" y="325907"/>
              </a:lnTo>
            </a:path>
          </a:pathLst>
        </a:custGeom>
        <a:noFill/>
        <a:ln w="25400" cap="flat" cmpd="sng" algn="ctr">
          <a:solidFill>
            <a:schemeClr val="accent4">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7BF3882-A387-4222-98F8-D9D7959B05E1}">
      <dsp:nvSpPr>
        <dsp:cNvPr id="0" name=""/>
        <dsp:cNvSpPr/>
      </dsp:nvSpPr>
      <dsp:spPr>
        <a:xfrm>
          <a:off x="611390" y="2088641"/>
          <a:ext cx="238281" cy="2986416"/>
        </a:xfrm>
        <a:custGeom>
          <a:avLst/>
          <a:gdLst/>
          <a:ahLst/>
          <a:cxnLst/>
          <a:rect l="0" t="0" r="0" b="0"/>
          <a:pathLst>
            <a:path>
              <a:moveTo>
                <a:pt x="0" y="0"/>
              </a:moveTo>
              <a:lnTo>
                <a:pt x="0" y="2986416"/>
              </a:lnTo>
              <a:lnTo>
                <a:pt x="238281" y="2986416"/>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A0C0833-361A-4746-BAF1-E9C214EA9410}">
      <dsp:nvSpPr>
        <dsp:cNvPr id="0" name=""/>
        <dsp:cNvSpPr/>
      </dsp:nvSpPr>
      <dsp:spPr>
        <a:xfrm>
          <a:off x="565670" y="2088641"/>
          <a:ext cx="91440" cy="1861177"/>
        </a:xfrm>
        <a:custGeom>
          <a:avLst/>
          <a:gdLst/>
          <a:ahLst/>
          <a:cxnLst/>
          <a:rect l="0" t="0" r="0" b="0"/>
          <a:pathLst>
            <a:path>
              <a:moveTo>
                <a:pt x="45720" y="0"/>
              </a:moveTo>
              <a:lnTo>
                <a:pt x="45720" y="1861177"/>
              </a:lnTo>
              <a:lnTo>
                <a:pt x="128543" y="1861177"/>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0EF39E3-1C8E-49A2-B96F-574FAEDC2D38}">
      <dsp:nvSpPr>
        <dsp:cNvPr id="0" name=""/>
        <dsp:cNvSpPr/>
      </dsp:nvSpPr>
      <dsp:spPr>
        <a:xfrm>
          <a:off x="565670" y="2088641"/>
          <a:ext cx="91440" cy="735938"/>
        </a:xfrm>
        <a:custGeom>
          <a:avLst/>
          <a:gdLst/>
          <a:ahLst/>
          <a:cxnLst/>
          <a:rect l="0" t="0" r="0" b="0"/>
          <a:pathLst>
            <a:path>
              <a:moveTo>
                <a:pt x="45720" y="0"/>
              </a:moveTo>
              <a:lnTo>
                <a:pt x="45720" y="735938"/>
              </a:lnTo>
              <a:lnTo>
                <a:pt x="128543" y="735938"/>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3F32B10-6CA0-41BB-938E-77D5E7AA4F94}">
      <dsp:nvSpPr>
        <dsp:cNvPr id="0" name=""/>
        <dsp:cNvSpPr/>
      </dsp:nvSpPr>
      <dsp:spPr>
        <a:xfrm>
          <a:off x="1245327" y="970312"/>
          <a:ext cx="2877046" cy="325907"/>
        </a:xfrm>
        <a:custGeom>
          <a:avLst/>
          <a:gdLst/>
          <a:ahLst/>
          <a:cxnLst/>
          <a:rect l="0" t="0" r="0" b="0"/>
          <a:pathLst>
            <a:path>
              <a:moveTo>
                <a:pt x="2877046" y="0"/>
              </a:moveTo>
              <a:lnTo>
                <a:pt x="2877046" y="159498"/>
              </a:lnTo>
              <a:lnTo>
                <a:pt x="0" y="159498"/>
              </a:lnTo>
              <a:lnTo>
                <a:pt x="0" y="325907"/>
              </a:lnTo>
            </a:path>
          </a:pathLst>
        </a:custGeom>
        <a:noFill/>
        <a:ln w="25400" cap="flat" cmpd="sng" algn="ctr">
          <a:solidFill>
            <a:schemeClr val="accent4">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B21C57E-94B0-4242-A711-344FABD2A8AE}">
      <dsp:nvSpPr>
        <dsp:cNvPr id="0" name=""/>
        <dsp:cNvSpPr/>
      </dsp:nvSpPr>
      <dsp:spPr>
        <a:xfrm>
          <a:off x="3113874" y="1338"/>
          <a:ext cx="2016999" cy="96897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b="0" kern="1200" dirty="0">
              <a:effectLst/>
              <a:latin typeface="文鼎中特毛楷" pitchFamily="49" charset="-120"/>
              <a:ea typeface="文鼎中特毛楷" pitchFamily="49" charset="-120"/>
            </a:rPr>
            <a:t>學務主任 </a:t>
          </a:r>
          <a:endParaRPr lang="en-US" altLang="zh-TW" sz="2000" b="0" kern="1200" dirty="0">
            <a:effectLst/>
            <a:latin typeface="文鼎中特毛楷" pitchFamily="49" charset="-120"/>
            <a:ea typeface="文鼎中特毛楷" pitchFamily="49" charset="-120"/>
          </a:endParaRPr>
        </a:p>
        <a:p>
          <a:pPr marL="0" lvl="0" indent="0" algn="ctr" defTabSz="889000">
            <a:lnSpc>
              <a:spcPct val="90000"/>
            </a:lnSpc>
            <a:spcBef>
              <a:spcPct val="0"/>
            </a:spcBef>
            <a:spcAft>
              <a:spcPct val="35000"/>
            </a:spcAft>
            <a:buNone/>
          </a:pPr>
          <a:r>
            <a:rPr lang="zh-TW" altLang="en-US" sz="1600" b="0" kern="1200" dirty="0">
              <a:effectLst/>
              <a:latin typeface="文鼎中特毛楷" pitchFamily="49" charset="-120"/>
              <a:ea typeface="文鼎中特毛楷" pitchFamily="49" charset="-120"/>
            </a:rPr>
            <a:t> </a:t>
          </a:r>
          <a:r>
            <a:rPr lang="zh-TW" altLang="en-US" sz="2400" b="0" kern="1200" dirty="0">
              <a:effectLst/>
              <a:latin typeface="文鼎中特毛楷" pitchFamily="49" charset="-120"/>
              <a:ea typeface="文鼎中特毛楷" pitchFamily="49" charset="-120"/>
            </a:rPr>
            <a:t>陳威宇主任</a:t>
          </a:r>
        </a:p>
      </dsp:txBody>
      <dsp:txXfrm>
        <a:off x="3113874" y="1338"/>
        <a:ext cx="2016999" cy="968973"/>
      </dsp:txXfrm>
    </dsp:sp>
    <dsp:sp modelId="{535E6864-39D9-4734-972C-39B9139ED985}">
      <dsp:nvSpPr>
        <dsp:cNvPr id="0" name=""/>
        <dsp:cNvSpPr/>
      </dsp:nvSpPr>
      <dsp:spPr>
        <a:xfrm>
          <a:off x="452905" y="1296219"/>
          <a:ext cx="1584844" cy="79242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b="0" kern="1200" dirty="0">
              <a:solidFill>
                <a:srgbClr val="FF0000"/>
              </a:solidFill>
              <a:effectLst/>
              <a:latin typeface="文鼎中特毛楷" pitchFamily="49" charset="-120"/>
              <a:ea typeface="文鼎中特毛楷" pitchFamily="49" charset="-120"/>
            </a:rPr>
            <a:t>訓育組  </a:t>
          </a:r>
          <a:endParaRPr lang="en-US" altLang="zh-TW" sz="1600" b="0" kern="1200" dirty="0">
            <a:solidFill>
              <a:srgbClr val="FF0000"/>
            </a:solidFill>
            <a:effectLst/>
            <a:latin typeface="文鼎中特毛楷" pitchFamily="49" charset="-120"/>
            <a:ea typeface="文鼎中特毛楷" pitchFamily="49" charset="-120"/>
          </a:endParaRPr>
        </a:p>
        <a:p>
          <a:pPr marL="0" lvl="0" indent="0" algn="ctr" defTabSz="711200">
            <a:lnSpc>
              <a:spcPct val="90000"/>
            </a:lnSpc>
            <a:spcBef>
              <a:spcPct val="0"/>
            </a:spcBef>
            <a:spcAft>
              <a:spcPct val="35000"/>
            </a:spcAft>
            <a:buNone/>
          </a:pPr>
          <a:r>
            <a:rPr lang="zh-TW" altLang="en-US" sz="2000" b="0" kern="1200" dirty="0">
              <a:solidFill>
                <a:srgbClr val="FF0000"/>
              </a:solidFill>
              <a:effectLst/>
              <a:latin typeface="文鼎中特毛楷" pitchFamily="49" charset="-120"/>
              <a:ea typeface="文鼎中特毛楷" pitchFamily="49" charset="-120"/>
            </a:rPr>
            <a:t>陳玫含組長</a:t>
          </a:r>
        </a:p>
      </dsp:txBody>
      <dsp:txXfrm>
        <a:off x="452905" y="1296219"/>
        <a:ext cx="1584844" cy="792422"/>
      </dsp:txXfrm>
    </dsp:sp>
    <dsp:sp modelId="{450E26AE-8CD4-46AF-9ABF-93535010C28D}">
      <dsp:nvSpPr>
        <dsp:cNvPr id="0" name=""/>
        <dsp:cNvSpPr/>
      </dsp:nvSpPr>
      <dsp:spPr>
        <a:xfrm>
          <a:off x="694214" y="2428368"/>
          <a:ext cx="1584844" cy="79242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b="0" kern="1200" dirty="0">
              <a:solidFill>
                <a:srgbClr val="FF0000"/>
              </a:solidFill>
              <a:effectLst/>
              <a:latin typeface="文鼎中特毛楷" pitchFamily="49" charset="-120"/>
              <a:ea typeface="文鼎中特毛楷" pitchFamily="49" charset="-120"/>
            </a:rPr>
            <a:t>訓育副組長  </a:t>
          </a:r>
          <a:endParaRPr lang="en-US" altLang="zh-TW" sz="1600" b="0" kern="1200" dirty="0">
            <a:solidFill>
              <a:srgbClr val="FF0000"/>
            </a:solidFill>
            <a:effectLst/>
            <a:latin typeface="文鼎中特毛楷" pitchFamily="49" charset="-120"/>
            <a:ea typeface="文鼎中特毛楷" pitchFamily="49" charset="-120"/>
          </a:endParaRPr>
        </a:p>
        <a:p>
          <a:pPr marL="0" lvl="0" indent="0" algn="ctr" defTabSz="711200">
            <a:lnSpc>
              <a:spcPct val="90000"/>
            </a:lnSpc>
            <a:spcBef>
              <a:spcPct val="0"/>
            </a:spcBef>
            <a:spcAft>
              <a:spcPct val="35000"/>
            </a:spcAft>
            <a:buNone/>
          </a:pPr>
          <a:r>
            <a:rPr lang="zh-TW" altLang="en-US" sz="2000" b="0" kern="1200" dirty="0">
              <a:solidFill>
                <a:srgbClr val="FF0000"/>
              </a:solidFill>
              <a:effectLst/>
              <a:latin typeface="文鼎中特毛楷" pitchFamily="49" charset="-120"/>
              <a:ea typeface="文鼎中特毛楷" pitchFamily="49" charset="-120"/>
            </a:rPr>
            <a:t>郭偉淋老師</a:t>
          </a:r>
        </a:p>
      </dsp:txBody>
      <dsp:txXfrm>
        <a:off x="694214" y="2428368"/>
        <a:ext cx="1584844" cy="792422"/>
      </dsp:txXfrm>
    </dsp:sp>
    <dsp:sp modelId="{3E46397E-F69C-4BEB-8E67-5CB3E3CC882E}">
      <dsp:nvSpPr>
        <dsp:cNvPr id="0" name=""/>
        <dsp:cNvSpPr/>
      </dsp:nvSpPr>
      <dsp:spPr>
        <a:xfrm>
          <a:off x="694214" y="3553608"/>
          <a:ext cx="1584844" cy="79242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b="0" kern="1200" dirty="0">
              <a:solidFill>
                <a:srgbClr val="FF0000"/>
              </a:solidFill>
              <a:effectLst/>
              <a:latin typeface="文鼎中特毛楷" pitchFamily="49" charset="-120"/>
              <a:ea typeface="文鼎中特毛楷" pitchFamily="49" charset="-120"/>
            </a:rPr>
            <a:t>訓育副組長</a:t>
          </a:r>
          <a:endParaRPr lang="en-US" altLang="zh-TW" sz="1600" b="0" kern="1200" dirty="0">
            <a:solidFill>
              <a:srgbClr val="FF0000"/>
            </a:solidFill>
            <a:effectLst/>
            <a:latin typeface="文鼎中特毛楷" pitchFamily="49" charset="-120"/>
            <a:ea typeface="文鼎中特毛楷" pitchFamily="49" charset="-120"/>
          </a:endParaRPr>
        </a:p>
        <a:p>
          <a:pPr marL="0" lvl="0" indent="0" algn="ctr" defTabSz="711200">
            <a:lnSpc>
              <a:spcPct val="90000"/>
            </a:lnSpc>
            <a:spcBef>
              <a:spcPct val="0"/>
            </a:spcBef>
            <a:spcAft>
              <a:spcPct val="35000"/>
            </a:spcAft>
            <a:buNone/>
          </a:pPr>
          <a:r>
            <a:rPr lang="zh-TW" altLang="en-US" sz="2000" b="0" kern="1200" dirty="0">
              <a:solidFill>
                <a:srgbClr val="FF0000"/>
              </a:solidFill>
              <a:effectLst/>
              <a:latin typeface="文鼎中特毛楷" pitchFamily="49" charset="-120"/>
              <a:ea typeface="文鼎中特毛楷" pitchFamily="49" charset="-120"/>
            </a:rPr>
            <a:t>曾宜華老師</a:t>
          </a:r>
        </a:p>
      </dsp:txBody>
      <dsp:txXfrm>
        <a:off x="694214" y="3553608"/>
        <a:ext cx="1584844" cy="792422"/>
      </dsp:txXfrm>
    </dsp:sp>
    <dsp:sp modelId="{FD37C17E-E85E-4068-BD83-720B1B442346}">
      <dsp:nvSpPr>
        <dsp:cNvPr id="0" name=""/>
        <dsp:cNvSpPr/>
      </dsp:nvSpPr>
      <dsp:spPr>
        <a:xfrm>
          <a:off x="849671" y="4678847"/>
          <a:ext cx="1584844" cy="79242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US" altLang="zh-TW" sz="2000" b="0" kern="1200" dirty="0">
            <a:solidFill>
              <a:srgbClr val="FF0000"/>
            </a:solidFill>
            <a:effectLst/>
            <a:latin typeface="文鼎中特毛楷" pitchFamily="49" charset="-120"/>
            <a:ea typeface="文鼎中特毛楷" pitchFamily="49" charset="-120"/>
          </a:endParaRPr>
        </a:p>
        <a:p>
          <a:pPr marL="0" lvl="0" indent="0" algn="ctr" defTabSz="889000">
            <a:lnSpc>
              <a:spcPct val="90000"/>
            </a:lnSpc>
            <a:spcBef>
              <a:spcPct val="0"/>
            </a:spcBef>
            <a:spcAft>
              <a:spcPct val="35000"/>
            </a:spcAft>
            <a:buNone/>
          </a:pPr>
          <a:endParaRPr lang="en-US" altLang="zh-TW" sz="2000" b="0" kern="1200" dirty="0">
            <a:solidFill>
              <a:srgbClr val="FF0000"/>
            </a:solidFill>
            <a:effectLst/>
            <a:latin typeface="文鼎中特毛楷" pitchFamily="49" charset="-120"/>
            <a:ea typeface="文鼎中特毛楷" pitchFamily="49" charset="-120"/>
          </a:endParaRPr>
        </a:p>
        <a:p>
          <a:pPr marL="0" lvl="0" indent="0" algn="ctr" defTabSz="889000">
            <a:lnSpc>
              <a:spcPct val="90000"/>
            </a:lnSpc>
            <a:spcBef>
              <a:spcPct val="0"/>
            </a:spcBef>
            <a:spcAft>
              <a:spcPct val="35000"/>
            </a:spcAft>
            <a:buNone/>
          </a:pPr>
          <a:r>
            <a:rPr lang="zh-TW" altLang="en-US" sz="1600" b="0" kern="1200" dirty="0">
              <a:solidFill>
                <a:srgbClr val="FF0000"/>
              </a:solidFill>
              <a:effectLst/>
              <a:latin typeface="文鼎中特毛楷" pitchFamily="49" charset="-120"/>
              <a:ea typeface="文鼎中特毛楷" pitchFamily="49" charset="-120"/>
            </a:rPr>
            <a:t>幹事</a:t>
          </a:r>
          <a:endParaRPr lang="en-US" altLang="zh-TW" sz="1600" b="0" kern="1200" dirty="0">
            <a:solidFill>
              <a:srgbClr val="FF0000"/>
            </a:solidFill>
            <a:effectLst/>
            <a:latin typeface="文鼎中特毛楷" pitchFamily="49" charset="-120"/>
            <a:ea typeface="文鼎中特毛楷" pitchFamily="49" charset="-120"/>
          </a:endParaRPr>
        </a:p>
        <a:p>
          <a:pPr marL="0" lvl="0" indent="0" algn="ctr" defTabSz="889000">
            <a:lnSpc>
              <a:spcPct val="90000"/>
            </a:lnSpc>
            <a:spcBef>
              <a:spcPct val="0"/>
            </a:spcBef>
            <a:spcAft>
              <a:spcPct val="35000"/>
            </a:spcAft>
            <a:buNone/>
          </a:pPr>
          <a:r>
            <a:rPr lang="zh-TW" altLang="en-US" sz="2000" b="0" kern="1200" dirty="0">
              <a:solidFill>
                <a:srgbClr val="FF0000"/>
              </a:solidFill>
              <a:effectLst/>
              <a:latin typeface="文鼎中特毛楷" pitchFamily="49" charset="-120"/>
              <a:ea typeface="文鼎中特毛楷" pitchFamily="49" charset="-120"/>
            </a:rPr>
            <a:t>鄭芯小姐</a:t>
          </a:r>
          <a:endParaRPr lang="en-US" altLang="zh-TW" sz="2000" b="0" kern="1200" dirty="0">
            <a:solidFill>
              <a:srgbClr val="FF0000"/>
            </a:solidFill>
            <a:effectLst/>
            <a:latin typeface="文鼎中特毛楷" pitchFamily="49" charset="-120"/>
            <a:ea typeface="文鼎中特毛楷" pitchFamily="49" charset="-120"/>
          </a:endParaRPr>
        </a:p>
        <a:p>
          <a:pPr marL="0" lvl="0" indent="0" algn="ctr" defTabSz="889000">
            <a:lnSpc>
              <a:spcPct val="90000"/>
            </a:lnSpc>
            <a:spcBef>
              <a:spcPct val="0"/>
            </a:spcBef>
            <a:spcAft>
              <a:spcPct val="35000"/>
            </a:spcAft>
            <a:buNone/>
          </a:pPr>
          <a:endParaRPr lang="en-US" altLang="zh-TW" sz="2000" b="0" kern="1200" dirty="0">
            <a:solidFill>
              <a:srgbClr val="FF0000"/>
            </a:solidFill>
            <a:effectLst/>
            <a:latin typeface="文鼎中特毛楷" pitchFamily="49" charset="-120"/>
            <a:ea typeface="文鼎中特毛楷" pitchFamily="49" charset="-120"/>
          </a:endParaRPr>
        </a:p>
        <a:p>
          <a:pPr marL="0" lvl="0" indent="0" algn="ctr" defTabSz="889000">
            <a:lnSpc>
              <a:spcPct val="90000"/>
            </a:lnSpc>
            <a:spcBef>
              <a:spcPct val="0"/>
            </a:spcBef>
            <a:spcAft>
              <a:spcPct val="35000"/>
            </a:spcAft>
            <a:buNone/>
          </a:pPr>
          <a:endParaRPr lang="zh-TW" altLang="en-US" sz="2000" b="0" kern="1200" dirty="0">
            <a:solidFill>
              <a:srgbClr val="FF0000"/>
            </a:solidFill>
            <a:effectLst/>
            <a:latin typeface="文鼎中特毛楷" pitchFamily="49" charset="-120"/>
            <a:ea typeface="文鼎中特毛楷" pitchFamily="49" charset="-120"/>
          </a:endParaRPr>
        </a:p>
      </dsp:txBody>
      <dsp:txXfrm>
        <a:off x="849671" y="4678847"/>
        <a:ext cx="1584844" cy="792422"/>
      </dsp:txXfrm>
    </dsp:sp>
    <dsp:sp modelId="{CF390152-5C13-4DF4-9481-BC5D2319DD6D}">
      <dsp:nvSpPr>
        <dsp:cNvPr id="0" name=""/>
        <dsp:cNvSpPr/>
      </dsp:nvSpPr>
      <dsp:spPr>
        <a:xfrm>
          <a:off x="2383467" y="1296219"/>
          <a:ext cx="1584844" cy="79242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b="0" kern="1200" dirty="0">
              <a:solidFill>
                <a:srgbClr val="009900"/>
              </a:solidFill>
              <a:effectLst/>
              <a:latin typeface="文鼎中特毛楷" pitchFamily="49" charset="-120"/>
              <a:ea typeface="文鼎中特毛楷" pitchFamily="49" charset="-120"/>
            </a:rPr>
            <a:t>生教組  </a:t>
          </a:r>
          <a:endParaRPr lang="en-US" altLang="zh-TW" sz="1600" b="0" kern="1200" dirty="0">
            <a:solidFill>
              <a:srgbClr val="009900"/>
            </a:solidFill>
            <a:effectLst/>
            <a:latin typeface="文鼎中特毛楷" pitchFamily="49" charset="-120"/>
            <a:ea typeface="文鼎中特毛楷" pitchFamily="49" charset="-120"/>
          </a:endParaRPr>
        </a:p>
        <a:p>
          <a:pPr marL="0" lvl="0" indent="0" algn="ctr" defTabSz="711200">
            <a:lnSpc>
              <a:spcPct val="90000"/>
            </a:lnSpc>
            <a:spcBef>
              <a:spcPct val="0"/>
            </a:spcBef>
            <a:spcAft>
              <a:spcPct val="35000"/>
            </a:spcAft>
            <a:buNone/>
          </a:pPr>
          <a:r>
            <a:rPr lang="zh-TW" altLang="en-US" sz="2000" b="0" kern="1200" dirty="0">
              <a:solidFill>
                <a:srgbClr val="009900"/>
              </a:solidFill>
              <a:effectLst/>
              <a:latin typeface="文鼎中特毛楷" pitchFamily="49" charset="-120"/>
              <a:ea typeface="文鼎中特毛楷" pitchFamily="49" charset="-120"/>
            </a:rPr>
            <a:t>潘信吉組長</a:t>
          </a:r>
        </a:p>
      </dsp:txBody>
      <dsp:txXfrm>
        <a:off x="2383467" y="1296219"/>
        <a:ext cx="1584844" cy="792422"/>
      </dsp:txXfrm>
    </dsp:sp>
    <dsp:sp modelId="{EBDD0574-DA20-4ABE-98D0-27E0207B2257}">
      <dsp:nvSpPr>
        <dsp:cNvPr id="0" name=""/>
        <dsp:cNvSpPr/>
      </dsp:nvSpPr>
      <dsp:spPr>
        <a:xfrm>
          <a:off x="2624791" y="2422378"/>
          <a:ext cx="1584844" cy="79242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b="0" kern="1200" dirty="0">
              <a:solidFill>
                <a:srgbClr val="009900"/>
              </a:solidFill>
              <a:effectLst/>
              <a:latin typeface="文鼎中特毛楷" pitchFamily="49" charset="-120"/>
              <a:ea typeface="文鼎中特毛楷" pitchFamily="49" charset="-120"/>
            </a:rPr>
            <a:t>生教副組長  </a:t>
          </a:r>
          <a:endParaRPr lang="en-US" altLang="zh-TW" sz="1600" b="0" kern="1200" dirty="0">
            <a:solidFill>
              <a:srgbClr val="009900"/>
            </a:solidFill>
            <a:effectLst/>
            <a:latin typeface="文鼎中特毛楷" pitchFamily="49" charset="-120"/>
            <a:ea typeface="文鼎中特毛楷" pitchFamily="49" charset="-120"/>
          </a:endParaRPr>
        </a:p>
        <a:p>
          <a:pPr marL="0" lvl="0" indent="0" algn="ctr" defTabSz="711200">
            <a:lnSpc>
              <a:spcPct val="90000"/>
            </a:lnSpc>
            <a:spcBef>
              <a:spcPct val="0"/>
            </a:spcBef>
            <a:spcAft>
              <a:spcPct val="35000"/>
            </a:spcAft>
            <a:buNone/>
          </a:pPr>
          <a:r>
            <a:rPr lang="zh-TW" altLang="en-US" sz="2000" b="0" kern="1200" dirty="0">
              <a:solidFill>
                <a:srgbClr val="009900"/>
              </a:solidFill>
              <a:effectLst/>
              <a:latin typeface="文鼎中特毛楷" pitchFamily="49" charset="-120"/>
              <a:ea typeface="文鼎中特毛楷" pitchFamily="49" charset="-120"/>
            </a:rPr>
            <a:t>王義文老師</a:t>
          </a:r>
        </a:p>
      </dsp:txBody>
      <dsp:txXfrm>
        <a:off x="2624791" y="2422378"/>
        <a:ext cx="1584844" cy="792422"/>
      </dsp:txXfrm>
    </dsp:sp>
    <dsp:sp modelId="{5CB86C2C-D9E0-4ECD-813C-531ED199EAF5}">
      <dsp:nvSpPr>
        <dsp:cNvPr id="0" name=""/>
        <dsp:cNvSpPr/>
      </dsp:nvSpPr>
      <dsp:spPr>
        <a:xfrm>
          <a:off x="2592286" y="3600400"/>
          <a:ext cx="1584844" cy="79242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b="0" kern="1200" dirty="0">
              <a:solidFill>
                <a:srgbClr val="009900"/>
              </a:solidFill>
              <a:effectLst/>
              <a:ea typeface="文鼎中特毛楷" pitchFamily="49" charset="-120"/>
            </a:rPr>
            <a:t>童軍團長</a:t>
          </a:r>
        </a:p>
        <a:p>
          <a:pPr marL="0" lvl="0" indent="0" algn="ctr" defTabSz="711200">
            <a:lnSpc>
              <a:spcPct val="90000"/>
            </a:lnSpc>
            <a:spcBef>
              <a:spcPct val="0"/>
            </a:spcBef>
            <a:spcAft>
              <a:spcPct val="35000"/>
            </a:spcAft>
            <a:buNone/>
          </a:pPr>
          <a:r>
            <a:rPr lang="zh-TW" altLang="en-US" sz="1800" b="0" kern="1200" dirty="0">
              <a:solidFill>
                <a:srgbClr val="009900"/>
              </a:solidFill>
              <a:effectLst/>
              <a:ea typeface="文鼎中特毛楷" pitchFamily="49" charset="-120"/>
            </a:rPr>
            <a:t>李松翰老師</a:t>
          </a:r>
        </a:p>
      </dsp:txBody>
      <dsp:txXfrm>
        <a:off x="2592286" y="3600400"/>
        <a:ext cx="1584844" cy="792422"/>
      </dsp:txXfrm>
    </dsp:sp>
    <dsp:sp modelId="{0391D323-9651-427F-89C1-62448EDD4D86}">
      <dsp:nvSpPr>
        <dsp:cNvPr id="0" name=""/>
        <dsp:cNvSpPr/>
      </dsp:nvSpPr>
      <dsp:spPr>
        <a:xfrm>
          <a:off x="2624791" y="4678847"/>
          <a:ext cx="1584844" cy="79242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altLang="zh-TW" sz="1600" b="0" kern="1200" dirty="0">
            <a:solidFill>
              <a:srgbClr val="009900"/>
            </a:solidFill>
            <a:effectLst/>
            <a:latin typeface="文鼎中特毛楷" pitchFamily="49" charset="-120"/>
            <a:ea typeface="文鼎中特毛楷" pitchFamily="49" charset="-120"/>
          </a:endParaRPr>
        </a:p>
        <a:p>
          <a:pPr marL="0" lvl="0" indent="0" algn="ctr" defTabSz="711200">
            <a:lnSpc>
              <a:spcPct val="90000"/>
            </a:lnSpc>
            <a:spcBef>
              <a:spcPct val="0"/>
            </a:spcBef>
            <a:spcAft>
              <a:spcPct val="35000"/>
            </a:spcAft>
            <a:buNone/>
          </a:pPr>
          <a:r>
            <a:rPr lang="zh-TW" altLang="en-US" sz="1600" b="0" kern="1200" dirty="0">
              <a:solidFill>
                <a:srgbClr val="009900"/>
              </a:solidFill>
              <a:effectLst/>
              <a:latin typeface="文鼎中特毛楷" pitchFamily="49" charset="-120"/>
              <a:ea typeface="文鼎中特毛楷" pitchFamily="49" charset="-120"/>
            </a:rPr>
            <a:t>護理師</a:t>
          </a:r>
          <a:endParaRPr lang="en-US" altLang="zh-TW" sz="1600" b="0" kern="1200" dirty="0">
            <a:solidFill>
              <a:srgbClr val="009900"/>
            </a:solidFill>
            <a:effectLst/>
            <a:latin typeface="文鼎中特毛楷" pitchFamily="49" charset="-120"/>
            <a:ea typeface="文鼎中特毛楷" pitchFamily="49" charset="-120"/>
          </a:endParaRPr>
        </a:p>
        <a:p>
          <a:pPr marL="0" lvl="0" indent="0" algn="ctr" defTabSz="711200">
            <a:lnSpc>
              <a:spcPct val="90000"/>
            </a:lnSpc>
            <a:spcBef>
              <a:spcPct val="0"/>
            </a:spcBef>
            <a:spcAft>
              <a:spcPct val="35000"/>
            </a:spcAft>
            <a:buNone/>
          </a:pPr>
          <a:r>
            <a:rPr lang="zh-TW" altLang="en-US" sz="1800" b="0" kern="1200" dirty="0">
              <a:solidFill>
                <a:srgbClr val="009900"/>
              </a:solidFill>
              <a:effectLst/>
              <a:latin typeface="文鼎中特毛楷" pitchFamily="49" charset="-120"/>
              <a:ea typeface="文鼎中特毛楷" pitchFamily="49" charset="-120"/>
            </a:rPr>
            <a:t>梁儷菁小姐</a:t>
          </a:r>
          <a:endParaRPr lang="en-US" altLang="zh-TW" sz="1800" b="0" kern="1200" dirty="0">
            <a:solidFill>
              <a:srgbClr val="009900"/>
            </a:solidFill>
            <a:effectLst/>
            <a:latin typeface="文鼎中特毛楷" pitchFamily="49" charset="-120"/>
            <a:ea typeface="文鼎中特毛楷" pitchFamily="49" charset="-120"/>
          </a:endParaRPr>
        </a:p>
        <a:p>
          <a:pPr marL="0" lvl="0" indent="0" algn="ctr" defTabSz="711200">
            <a:lnSpc>
              <a:spcPct val="90000"/>
            </a:lnSpc>
            <a:spcBef>
              <a:spcPct val="0"/>
            </a:spcBef>
            <a:spcAft>
              <a:spcPct val="35000"/>
            </a:spcAft>
            <a:buNone/>
          </a:pPr>
          <a:endParaRPr lang="en-US" altLang="zh-TW" sz="2000" b="0" kern="1200" dirty="0">
            <a:solidFill>
              <a:srgbClr val="009900"/>
            </a:solidFill>
            <a:effectLst/>
            <a:latin typeface="文鼎中特毛楷" pitchFamily="49" charset="-120"/>
            <a:ea typeface="文鼎中特毛楷" pitchFamily="49" charset="-120"/>
          </a:endParaRPr>
        </a:p>
      </dsp:txBody>
      <dsp:txXfrm>
        <a:off x="2624791" y="4678847"/>
        <a:ext cx="1584844" cy="792422"/>
      </dsp:txXfrm>
    </dsp:sp>
    <dsp:sp modelId="{445DC8E6-1F17-4631-AD77-D5A7F4BCF8E2}">
      <dsp:nvSpPr>
        <dsp:cNvPr id="0" name=""/>
        <dsp:cNvSpPr/>
      </dsp:nvSpPr>
      <dsp:spPr>
        <a:xfrm>
          <a:off x="4308134" y="1288382"/>
          <a:ext cx="1584844" cy="79242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b="0" kern="1200" dirty="0">
              <a:solidFill>
                <a:srgbClr val="CC6600"/>
              </a:solidFill>
              <a:effectLst/>
              <a:latin typeface="文鼎中特毛楷" pitchFamily="49" charset="-120"/>
              <a:ea typeface="文鼎中特毛楷" pitchFamily="49" charset="-120"/>
            </a:rPr>
            <a:t>衛生組 </a:t>
          </a:r>
          <a:endParaRPr lang="en-US" altLang="zh-TW" sz="1600" b="0" kern="1200" dirty="0">
            <a:solidFill>
              <a:srgbClr val="CC6600"/>
            </a:solidFill>
            <a:effectLst/>
            <a:latin typeface="文鼎中特毛楷" pitchFamily="49" charset="-120"/>
            <a:ea typeface="文鼎中特毛楷" pitchFamily="49" charset="-120"/>
          </a:endParaRPr>
        </a:p>
        <a:p>
          <a:pPr marL="0" lvl="0" indent="0" algn="ctr" defTabSz="711200">
            <a:lnSpc>
              <a:spcPct val="90000"/>
            </a:lnSpc>
            <a:spcBef>
              <a:spcPct val="0"/>
            </a:spcBef>
            <a:spcAft>
              <a:spcPct val="35000"/>
            </a:spcAft>
            <a:buNone/>
          </a:pPr>
          <a:r>
            <a:rPr lang="zh-TW" altLang="en-US" sz="2000" b="0" kern="1200" dirty="0">
              <a:solidFill>
                <a:srgbClr val="CC6600"/>
              </a:solidFill>
              <a:effectLst/>
              <a:latin typeface="文鼎中特毛楷" pitchFamily="49" charset="-120"/>
              <a:ea typeface="文鼎中特毛楷" pitchFamily="49" charset="-120"/>
            </a:rPr>
            <a:t> 連婉珍組長</a:t>
          </a:r>
        </a:p>
      </dsp:txBody>
      <dsp:txXfrm>
        <a:off x="4308134" y="1288382"/>
        <a:ext cx="1584844" cy="792422"/>
      </dsp:txXfrm>
    </dsp:sp>
    <dsp:sp modelId="{11BBD4D9-9DFF-459A-BA1D-D1E40E1CE7F0}">
      <dsp:nvSpPr>
        <dsp:cNvPr id="0" name=""/>
        <dsp:cNvSpPr/>
      </dsp:nvSpPr>
      <dsp:spPr>
        <a:xfrm>
          <a:off x="4555353" y="2428368"/>
          <a:ext cx="1584844" cy="79242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b="0" kern="1200" dirty="0">
              <a:solidFill>
                <a:srgbClr val="CC6600"/>
              </a:solidFill>
              <a:effectLst/>
              <a:latin typeface="文鼎中特毛楷" pitchFamily="49" charset="-120"/>
              <a:ea typeface="文鼎中特毛楷" pitchFamily="49" charset="-120"/>
            </a:rPr>
            <a:t>衛生副組長</a:t>
          </a:r>
          <a:endParaRPr lang="en-US" altLang="zh-TW" sz="1600" b="0" kern="1200" dirty="0">
            <a:solidFill>
              <a:srgbClr val="CC6600"/>
            </a:solidFill>
            <a:effectLst/>
            <a:latin typeface="文鼎中特毛楷" pitchFamily="49" charset="-120"/>
            <a:ea typeface="文鼎中特毛楷" pitchFamily="49" charset="-120"/>
          </a:endParaRPr>
        </a:p>
        <a:p>
          <a:pPr marL="0" lvl="0" indent="0" algn="ctr" defTabSz="711200">
            <a:lnSpc>
              <a:spcPct val="90000"/>
            </a:lnSpc>
            <a:spcBef>
              <a:spcPct val="0"/>
            </a:spcBef>
            <a:spcAft>
              <a:spcPct val="35000"/>
            </a:spcAft>
            <a:buNone/>
          </a:pPr>
          <a:r>
            <a:rPr lang="zh-TW" altLang="en-US" sz="2000" b="0" kern="1200" dirty="0">
              <a:solidFill>
                <a:srgbClr val="CC6600"/>
              </a:solidFill>
              <a:effectLst/>
              <a:latin typeface="文鼎中特毛楷" pitchFamily="49" charset="-120"/>
              <a:ea typeface="文鼎中特毛楷" pitchFamily="49" charset="-120"/>
            </a:rPr>
            <a:t>黃昱綺老師</a:t>
          </a:r>
        </a:p>
      </dsp:txBody>
      <dsp:txXfrm>
        <a:off x="4555353" y="2428368"/>
        <a:ext cx="1584844" cy="792422"/>
      </dsp:txXfrm>
    </dsp:sp>
    <dsp:sp modelId="{215B5F96-04AA-47A1-9993-846CDC704CC0}">
      <dsp:nvSpPr>
        <dsp:cNvPr id="0" name=""/>
        <dsp:cNvSpPr/>
      </dsp:nvSpPr>
      <dsp:spPr>
        <a:xfrm>
          <a:off x="4684994" y="3553608"/>
          <a:ext cx="1584844" cy="79242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altLang="zh-TW" sz="1800" b="0" kern="1200" dirty="0">
            <a:solidFill>
              <a:srgbClr val="CC6600"/>
            </a:solidFill>
            <a:effectLst/>
            <a:latin typeface="文鼎中特毛楷" pitchFamily="49" charset="-120"/>
            <a:ea typeface="文鼎中特毛楷" pitchFamily="49" charset="-120"/>
          </a:endParaRPr>
        </a:p>
        <a:p>
          <a:pPr marL="0" lvl="0" indent="0" algn="ctr" defTabSz="800100">
            <a:lnSpc>
              <a:spcPct val="90000"/>
            </a:lnSpc>
            <a:spcBef>
              <a:spcPct val="0"/>
            </a:spcBef>
            <a:spcAft>
              <a:spcPct val="35000"/>
            </a:spcAft>
            <a:buNone/>
          </a:pPr>
          <a:endParaRPr lang="en-US" altLang="zh-TW" sz="1800" b="0" kern="1200" dirty="0">
            <a:solidFill>
              <a:srgbClr val="CC6600"/>
            </a:solidFill>
            <a:effectLst/>
            <a:latin typeface="文鼎中特毛楷" pitchFamily="49" charset="-120"/>
            <a:ea typeface="文鼎中特毛楷" pitchFamily="49" charset="-120"/>
          </a:endParaRPr>
        </a:p>
        <a:p>
          <a:pPr marL="0" lvl="0" indent="0" algn="ctr" defTabSz="800100">
            <a:lnSpc>
              <a:spcPct val="90000"/>
            </a:lnSpc>
            <a:spcBef>
              <a:spcPct val="0"/>
            </a:spcBef>
            <a:spcAft>
              <a:spcPct val="35000"/>
            </a:spcAft>
            <a:buNone/>
          </a:pPr>
          <a:endParaRPr lang="en-US" altLang="zh-TW" sz="1600" b="0" kern="1200" dirty="0">
            <a:solidFill>
              <a:srgbClr val="CC6600"/>
            </a:solidFill>
            <a:effectLst/>
            <a:latin typeface="文鼎中特毛楷" pitchFamily="49" charset="-120"/>
            <a:ea typeface="文鼎中特毛楷" pitchFamily="49" charset="-120"/>
          </a:endParaRPr>
        </a:p>
        <a:p>
          <a:pPr marL="0" lvl="0" indent="0" algn="ctr" defTabSz="800100">
            <a:lnSpc>
              <a:spcPct val="90000"/>
            </a:lnSpc>
            <a:spcBef>
              <a:spcPct val="0"/>
            </a:spcBef>
            <a:spcAft>
              <a:spcPct val="35000"/>
            </a:spcAft>
            <a:buNone/>
          </a:pPr>
          <a:r>
            <a:rPr lang="zh-TW" altLang="en-US" sz="1600" b="0" kern="1200" dirty="0">
              <a:solidFill>
                <a:srgbClr val="CC6600"/>
              </a:solidFill>
              <a:effectLst/>
              <a:latin typeface="文鼎中特毛楷" pitchFamily="49" charset="-120"/>
              <a:ea typeface="文鼎中特毛楷" pitchFamily="49" charset="-120"/>
            </a:rPr>
            <a:t>體衛副組長</a:t>
          </a:r>
          <a:endParaRPr lang="en-US" altLang="zh-TW" sz="1600" b="0" kern="1200" dirty="0">
            <a:solidFill>
              <a:srgbClr val="CC6600"/>
            </a:solidFill>
            <a:effectLst/>
            <a:latin typeface="文鼎中特毛楷" pitchFamily="49" charset="-120"/>
            <a:ea typeface="文鼎中特毛楷" pitchFamily="49" charset="-120"/>
          </a:endParaRPr>
        </a:p>
        <a:p>
          <a:pPr marL="0" lvl="0" indent="0" algn="ctr" defTabSz="800100">
            <a:lnSpc>
              <a:spcPct val="90000"/>
            </a:lnSpc>
            <a:spcBef>
              <a:spcPct val="0"/>
            </a:spcBef>
            <a:spcAft>
              <a:spcPct val="35000"/>
            </a:spcAft>
            <a:buNone/>
          </a:pPr>
          <a:endParaRPr lang="en-US" altLang="zh-TW" sz="1800" b="0" kern="1200" dirty="0">
            <a:solidFill>
              <a:srgbClr val="CC6600"/>
            </a:solidFill>
            <a:effectLst/>
            <a:latin typeface="文鼎中特毛楷" pitchFamily="49" charset="-120"/>
            <a:ea typeface="文鼎中特毛楷" pitchFamily="49" charset="-120"/>
          </a:endParaRPr>
        </a:p>
        <a:p>
          <a:pPr marL="0" lvl="0" indent="0" algn="ctr" defTabSz="800100">
            <a:lnSpc>
              <a:spcPct val="90000"/>
            </a:lnSpc>
            <a:spcBef>
              <a:spcPct val="0"/>
            </a:spcBef>
            <a:spcAft>
              <a:spcPct val="35000"/>
            </a:spcAft>
            <a:buNone/>
          </a:pPr>
          <a:r>
            <a:rPr lang="zh-TW" altLang="en-US" sz="1600" b="0" kern="1200" dirty="0">
              <a:solidFill>
                <a:srgbClr val="CC6600"/>
              </a:solidFill>
              <a:effectLst/>
              <a:latin typeface="文鼎中特毛楷" pitchFamily="49" charset="-120"/>
              <a:ea typeface="文鼎中特毛楷" pitchFamily="49" charset="-120"/>
            </a:rPr>
            <a:t> </a:t>
          </a:r>
          <a:endParaRPr lang="en-US" altLang="zh-TW" sz="1600" b="0" kern="1200" dirty="0">
            <a:solidFill>
              <a:srgbClr val="CC6600"/>
            </a:solidFill>
            <a:effectLst/>
            <a:latin typeface="文鼎中特毛楷" pitchFamily="49" charset="-120"/>
            <a:ea typeface="文鼎中特毛楷" pitchFamily="49" charset="-120"/>
          </a:endParaRPr>
        </a:p>
        <a:p>
          <a:pPr marL="0" lvl="0" indent="0" algn="ctr" defTabSz="800100">
            <a:lnSpc>
              <a:spcPct val="90000"/>
            </a:lnSpc>
            <a:spcBef>
              <a:spcPct val="0"/>
            </a:spcBef>
            <a:spcAft>
              <a:spcPct val="35000"/>
            </a:spcAft>
            <a:buNone/>
          </a:pPr>
          <a:r>
            <a:rPr lang="zh-TW" altLang="en-US" sz="2000" b="0" kern="1200" dirty="0">
              <a:solidFill>
                <a:srgbClr val="CC6600"/>
              </a:solidFill>
              <a:effectLst/>
              <a:latin typeface="文鼎中特毛楷" pitchFamily="49" charset="-120"/>
              <a:ea typeface="文鼎中特毛楷" pitchFamily="49" charset="-120"/>
            </a:rPr>
            <a:t> </a:t>
          </a:r>
        </a:p>
      </dsp:txBody>
      <dsp:txXfrm>
        <a:off x="4684994" y="3553608"/>
        <a:ext cx="1584844" cy="792422"/>
      </dsp:txXfrm>
    </dsp:sp>
    <dsp:sp modelId="{2E31CE30-01D8-40E6-BE0E-778C920C7A86}">
      <dsp:nvSpPr>
        <dsp:cNvPr id="0" name=""/>
        <dsp:cNvSpPr/>
      </dsp:nvSpPr>
      <dsp:spPr>
        <a:xfrm>
          <a:off x="4684994" y="4678847"/>
          <a:ext cx="1584844" cy="79242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US" altLang="zh-TW" sz="2000" b="0" kern="1200" dirty="0">
            <a:solidFill>
              <a:srgbClr val="CC6600"/>
            </a:solidFill>
            <a:effectLst/>
            <a:latin typeface="文鼎中特毛楷" pitchFamily="49" charset="-120"/>
            <a:ea typeface="文鼎中特毛楷" pitchFamily="49" charset="-120"/>
          </a:endParaRPr>
        </a:p>
        <a:p>
          <a:pPr marL="0" lvl="0" indent="0" algn="ctr" defTabSz="889000">
            <a:lnSpc>
              <a:spcPct val="90000"/>
            </a:lnSpc>
            <a:spcBef>
              <a:spcPct val="0"/>
            </a:spcBef>
            <a:spcAft>
              <a:spcPct val="35000"/>
            </a:spcAft>
            <a:buNone/>
          </a:pPr>
          <a:r>
            <a:rPr lang="zh-TW" altLang="en-US" sz="1600" b="0" kern="1200" dirty="0">
              <a:solidFill>
                <a:srgbClr val="CC6600"/>
              </a:solidFill>
              <a:effectLst/>
              <a:latin typeface="文鼎中特毛楷" pitchFamily="49" charset="-120"/>
              <a:ea typeface="文鼎中特毛楷" pitchFamily="49" charset="-120"/>
            </a:rPr>
            <a:t>護理師</a:t>
          </a:r>
          <a:endParaRPr lang="en-US" altLang="zh-TW" sz="1600" b="0" kern="1200" dirty="0">
            <a:solidFill>
              <a:srgbClr val="CC6600"/>
            </a:solidFill>
            <a:effectLst/>
            <a:latin typeface="文鼎中特毛楷" pitchFamily="49" charset="-120"/>
            <a:ea typeface="文鼎中特毛楷" pitchFamily="49" charset="-120"/>
          </a:endParaRPr>
        </a:p>
        <a:p>
          <a:pPr marL="0" lvl="0" indent="0" algn="ctr" defTabSz="889000">
            <a:lnSpc>
              <a:spcPct val="90000"/>
            </a:lnSpc>
            <a:spcBef>
              <a:spcPct val="0"/>
            </a:spcBef>
            <a:spcAft>
              <a:spcPct val="35000"/>
            </a:spcAft>
            <a:buNone/>
          </a:pPr>
          <a:r>
            <a:rPr lang="zh-TW" altLang="zh-TW" sz="2000" b="0" kern="1200" dirty="0">
              <a:solidFill>
                <a:srgbClr val="CC6600"/>
              </a:solidFill>
              <a:effectLst/>
              <a:latin typeface="文鼎中特毛楷" pitchFamily="49" charset="-120"/>
              <a:ea typeface="文鼎中特毛楷" pitchFamily="49" charset="-120"/>
            </a:rPr>
            <a:t>張珊珊小姐</a:t>
          </a:r>
        </a:p>
        <a:p>
          <a:pPr marL="0" lvl="0" indent="0" algn="ctr" defTabSz="889000">
            <a:lnSpc>
              <a:spcPct val="90000"/>
            </a:lnSpc>
            <a:spcBef>
              <a:spcPct val="0"/>
            </a:spcBef>
            <a:spcAft>
              <a:spcPct val="35000"/>
            </a:spcAft>
            <a:buNone/>
          </a:pPr>
          <a:r>
            <a:rPr lang="zh-TW" altLang="en-US" sz="2000" b="0" kern="1200" dirty="0">
              <a:solidFill>
                <a:srgbClr val="CC6600"/>
              </a:solidFill>
              <a:effectLst/>
              <a:latin typeface="文鼎中特毛楷" pitchFamily="49" charset="-120"/>
              <a:ea typeface="文鼎中特毛楷" pitchFamily="49" charset="-120"/>
            </a:rPr>
            <a:t> </a:t>
          </a:r>
        </a:p>
      </dsp:txBody>
      <dsp:txXfrm>
        <a:off x="4684994" y="4678847"/>
        <a:ext cx="1584844" cy="792422"/>
      </dsp:txXfrm>
    </dsp:sp>
    <dsp:sp modelId="{B6DC22DA-33BE-4698-8185-61D3245A5B2B}">
      <dsp:nvSpPr>
        <dsp:cNvPr id="0" name=""/>
        <dsp:cNvSpPr/>
      </dsp:nvSpPr>
      <dsp:spPr>
        <a:xfrm>
          <a:off x="6206444" y="1303129"/>
          <a:ext cx="1584844" cy="79242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b="0" kern="1200" dirty="0">
              <a:solidFill>
                <a:srgbClr val="0000FF"/>
              </a:solidFill>
              <a:effectLst/>
              <a:latin typeface="文鼎中特毛楷" pitchFamily="49" charset="-120"/>
              <a:ea typeface="文鼎中特毛楷" pitchFamily="49" charset="-120"/>
            </a:rPr>
            <a:t>體育組  </a:t>
          </a:r>
          <a:endParaRPr lang="en-US" altLang="zh-TW" sz="1600" b="0" kern="1200" dirty="0">
            <a:solidFill>
              <a:srgbClr val="0000FF"/>
            </a:solidFill>
            <a:effectLst/>
            <a:latin typeface="文鼎中特毛楷" pitchFamily="49" charset="-120"/>
            <a:ea typeface="文鼎中特毛楷" pitchFamily="49" charset="-120"/>
          </a:endParaRPr>
        </a:p>
        <a:p>
          <a:pPr marL="0" lvl="0" indent="0" algn="ctr" defTabSz="711200">
            <a:lnSpc>
              <a:spcPct val="90000"/>
            </a:lnSpc>
            <a:spcBef>
              <a:spcPct val="0"/>
            </a:spcBef>
            <a:spcAft>
              <a:spcPct val="35000"/>
            </a:spcAft>
            <a:buNone/>
          </a:pPr>
          <a:r>
            <a:rPr lang="zh-TW" altLang="en-US" sz="2000" b="0" kern="1200" dirty="0">
              <a:solidFill>
                <a:srgbClr val="0000FF"/>
              </a:solidFill>
              <a:effectLst/>
              <a:latin typeface="文鼎中特毛楷" pitchFamily="49" charset="-120"/>
              <a:ea typeface="文鼎中特毛楷" pitchFamily="49" charset="-120"/>
            </a:rPr>
            <a:t>蔣明錦組長</a:t>
          </a:r>
        </a:p>
      </dsp:txBody>
      <dsp:txXfrm>
        <a:off x="6206444" y="1303129"/>
        <a:ext cx="1584844" cy="792422"/>
      </dsp:txXfrm>
    </dsp:sp>
    <dsp:sp modelId="{5529BA70-9EC3-4053-911E-815869F25419}">
      <dsp:nvSpPr>
        <dsp:cNvPr id="0" name=""/>
        <dsp:cNvSpPr/>
      </dsp:nvSpPr>
      <dsp:spPr>
        <a:xfrm>
          <a:off x="6485915" y="2414541"/>
          <a:ext cx="1584844" cy="79242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b="0" kern="1200" dirty="0">
              <a:solidFill>
                <a:srgbClr val="0000FF"/>
              </a:solidFill>
              <a:effectLst/>
              <a:latin typeface="文鼎中特毛楷" pitchFamily="49" charset="-120"/>
              <a:ea typeface="文鼎中特毛楷" pitchFamily="49" charset="-120"/>
            </a:rPr>
            <a:t>角力教練</a:t>
          </a:r>
          <a:endParaRPr lang="en-US" altLang="zh-TW" sz="1600" b="0" kern="1200" dirty="0">
            <a:solidFill>
              <a:srgbClr val="0000FF"/>
            </a:solidFill>
            <a:effectLst/>
            <a:latin typeface="文鼎中特毛楷" pitchFamily="49" charset="-120"/>
            <a:ea typeface="文鼎中特毛楷" pitchFamily="49" charset="-120"/>
          </a:endParaRPr>
        </a:p>
        <a:p>
          <a:pPr marL="0" lvl="0" indent="0" algn="ctr" defTabSz="711200">
            <a:lnSpc>
              <a:spcPct val="90000"/>
            </a:lnSpc>
            <a:spcBef>
              <a:spcPct val="0"/>
            </a:spcBef>
            <a:spcAft>
              <a:spcPct val="35000"/>
            </a:spcAft>
            <a:buNone/>
          </a:pPr>
          <a:r>
            <a:rPr lang="zh-TW" altLang="en-US" sz="2000" b="0" kern="1200" dirty="0">
              <a:solidFill>
                <a:srgbClr val="0000FF"/>
              </a:solidFill>
              <a:effectLst/>
              <a:latin typeface="文鼎中特毛楷" pitchFamily="49" charset="-120"/>
              <a:ea typeface="文鼎中特毛楷" pitchFamily="49" charset="-120"/>
            </a:rPr>
            <a:t>呂易哲教練  </a:t>
          </a:r>
          <a:endParaRPr lang="en-US" altLang="zh-TW" sz="2000" b="0" kern="1200" dirty="0">
            <a:solidFill>
              <a:srgbClr val="0000FF"/>
            </a:solidFill>
            <a:effectLst/>
            <a:latin typeface="文鼎中特毛楷" pitchFamily="49" charset="-120"/>
            <a:ea typeface="文鼎中特毛楷" pitchFamily="49" charset="-120"/>
          </a:endParaRPr>
        </a:p>
      </dsp:txBody>
      <dsp:txXfrm>
        <a:off x="6485915" y="2414541"/>
        <a:ext cx="1584844" cy="792422"/>
      </dsp:txXfrm>
    </dsp:sp>
    <dsp:sp modelId="{423774B2-3C2D-4312-8702-74D7B42CEB0A}">
      <dsp:nvSpPr>
        <dsp:cNvPr id="0" name=""/>
        <dsp:cNvSpPr/>
      </dsp:nvSpPr>
      <dsp:spPr>
        <a:xfrm>
          <a:off x="6485915" y="3535572"/>
          <a:ext cx="1584844" cy="79242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b="0" kern="1200" dirty="0">
              <a:solidFill>
                <a:srgbClr val="0000FF"/>
              </a:solidFill>
              <a:effectLst/>
              <a:latin typeface="文鼎中特毛楷" pitchFamily="49" charset="-120"/>
              <a:ea typeface="文鼎中特毛楷" pitchFamily="49" charset="-120"/>
            </a:rPr>
            <a:t>幹事</a:t>
          </a:r>
          <a:endParaRPr lang="en-US" altLang="zh-TW" sz="1600" b="0" kern="1200" dirty="0">
            <a:solidFill>
              <a:srgbClr val="0000FF"/>
            </a:solidFill>
            <a:effectLst/>
            <a:latin typeface="文鼎中特毛楷" pitchFamily="49" charset="-120"/>
            <a:ea typeface="文鼎中特毛楷" pitchFamily="49" charset="-120"/>
          </a:endParaRPr>
        </a:p>
        <a:p>
          <a:pPr marL="0" lvl="0" indent="0" algn="ctr" defTabSz="711200">
            <a:lnSpc>
              <a:spcPct val="90000"/>
            </a:lnSpc>
            <a:spcBef>
              <a:spcPct val="0"/>
            </a:spcBef>
            <a:spcAft>
              <a:spcPct val="35000"/>
            </a:spcAft>
            <a:buNone/>
          </a:pPr>
          <a:r>
            <a:rPr lang="zh-TW" altLang="en-US" sz="2000" b="0" kern="1200" dirty="0">
              <a:solidFill>
                <a:srgbClr val="0000FF"/>
              </a:solidFill>
              <a:effectLst/>
              <a:latin typeface="文鼎中特毛楷" pitchFamily="49" charset="-120"/>
              <a:ea typeface="文鼎中特毛楷" pitchFamily="49" charset="-120"/>
            </a:rPr>
            <a:t>何杏雯小姐</a:t>
          </a:r>
        </a:p>
      </dsp:txBody>
      <dsp:txXfrm>
        <a:off x="6485915" y="3535572"/>
        <a:ext cx="1584844" cy="79242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86888-76BF-1248-A910-CEE996C4EC3F}">
      <dsp:nvSpPr>
        <dsp:cNvPr id="0" name=""/>
        <dsp:cNvSpPr/>
      </dsp:nvSpPr>
      <dsp:spPr>
        <a:xfrm>
          <a:off x="5262650" y="1722663"/>
          <a:ext cx="2027580" cy="482471"/>
        </a:xfrm>
        <a:custGeom>
          <a:avLst/>
          <a:gdLst/>
          <a:ahLst/>
          <a:cxnLst/>
          <a:rect l="0" t="0" r="0" b="0"/>
          <a:pathLst>
            <a:path>
              <a:moveTo>
                <a:pt x="0" y="0"/>
              </a:moveTo>
              <a:lnTo>
                <a:pt x="0" y="328790"/>
              </a:lnTo>
              <a:lnTo>
                <a:pt x="2027580" y="328790"/>
              </a:lnTo>
              <a:lnTo>
                <a:pt x="2027580" y="4824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99AE8C-7A33-1443-8BF6-C8E55897628D}">
      <dsp:nvSpPr>
        <dsp:cNvPr id="0" name=""/>
        <dsp:cNvSpPr/>
      </dsp:nvSpPr>
      <dsp:spPr>
        <a:xfrm>
          <a:off x="5216930" y="1722663"/>
          <a:ext cx="91440" cy="482471"/>
        </a:xfrm>
        <a:custGeom>
          <a:avLst/>
          <a:gdLst/>
          <a:ahLst/>
          <a:cxnLst/>
          <a:rect l="0" t="0" r="0" b="0"/>
          <a:pathLst>
            <a:path>
              <a:moveTo>
                <a:pt x="45720" y="0"/>
              </a:moveTo>
              <a:lnTo>
                <a:pt x="45720" y="4824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3A99C6-A9C2-E04B-BD54-250B025A6424}">
      <dsp:nvSpPr>
        <dsp:cNvPr id="0" name=""/>
        <dsp:cNvSpPr/>
      </dsp:nvSpPr>
      <dsp:spPr>
        <a:xfrm>
          <a:off x="3235069" y="3258555"/>
          <a:ext cx="2172570" cy="528738"/>
        </a:xfrm>
        <a:custGeom>
          <a:avLst/>
          <a:gdLst/>
          <a:ahLst/>
          <a:cxnLst/>
          <a:rect l="0" t="0" r="0" b="0"/>
          <a:pathLst>
            <a:path>
              <a:moveTo>
                <a:pt x="0" y="0"/>
              </a:moveTo>
              <a:lnTo>
                <a:pt x="0" y="375056"/>
              </a:lnTo>
              <a:lnTo>
                <a:pt x="2172570" y="375056"/>
              </a:lnTo>
              <a:lnTo>
                <a:pt x="2172570" y="52873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C9CADC-09FF-3643-99F6-3556DD07975E}">
      <dsp:nvSpPr>
        <dsp:cNvPr id="0" name=""/>
        <dsp:cNvSpPr/>
      </dsp:nvSpPr>
      <dsp:spPr>
        <a:xfrm>
          <a:off x="3235069" y="3258555"/>
          <a:ext cx="239524" cy="482471"/>
        </a:xfrm>
        <a:custGeom>
          <a:avLst/>
          <a:gdLst/>
          <a:ahLst/>
          <a:cxnLst/>
          <a:rect l="0" t="0" r="0" b="0"/>
          <a:pathLst>
            <a:path>
              <a:moveTo>
                <a:pt x="0" y="0"/>
              </a:moveTo>
              <a:lnTo>
                <a:pt x="0" y="328790"/>
              </a:lnTo>
              <a:lnTo>
                <a:pt x="239524" y="328790"/>
              </a:lnTo>
              <a:lnTo>
                <a:pt x="239524" y="48247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AC225B-8766-404D-8B3A-3732DA4F4E31}">
      <dsp:nvSpPr>
        <dsp:cNvPr id="0" name=""/>
        <dsp:cNvSpPr/>
      </dsp:nvSpPr>
      <dsp:spPr>
        <a:xfrm>
          <a:off x="1070768" y="3258555"/>
          <a:ext cx="2164301" cy="482471"/>
        </a:xfrm>
        <a:custGeom>
          <a:avLst/>
          <a:gdLst/>
          <a:ahLst/>
          <a:cxnLst/>
          <a:rect l="0" t="0" r="0" b="0"/>
          <a:pathLst>
            <a:path>
              <a:moveTo>
                <a:pt x="2164301" y="0"/>
              </a:moveTo>
              <a:lnTo>
                <a:pt x="2164301" y="328790"/>
              </a:lnTo>
              <a:lnTo>
                <a:pt x="0" y="328790"/>
              </a:lnTo>
              <a:lnTo>
                <a:pt x="0" y="48247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763B13-8CF2-CA43-9C3A-B4EE20B89819}">
      <dsp:nvSpPr>
        <dsp:cNvPr id="0" name=""/>
        <dsp:cNvSpPr/>
      </dsp:nvSpPr>
      <dsp:spPr>
        <a:xfrm>
          <a:off x="3235069" y="1722663"/>
          <a:ext cx="2027580" cy="482471"/>
        </a:xfrm>
        <a:custGeom>
          <a:avLst/>
          <a:gdLst/>
          <a:ahLst/>
          <a:cxnLst/>
          <a:rect l="0" t="0" r="0" b="0"/>
          <a:pathLst>
            <a:path>
              <a:moveTo>
                <a:pt x="2027580" y="0"/>
              </a:moveTo>
              <a:lnTo>
                <a:pt x="2027580" y="328790"/>
              </a:lnTo>
              <a:lnTo>
                <a:pt x="0" y="328790"/>
              </a:lnTo>
              <a:lnTo>
                <a:pt x="0" y="4824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E8A6EE-3319-D146-888D-D5F08BFBE52E}">
      <dsp:nvSpPr>
        <dsp:cNvPr id="0" name=""/>
        <dsp:cNvSpPr/>
      </dsp:nvSpPr>
      <dsp:spPr>
        <a:xfrm>
          <a:off x="4433185" y="669243"/>
          <a:ext cx="1658929" cy="105342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001421-5629-1046-8486-C3F642F03198}">
      <dsp:nvSpPr>
        <dsp:cNvPr id="0" name=""/>
        <dsp:cNvSpPr/>
      </dsp:nvSpPr>
      <dsp:spPr>
        <a:xfrm>
          <a:off x="4617510" y="844352"/>
          <a:ext cx="1658929" cy="105342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ts val="5000"/>
            </a:lnSpc>
            <a:spcBef>
              <a:spcPct val="0"/>
            </a:spcBef>
            <a:spcAft>
              <a:spcPts val="0"/>
            </a:spcAft>
            <a:buNone/>
          </a:pPr>
          <a:r>
            <a:rPr lang="zh-TW" altLang="en-US" sz="4000" kern="1200" dirty="0">
              <a:latin typeface="Microsoft JhengHei" panose="020B0604030504040204" pitchFamily="34" charset="-120"/>
              <a:ea typeface="Microsoft JhengHei" panose="020B0604030504040204" pitchFamily="34" charset="-120"/>
            </a:rPr>
            <a:t>陳靜茹</a:t>
          </a:r>
          <a:endParaRPr lang="en-US" altLang="zh-TW" sz="4000" kern="1200" dirty="0">
            <a:latin typeface="Microsoft JhengHei" panose="020B0604030504040204" pitchFamily="34" charset="-120"/>
            <a:ea typeface="Microsoft JhengHei" panose="020B0604030504040204" pitchFamily="34" charset="-120"/>
          </a:endParaRPr>
        </a:p>
        <a:p>
          <a:pPr marL="0" lvl="0" indent="0" algn="ctr" defTabSz="1778000">
            <a:lnSpc>
              <a:spcPts val="5000"/>
            </a:lnSpc>
            <a:spcBef>
              <a:spcPct val="0"/>
            </a:spcBef>
            <a:spcAft>
              <a:spcPts val="0"/>
            </a:spcAft>
            <a:buNone/>
          </a:pPr>
          <a:r>
            <a:rPr lang="zh-TW" altLang="en-US" sz="4000" kern="1200" dirty="0">
              <a:latin typeface="Microsoft JhengHei" panose="020B0604030504040204" pitchFamily="34" charset="-120"/>
              <a:ea typeface="Microsoft JhengHei" panose="020B0604030504040204" pitchFamily="34" charset="-120"/>
            </a:rPr>
            <a:t>主任</a:t>
          </a:r>
        </a:p>
      </dsp:txBody>
      <dsp:txXfrm>
        <a:off x="4648364" y="875206"/>
        <a:ext cx="1597221" cy="991712"/>
      </dsp:txXfrm>
    </dsp:sp>
    <dsp:sp modelId="{ED79CAFA-8043-ED43-8422-3ED817E86CC4}">
      <dsp:nvSpPr>
        <dsp:cNvPr id="0" name=""/>
        <dsp:cNvSpPr/>
      </dsp:nvSpPr>
      <dsp:spPr>
        <a:xfrm>
          <a:off x="2405604" y="2205135"/>
          <a:ext cx="1658929" cy="10534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13DAD7-16A4-A548-BFF6-C35AD77AEE06}">
      <dsp:nvSpPr>
        <dsp:cNvPr id="0" name=""/>
        <dsp:cNvSpPr/>
      </dsp:nvSpPr>
      <dsp:spPr>
        <a:xfrm>
          <a:off x="2589930" y="2380244"/>
          <a:ext cx="1658929" cy="105342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ts val="5000"/>
            </a:lnSpc>
            <a:spcBef>
              <a:spcPct val="0"/>
            </a:spcBef>
            <a:spcAft>
              <a:spcPts val="0"/>
            </a:spcAft>
            <a:buNone/>
          </a:pPr>
          <a:r>
            <a:rPr lang="zh-TW" altLang="en-US" sz="4000" kern="1200" dirty="0">
              <a:solidFill>
                <a:prstClr val="black">
                  <a:hueOff val="0"/>
                  <a:satOff val="0"/>
                  <a:lumOff val="0"/>
                  <a:alphaOff val="0"/>
                </a:prstClr>
              </a:solidFill>
              <a:latin typeface="Microsoft JhengHei" panose="020B0604030504040204" pitchFamily="34" charset="-120"/>
              <a:ea typeface="Microsoft JhengHei" panose="020B0604030504040204" pitchFamily="34" charset="-120"/>
              <a:cs typeface="+mn-cs"/>
            </a:rPr>
            <a:t>事務組長</a:t>
          </a:r>
          <a:endParaRPr lang="en-US" altLang="zh-TW" sz="4000" kern="1200" dirty="0">
            <a:solidFill>
              <a:prstClr val="black">
                <a:hueOff val="0"/>
                <a:satOff val="0"/>
                <a:lumOff val="0"/>
                <a:alphaOff val="0"/>
              </a:prstClr>
            </a:solidFill>
            <a:latin typeface="Microsoft JhengHei" panose="020B0604030504040204" pitchFamily="34" charset="-120"/>
            <a:ea typeface="Microsoft JhengHei" panose="020B0604030504040204" pitchFamily="34" charset="-120"/>
            <a:cs typeface="+mn-cs"/>
          </a:endParaRPr>
        </a:p>
        <a:p>
          <a:pPr marL="0" lvl="0" indent="0" algn="ctr" defTabSz="1778000">
            <a:lnSpc>
              <a:spcPts val="5000"/>
            </a:lnSpc>
            <a:spcBef>
              <a:spcPct val="0"/>
            </a:spcBef>
            <a:spcAft>
              <a:spcPts val="0"/>
            </a:spcAft>
            <a:buNone/>
          </a:pPr>
          <a:r>
            <a:rPr lang="zh-TW" altLang="en-US" sz="4000" kern="1200" dirty="0">
              <a:solidFill>
                <a:prstClr val="black">
                  <a:hueOff val="0"/>
                  <a:satOff val="0"/>
                  <a:lumOff val="0"/>
                  <a:alphaOff val="0"/>
                </a:prstClr>
              </a:solidFill>
              <a:latin typeface="Microsoft JhengHei" panose="020B0604030504040204" pitchFamily="34" charset="-120"/>
              <a:ea typeface="Microsoft JhengHei" panose="020B0604030504040204" pitchFamily="34" charset="-120"/>
              <a:cs typeface="+mn-cs"/>
            </a:rPr>
            <a:t>范佩瑀</a:t>
          </a:r>
        </a:p>
      </dsp:txBody>
      <dsp:txXfrm>
        <a:off x="2620784" y="2411098"/>
        <a:ext cx="1597221" cy="991712"/>
      </dsp:txXfrm>
    </dsp:sp>
    <dsp:sp modelId="{94BF191C-9BEA-3B45-A8B7-9C5F811D06CB}">
      <dsp:nvSpPr>
        <dsp:cNvPr id="0" name=""/>
        <dsp:cNvSpPr/>
      </dsp:nvSpPr>
      <dsp:spPr>
        <a:xfrm>
          <a:off x="1779" y="3741027"/>
          <a:ext cx="2137978" cy="105342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DE88FE-76DA-684C-8CC9-C414ED4D9306}">
      <dsp:nvSpPr>
        <dsp:cNvPr id="0" name=""/>
        <dsp:cNvSpPr/>
      </dsp:nvSpPr>
      <dsp:spPr>
        <a:xfrm>
          <a:off x="186104" y="3916136"/>
          <a:ext cx="2137978" cy="1053420"/>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100000"/>
            </a:lnSpc>
            <a:spcBef>
              <a:spcPct val="0"/>
            </a:spcBef>
            <a:spcAft>
              <a:spcPts val="0"/>
            </a:spcAft>
            <a:buNone/>
          </a:pPr>
          <a:r>
            <a:rPr lang="zh-TW" altLang="en-US" sz="3600" kern="1200" dirty="0">
              <a:latin typeface="Microsoft JhengHei" panose="020B0604030504040204" pitchFamily="34" charset="-120"/>
              <a:ea typeface="Microsoft JhengHei" panose="020B0604030504040204" pitchFamily="34" charset="-120"/>
            </a:rPr>
            <a:t>幹事吳宜恬</a:t>
          </a:r>
          <a:endParaRPr lang="en-US" altLang="zh-TW" sz="3600" kern="1200" dirty="0">
            <a:latin typeface="Microsoft JhengHei" panose="020B0604030504040204" pitchFamily="34" charset="-120"/>
            <a:ea typeface="Microsoft JhengHei" panose="020B0604030504040204" pitchFamily="34" charset="-120"/>
          </a:endParaRPr>
        </a:p>
        <a:p>
          <a:pPr marL="0" lvl="0" indent="0" algn="ctr" defTabSz="1600200">
            <a:lnSpc>
              <a:spcPct val="100000"/>
            </a:lnSpc>
            <a:spcBef>
              <a:spcPct val="0"/>
            </a:spcBef>
            <a:spcAft>
              <a:spcPts val="0"/>
            </a:spcAft>
            <a:buNone/>
          </a:pPr>
          <a:r>
            <a:rPr lang="zh-TW" altLang="en-US" sz="3200" kern="1200" dirty="0">
              <a:solidFill>
                <a:srgbClr val="0070C0"/>
              </a:solidFill>
              <a:latin typeface="Microsoft JhengHei" panose="020B0604030504040204" pitchFamily="34" charset="-120"/>
              <a:ea typeface="Microsoft JhengHei" panose="020B0604030504040204" pitchFamily="34" charset="-120"/>
            </a:rPr>
            <a:t>修繕、電梯卡</a:t>
          </a:r>
        </a:p>
      </dsp:txBody>
      <dsp:txXfrm>
        <a:off x="216958" y="3946990"/>
        <a:ext cx="2076270" cy="991712"/>
      </dsp:txXfrm>
    </dsp:sp>
    <dsp:sp modelId="{8ECB464C-099A-7C47-B5FE-09196B259636}">
      <dsp:nvSpPr>
        <dsp:cNvPr id="0" name=""/>
        <dsp:cNvSpPr/>
      </dsp:nvSpPr>
      <dsp:spPr>
        <a:xfrm>
          <a:off x="2508408" y="3741027"/>
          <a:ext cx="1932370" cy="105342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9754C7-186E-1548-89B8-B7A971013A40}">
      <dsp:nvSpPr>
        <dsp:cNvPr id="0" name=""/>
        <dsp:cNvSpPr/>
      </dsp:nvSpPr>
      <dsp:spPr>
        <a:xfrm>
          <a:off x="2692734" y="3916136"/>
          <a:ext cx="1932370" cy="1053420"/>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100000"/>
            </a:lnSpc>
            <a:spcBef>
              <a:spcPct val="0"/>
            </a:spcBef>
            <a:spcAft>
              <a:spcPts val="0"/>
            </a:spcAft>
            <a:buNone/>
          </a:pPr>
          <a:r>
            <a:rPr lang="zh-TW" altLang="en-US" sz="3600" kern="1200" dirty="0">
              <a:latin typeface="Microsoft JhengHei" panose="020B0604030504040204" pitchFamily="34" charset="-120"/>
              <a:ea typeface="Microsoft JhengHei" panose="020B0604030504040204" pitchFamily="34" charset="-120"/>
            </a:rPr>
            <a:t>管理員陳怡君</a:t>
          </a:r>
          <a:endParaRPr lang="en-US" altLang="zh-TW" sz="3600" kern="1200" dirty="0">
            <a:latin typeface="Microsoft JhengHei" panose="020B0604030504040204" pitchFamily="34" charset="-120"/>
            <a:ea typeface="Microsoft JhengHei" panose="020B0604030504040204" pitchFamily="34" charset="-120"/>
          </a:endParaRPr>
        </a:p>
        <a:p>
          <a:pPr marL="0" lvl="0" indent="0" algn="ctr" defTabSz="1600200">
            <a:lnSpc>
              <a:spcPct val="100000"/>
            </a:lnSpc>
            <a:spcBef>
              <a:spcPct val="0"/>
            </a:spcBef>
            <a:spcAft>
              <a:spcPts val="0"/>
            </a:spcAft>
            <a:buNone/>
          </a:pPr>
          <a:r>
            <a:rPr lang="zh-TW" altLang="en-US" sz="3200" kern="1200" dirty="0">
              <a:solidFill>
                <a:srgbClr val="0070C0"/>
              </a:solidFill>
              <a:latin typeface="Microsoft JhengHei" panose="020B0604030504040204" pitchFamily="34" charset="-120"/>
              <a:ea typeface="Microsoft JhengHei" panose="020B0604030504040204" pitchFamily="34" charset="-120"/>
            </a:rPr>
            <a:t>停車、交通費</a:t>
          </a:r>
        </a:p>
      </dsp:txBody>
      <dsp:txXfrm>
        <a:off x="2723588" y="3946990"/>
        <a:ext cx="1870662" cy="991712"/>
      </dsp:txXfrm>
    </dsp:sp>
    <dsp:sp modelId="{D70A030D-8E12-1A46-8A27-F1C9AB94014E}">
      <dsp:nvSpPr>
        <dsp:cNvPr id="0" name=""/>
        <dsp:cNvSpPr/>
      </dsp:nvSpPr>
      <dsp:spPr>
        <a:xfrm>
          <a:off x="4578175" y="3787293"/>
          <a:ext cx="1658929" cy="105342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A085A9-C7A1-DD4C-A958-74EAEF426AFB}">
      <dsp:nvSpPr>
        <dsp:cNvPr id="0" name=""/>
        <dsp:cNvSpPr/>
      </dsp:nvSpPr>
      <dsp:spPr>
        <a:xfrm>
          <a:off x="4762501" y="3962402"/>
          <a:ext cx="1658929" cy="1053420"/>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100000"/>
            </a:lnSpc>
            <a:spcBef>
              <a:spcPct val="0"/>
            </a:spcBef>
            <a:spcAft>
              <a:spcPts val="0"/>
            </a:spcAft>
            <a:buNone/>
          </a:pPr>
          <a:r>
            <a:rPr lang="zh-TW" altLang="en-US" sz="3600" kern="1200" dirty="0">
              <a:latin typeface="Microsoft JhengHei" panose="020B0604030504040204" pitchFamily="34" charset="-120"/>
              <a:ea typeface="Microsoft JhengHei" panose="020B0604030504040204" pitchFamily="34" charset="-120"/>
            </a:rPr>
            <a:t>游松霖</a:t>
          </a:r>
          <a:endParaRPr lang="en-US" altLang="zh-TW" sz="3600" kern="1200" dirty="0">
            <a:latin typeface="Microsoft JhengHei" panose="020B0604030504040204" pitchFamily="34" charset="-120"/>
            <a:ea typeface="Microsoft JhengHei" panose="020B0604030504040204" pitchFamily="34" charset="-120"/>
          </a:endParaRPr>
        </a:p>
        <a:p>
          <a:pPr marL="0" lvl="0" indent="0" algn="ctr" defTabSz="1600200">
            <a:lnSpc>
              <a:spcPct val="100000"/>
            </a:lnSpc>
            <a:spcBef>
              <a:spcPct val="0"/>
            </a:spcBef>
            <a:spcAft>
              <a:spcPts val="0"/>
            </a:spcAft>
            <a:buNone/>
          </a:pPr>
          <a:r>
            <a:rPr lang="zh-TW" altLang="en-US" sz="3600" kern="1200" dirty="0">
              <a:latin typeface="Microsoft JhengHei" panose="020B0604030504040204" pitchFamily="34" charset="-120"/>
              <a:ea typeface="Microsoft JhengHei" panose="020B0604030504040204" pitchFamily="34" charset="-120"/>
            </a:rPr>
            <a:t>周秀怡</a:t>
          </a:r>
        </a:p>
      </dsp:txBody>
      <dsp:txXfrm>
        <a:off x="4793355" y="3993256"/>
        <a:ext cx="1597221" cy="991712"/>
      </dsp:txXfrm>
    </dsp:sp>
    <dsp:sp modelId="{D37C9624-C91A-884B-80F2-2A7FDE324C4E}">
      <dsp:nvSpPr>
        <dsp:cNvPr id="0" name=""/>
        <dsp:cNvSpPr/>
      </dsp:nvSpPr>
      <dsp:spPr>
        <a:xfrm>
          <a:off x="4433185" y="2205135"/>
          <a:ext cx="1658929" cy="10534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7477F8-576C-B847-816F-F811DCFCC4A3}">
      <dsp:nvSpPr>
        <dsp:cNvPr id="0" name=""/>
        <dsp:cNvSpPr/>
      </dsp:nvSpPr>
      <dsp:spPr>
        <a:xfrm>
          <a:off x="4617510" y="2380244"/>
          <a:ext cx="1658929" cy="105342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ts val="5000"/>
            </a:lnSpc>
            <a:spcBef>
              <a:spcPct val="0"/>
            </a:spcBef>
            <a:spcAft>
              <a:spcPts val="0"/>
            </a:spcAft>
            <a:buNone/>
          </a:pPr>
          <a:r>
            <a:rPr lang="zh-TW" altLang="en-US" sz="4000" kern="1200" dirty="0">
              <a:solidFill>
                <a:prstClr val="black">
                  <a:hueOff val="0"/>
                  <a:satOff val="0"/>
                  <a:lumOff val="0"/>
                  <a:alphaOff val="0"/>
                </a:prstClr>
              </a:solidFill>
              <a:latin typeface="Microsoft JhengHei" panose="020B0604030504040204" pitchFamily="34" charset="-120"/>
              <a:ea typeface="Microsoft JhengHei" panose="020B0604030504040204" pitchFamily="34" charset="-120"/>
              <a:cs typeface="+mn-cs"/>
            </a:rPr>
            <a:t>文書組長</a:t>
          </a:r>
          <a:endParaRPr lang="en-US" altLang="zh-TW" sz="4000" kern="1200" dirty="0">
            <a:solidFill>
              <a:prstClr val="black">
                <a:hueOff val="0"/>
                <a:satOff val="0"/>
                <a:lumOff val="0"/>
                <a:alphaOff val="0"/>
              </a:prstClr>
            </a:solidFill>
            <a:latin typeface="Microsoft JhengHei" panose="020B0604030504040204" pitchFamily="34" charset="-120"/>
            <a:ea typeface="Microsoft JhengHei" panose="020B0604030504040204" pitchFamily="34" charset="-120"/>
            <a:cs typeface="+mn-cs"/>
          </a:endParaRPr>
        </a:p>
        <a:p>
          <a:pPr marL="0" lvl="0" indent="0" algn="ctr" defTabSz="1778000">
            <a:lnSpc>
              <a:spcPts val="5000"/>
            </a:lnSpc>
            <a:spcBef>
              <a:spcPct val="0"/>
            </a:spcBef>
            <a:spcAft>
              <a:spcPts val="0"/>
            </a:spcAft>
            <a:buNone/>
          </a:pPr>
          <a:r>
            <a:rPr lang="zh-TW" altLang="en-US" sz="4000" kern="1200" dirty="0">
              <a:solidFill>
                <a:prstClr val="black">
                  <a:hueOff val="0"/>
                  <a:satOff val="0"/>
                  <a:lumOff val="0"/>
                  <a:alphaOff val="0"/>
                </a:prstClr>
              </a:solidFill>
              <a:latin typeface="Microsoft JhengHei" panose="020B0604030504040204" pitchFamily="34" charset="-120"/>
              <a:ea typeface="Microsoft JhengHei" panose="020B0604030504040204" pitchFamily="34" charset="-120"/>
              <a:cs typeface="+mn-cs"/>
            </a:rPr>
            <a:t>廖秀蓁</a:t>
          </a:r>
        </a:p>
      </dsp:txBody>
      <dsp:txXfrm>
        <a:off x="4648364" y="2411098"/>
        <a:ext cx="1597221" cy="991712"/>
      </dsp:txXfrm>
    </dsp:sp>
    <dsp:sp modelId="{75CBDF94-6E2A-BD4A-BD05-DEAD462E498B}">
      <dsp:nvSpPr>
        <dsp:cNvPr id="0" name=""/>
        <dsp:cNvSpPr/>
      </dsp:nvSpPr>
      <dsp:spPr>
        <a:xfrm>
          <a:off x="6460765" y="2205135"/>
          <a:ext cx="1658929" cy="10534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0D59A0-64C1-D74C-8FA8-61DAC0F7A261}">
      <dsp:nvSpPr>
        <dsp:cNvPr id="0" name=""/>
        <dsp:cNvSpPr/>
      </dsp:nvSpPr>
      <dsp:spPr>
        <a:xfrm>
          <a:off x="6645091" y="2380244"/>
          <a:ext cx="1658929" cy="105342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ts val="5000"/>
            </a:lnSpc>
            <a:spcBef>
              <a:spcPct val="0"/>
            </a:spcBef>
            <a:spcAft>
              <a:spcPts val="0"/>
            </a:spcAft>
            <a:buNone/>
          </a:pPr>
          <a:r>
            <a:rPr lang="zh-TW" altLang="en-US" sz="4000" kern="1200" dirty="0">
              <a:solidFill>
                <a:prstClr val="black">
                  <a:hueOff val="0"/>
                  <a:satOff val="0"/>
                  <a:lumOff val="0"/>
                  <a:alphaOff val="0"/>
                </a:prstClr>
              </a:solidFill>
              <a:latin typeface="Microsoft JhengHei" panose="020B0604030504040204" pitchFamily="34" charset="-120"/>
              <a:ea typeface="Microsoft JhengHei" panose="020B0604030504040204" pitchFamily="34" charset="-120"/>
              <a:cs typeface="+mn-cs"/>
            </a:rPr>
            <a:t>出納組長宋振睿</a:t>
          </a:r>
        </a:p>
      </dsp:txBody>
      <dsp:txXfrm>
        <a:off x="6675945" y="2411098"/>
        <a:ext cx="1597221" cy="99171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B81E4-230D-4EC9-9C10-78AA737E8C11}">
      <dsp:nvSpPr>
        <dsp:cNvPr id="0" name=""/>
        <dsp:cNvSpPr/>
      </dsp:nvSpPr>
      <dsp:spPr>
        <a:xfrm>
          <a:off x="-96729" y="0"/>
          <a:ext cx="3381740" cy="3381740"/>
        </a:xfrm>
        <a:prstGeom prst="pie">
          <a:avLst>
            <a:gd name="adj1" fmla="val 5400000"/>
            <a:gd name="adj2" fmla="val 162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444746-E7E4-49EA-9092-BE77DB4F91D8}">
      <dsp:nvSpPr>
        <dsp:cNvPr id="0" name=""/>
        <dsp:cNvSpPr/>
      </dsp:nvSpPr>
      <dsp:spPr>
        <a:xfrm>
          <a:off x="1602816" y="0"/>
          <a:ext cx="6287270" cy="338174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全校層級</a:t>
          </a:r>
        </a:p>
      </dsp:txBody>
      <dsp:txXfrm>
        <a:off x="1602816" y="0"/>
        <a:ext cx="3143635" cy="1014524"/>
      </dsp:txXfrm>
    </dsp:sp>
    <dsp:sp modelId="{F546C23B-4EEE-4E45-968D-5CD89D99A4A5}">
      <dsp:nvSpPr>
        <dsp:cNvPr id="0" name=""/>
        <dsp:cNvSpPr/>
      </dsp:nvSpPr>
      <dsp:spPr>
        <a:xfrm>
          <a:off x="495075" y="1014524"/>
          <a:ext cx="2198128" cy="2198128"/>
        </a:xfrm>
        <a:prstGeom prst="pie">
          <a:avLst>
            <a:gd name="adj1" fmla="val 5400000"/>
            <a:gd name="adj2" fmla="val 16200000"/>
          </a:avLst>
        </a:prstGeom>
        <a:solidFill>
          <a:schemeClr val="accent4">
            <a:hueOff val="-5430226"/>
            <a:satOff val="30863"/>
            <a:lumOff val="-17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85E666-1E06-47EA-A442-5E936F9C1571}">
      <dsp:nvSpPr>
        <dsp:cNvPr id="0" name=""/>
        <dsp:cNvSpPr/>
      </dsp:nvSpPr>
      <dsp:spPr>
        <a:xfrm>
          <a:off x="1594140" y="1014524"/>
          <a:ext cx="6287270" cy="2198128"/>
        </a:xfrm>
        <a:prstGeom prst="rect">
          <a:avLst/>
        </a:prstGeom>
        <a:solidFill>
          <a:schemeClr val="lt1">
            <a:alpha val="90000"/>
            <a:hueOff val="0"/>
            <a:satOff val="0"/>
            <a:lumOff val="0"/>
            <a:alphaOff val="0"/>
          </a:schemeClr>
        </a:solidFill>
        <a:ln w="25400" cap="flat" cmpd="sng" algn="ctr">
          <a:solidFill>
            <a:schemeClr val="accent4">
              <a:hueOff val="-5430226"/>
              <a:satOff val="30863"/>
              <a:lumOff val="-17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華康雅藝體W6" panose="040B0609000000000000" pitchFamily="81" charset="-120"/>
              <a:ea typeface="華康雅藝體W6" panose="040B0609000000000000" pitchFamily="81" charset="-120"/>
            </a:rPr>
            <a:t>催化層級</a:t>
          </a:r>
        </a:p>
      </dsp:txBody>
      <dsp:txXfrm>
        <a:off x="1594140" y="1014524"/>
        <a:ext cx="3143635" cy="1014520"/>
      </dsp:txXfrm>
    </dsp:sp>
    <dsp:sp modelId="{25B8CE4A-9A16-411F-84CE-26E11DEA5E6C}">
      <dsp:nvSpPr>
        <dsp:cNvPr id="0" name=""/>
        <dsp:cNvSpPr/>
      </dsp:nvSpPr>
      <dsp:spPr>
        <a:xfrm>
          <a:off x="1086879" y="2029045"/>
          <a:ext cx="1014520" cy="1014520"/>
        </a:xfrm>
        <a:prstGeom prst="pie">
          <a:avLst>
            <a:gd name="adj1" fmla="val 5400000"/>
            <a:gd name="adj2" fmla="val 16200000"/>
          </a:avLst>
        </a:prstGeom>
        <a:solidFill>
          <a:schemeClr val="accent4">
            <a:hueOff val="-10860451"/>
            <a:satOff val="61727"/>
            <a:lumOff val="-34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A9A2B7-4479-412F-A9EB-E0FE5E6B406E}">
      <dsp:nvSpPr>
        <dsp:cNvPr id="0" name=""/>
        <dsp:cNvSpPr/>
      </dsp:nvSpPr>
      <dsp:spPr>
        <a:xfrm>
          <a:off x="1594140" y="2029045"/>
          <a:ext cx="6287270" cy="1014520"/>
        </a:xfrm>
        <a:prstGeom prst="rect">
          <a:avLst/>
        </a:prstGeom>
        <a:solidFill>
          <a:schemeClr val="lt1">
            <a:alpha val="90000"/>
            <a:hueOff val="0"/>
            <a:satOff val="0"/>
            <a:lumOff val="0"/>
            <a:alphaOff val="0"/>
          </a:schemeClr>
        </a:solidFill>
        <a:ln w="25400" cap="flat" cmpd="sng" algn="ctr">
          <a:solidFill>
            <a:schemeClr val="accent4">
              <a:hueOff val="-10860451"/>
              <a:satOff val="61727"/>
              <a:lumOff val="-341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華康雅藝體W6" panose="040B0609000000000000" pitchFamily="81" charset="-120"/>
              <a:ea typeface="華康雅藝體W6" panose="040B0609000000000000" pitchFamily="81" charset="-120"/>
            </a:rPr>
            <a:t>班級層級</a:t>
          </a:r>
        </a:p>
      </dsp:txBody>
      <dsp:txXfrm>
        <a:off x="1594140" y="2029045"/>
        <a:ext cx="3143635" cy="1014520"/>
      </dsp:txXfrm>
    </dsp:sp>
    <dsp:sp modelId="{CD94C9AF-EA3A-4FAA-B459-ACC40F27E4DC}">
      <dsp:nvSpPr>
        <dsp:cNvPr id="0" name=""/>
        <dsp:cNvSpPr/>
      </dsp:nvSpPr>
      <dsp:spPr>
        <a:xfrm>
          <a:off x="4557079" y="0"/>
          <a:ext cx="3505027" cy="101452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zh-TW" altLang="en-US" sz="1400" kern="1200" dirty="0">
              <a:latin typeface="華康雅藝體W6" panose="040B0609000000000000" pitchFamily="81" charset="-120"/>
              <a:ea typeface="華康雅藝體W6" panose="040B0609000000000000" pitchFamily="81" charset="-120"/>
            </a:rPr>
            <a:t>由校長領航，整合校內各處室，共同推動全校友善及正向支持的校園環境</a:t>
          </a:r>
        </a:p>
      </dsp:txBody>
      <dsp:txXfrm>
        <a:off x="4557079" y="0"/>
        <a:ext cx="3505027" cy="1014524"/>
      </dsp:txXfrm>
    </dsp:sp>
    <dsp:sp modelId="{C82B4280-83F7-4402-9F97-2AEEC520A41E}">
      <dsp:nvSpPr>
        <dsp:cNvPr id="0" name=""/>
        <dsp:cNvSpPr/>
      </dsp:nvSpPr>
      <dsp:spPr>
        <a:xfrm>
          <a:off x="4546029" y="1014524"/>
          <a:ext cx="3527127" cy="101452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zh-TW" altLang="en-US" sz="1400" kern="1200" dirty="0">
              <a:latin typeface="華康雅藝體W6" panose="040B0609000000000000" pitchFamily="81" charset="-120"/>
              <a:ea typeface="華康雅藝體W6" panose="040B0609000000000000" pitchFamily="81" charset="-120"/>
            </a:rPr>
            <a:t>輔導室為全校輔導知能的加油站，催化全校教師與家長樂意增進輔導之能，並共同協助學生學習與成長。</a:t>
          </a:r>
        </a:p>
      </dsp:txBody>
      <dsp:txXfrm>
        <a:off x="4546029" y="1014524"/>
        <a:ext cx="3527127" cy="1014520"/>
      </dsp:txXfrm>
    </dsp:sp>
    <dsp:sp modelId="{4446AAA5-20D0-4485-8467-A1F0662D5326}">
      <dsp:nvSpPr>
        <dsp:cNvPr id="0" name=""/>
        <dsp:cNvSpPr/>
      </dsp:nvSpPr>
      <dsp:spPr>
        <a:xfrm>
          <a:off x="4544316" y="2029045"/>
          <a:ext cx="3530553" cy="101452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zh-TW" altLang="en-US" sz="1400" kern="1200" dirty="0">
              <a:latin typeface="華康雅藝體W6" panose="040B0609000000000000" pitchFamily="81" charset="-120"/>
              <a:ea typeface="華康雅藝體W6" panose="040B0609000000000000" pitchFamily="81" charset="-120"/>
            </a:rPr>
            <a:t>營造正向支持的班級環境，增進學生良好學習與適應功能。</a:t>
          </a:r>
        </a:p>
        <a:p>
          <a:pPr marL="114300" lvl="1" indent="-114300" algn="l" defTabSz="622300">
            <a:lnSpc>
              <a:spcPct val="90000"/>
            </a:lnSpc>
            <a:spcBef>
              <a:spcPct val="0"/>
            </a:spcBef>
            <a:spcAft>
              <a:spcPct val="15000"/>
            </a:spcAft>
            <a:buChar char="•"/>
          </a:pPr>
          <a:r>
            <a:rPr lang="zh-TW" altLang="en-US" sz="1400" kern="1200" dirty="0">
              <a:latin typeface="華康雅藝體W6" panose="040B0609000000000000" pitchFamily="81" charset="-120"/>
              <a:ea typeface="華康雅藝體W6" panose="040B0609000000000000" pitchFamily="81" charset="-120"/>
            </a:rPr>
            <a:t>導師與輔導老師合作，設計並執行能改善學生問題的班級輔導方案。</a:t>
          </a:r>
        </a:p>
      </dsp:txBody>
      <dsp:txXfrm>
        <a:off x="4544316" y="2029045"/>
        <a:ext cx="3530553" cy="1014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F5226-FA58-41A5-B455-369D26639C42}">
      <dsp:nvSpPr>
        <dsp:cNvPr id="0" name=""/>
        <dsp:cNvSpPr/>
      </dsp:nvSpPr>
      <dsp:spPr>
        <a:xfrm>
          <a:off x="827922" y="3523"/>
          <a:ext cx="1480450" cy="110512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21920" rIns="40640" bIns="40640" numCol="1" spcCol="1270" anchor="t" anchorCtr="0">
          <a:noAutofit/>
        </a:bodyPr>
        <a:lstStyle/>
        <a:p>
          <a:pPr marL="285750" lvl="1" indent="-285750" algn="ctr" defTabSz="1422400">
            <a:lnSpc>
              <a:spcPct val="90000"/>
            </a:lnSpc>
            <a:spcBef>
              <a:spcPct val="0"/>
            </a:spcBef>
            <a:spcAft>
              <a:spcPct val="15000"/>
            </a:spcAft>
            <a:buFontTx/>
            <a:buNone/>
          </a:pPr>
          <a:r>
            <a:rPr lang="zh-TW" altLang="en-US" sz="3200" kern="1200" dirty="0">
              <a:latin typeface="微軟正黑體" panose="020B0604030504040204" pitchFamily="34" charset="-120"/>
              <a:ea typeface="微軟正黑體" panose="020B0604030504040204" pitchFamily="34" charset="-120"/>
            </a:rPr>
            <a:t>國文</a:t>
          </a:r>
        </a:p>
      </dsp:txBody>
      <dsp:txXfrm>
        <a:off x="853816" y="29417"/>
        <a:ext cx="1428662" cy="1079230"/>
      </dsp:txXfrm>
    </dsp:sp>
    <dsp:sp modelId="{89C66BE9-D363-4F92-A3A7-0AED935EFF87}">
      <dsp:nvSpPr>
        <dsp:cNvPr id="0" name=""/>
        <dsp:cNvSpPr/>
      </dsp:nvSpPr>
      <dsp:spPr>
        <a:xfrm>
          <a:off x="827922" y="1108648"/>
          <a:ext cx="1480450" cy="47520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王秀菊</a:t>
          </a:r>
        </a:p>
      </dsp:txBody>
      <dsp:txXfrm>
        <a:off x="827922" y="1108648"/>
        <a:ext cx="1042570" cy="475203"/>
      </dsp:txXfrm>
    </dsp:sp>
    <dsp:sp modelId="{044EB640-C717-4536-A4A9-8A9248D69C8A}">
      <dsp:nvSpPr>
        <dsp:cNvPr id="0" name=""/>
        <dsp:cNvSpPr/>
      </dsp:nvSpPr>
      <dsp:spPr>
        <a:xfrm>
          <a:off x="1912372" y="1184130"/>
          <a:ext cx="518157" cy="51815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5000" b="-5000"/>
          </a:stretch>
        </a:blip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0E2362-DE51-4115-955A-3BBB44869D62}">
      <dsp:nvSpPr>
        <dsp:cNvPr id="0" name=""/>
        <dsp:cNvSpPr/>
      </dsp:nvSpPr>
      <dsp:spPr>
        <a:xfrm>
          <a:off x="2558900" y="3523"/>
          <a:ext cx="1480450" cy="110512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21920" rIns="40640" bIns="40640" numCol="1" spcCol="1270" anchor="t" anchorCtr="0">
          <a:noAutofit/>
        </a:bodyPr>
        <a:lstStyle/>
        <a:p>
          <a:pPr marL="285750" lvl="1" indent="-285750" algn="ctr" defTabSz="1422400">
            <a:lnSpc>
              <a:spcPct val="90000"/>
            </a:lnSpc>
            <a:spcBef>
              <a:spcPct val="0"/>
            </a:spcBef>
            <a:spcAft>
              <a:spcPct val="15000"/>
            </a:spcAft>
            <a:buFontTx/>
            <a:buNone/>
          </a:pPr>
          <a:r>
            <a:rPr lang="zh-TW" altLang="en-US" sz="3200" kern="1200" dirty="0">
              <a:latin typeface="微軟正黑體" panose="020B0604030504040204" pitchFamily="34" charset="-120"/>
              <a:ea typeface="微軟正黑體" panose="020B0604030504040204" pitchFamily="34" charset="-120"/>
            </a:rPr>
            <a:t>英語</a:t>
          </a:r>
        </a:p>
      </dsp:txBody>
      <dsp:txXfrm>
        <a:off x="2584794" y="29417"/>
        <a:ext cx="1428662" cy="1079230"/>
      </dsp:txXfrm>
    </dsp:sp>
    <dsp:sp modelId="{B2C827FD-3209-4197-B59B-5D6B6B8B8716}">
      <dsp:nvSpPr>
        <dsp:cNvPr id="0" name=""/>
        <dsp:cNvSpPr/>
      </dsp:nvSpPr>
      <dsp:spPr>
        <a:xfrm>
          <a:off x="2558900" y="1108648"/>
          <a:ext cx="1480450" cy="47520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楊馥聰</a:t>
          </a:r>
          <a:endParaRPr lang="en-US" altLang="zh-TW" sz="2400" b="1" kern="1200" dirty="0">
            <a:latin typeface="微軟正黑體" panose="020B0604030504040204" pitchFamily="34" charset="-120"/>
            <a:ea typeface="微軟正黑體" panose="020B0604030504040204" pitchFamily="34" charset="-120"/>
          </a:endParaRPr>
        </a:p>
      </dsp:txBody>
      <dsp:txXfrm>
        <a:off x="2558900" y="1108648"/>
        <a:ext cx="1042570" cy="475203"/>
      </dsp:txXfrm>
    </dsp:sp>
    <dsp:sp modelId="{67600101-2B94-47A6-8041-5E6AE2258C17}">
      <dsp:nvSpPr>
        <dsp:cNvPr id="0" name=""/>
        <dsp:cNvSpPr/>
      </dsp:nvSpPr>
      <dsp:spPr>
        <a:xfrm>
          <a:off x="3643350" y="1184130"/>
          <a:ext cx="518157" cy="51815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5000" b="-5000"/>
          </a:stretch>
        </a:blip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67E8B8-651D-4075-AACB-4EF778AE2C30}">
      <dsp:nvSpPr>
        <dsp:cNvPr id="0" name=""/>
        <dsp:cNvSpPr/>
      </dsp:nvSpPr>
      <dsp:spPr>
        <a:xfrm>
          <a:off x="4289878" y="3523"/>
          <a:ext cx="1480450" cy="110512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21920" rIns="40640" bIns="40640" numCol="1" spcCol="1270" anchor="t" anchorCtr="0">
          <a:noAutofit/>
        </a:bodyPr>
        <a:lstStyle/>
        <a:p>
          <a:pPr marL="285750" lvl="1" indent="-285750" algn="ctr" defTabSz="1422400">
            <a:lnSpc>
              <a:spcPct val="90000"/>
            </a:lnSpc>
            <a:spcBef>
              <a:spcPct val="0"/>
            </a:spcBef>
            <a:spcAft>
              <a:spcPct val="15000"/>
            </a:spcAft>
            <a:buFontTx/>
            <a:buNone/>
          </a:pPr>
          <a:r>
            <a:rPr lang="zh-TW" altLang="en-US" sz="3200" kern="1200" dirty="0">
              <a:latin typeface="微軟正黑體" panose="020B0604030504040204" pitchFamily="34" charset="-120"/>
              <a:ea typeface="微軟正黑體" panose="020B0604030504040204" pitchFamily="34" charset="-120"/>
            </a:rPr>
            <a:t>數學</a:t>
          </a:r>
        </a:p>
      </dsp:txBody>
      <dsp:txXfrm>
        <a:off x="4315772" y="29417"/>
        <a:ext cx="1428662" cy="1079230"/>
      </dsp:txXfrm>
    </dsp:sp>
    <dsp:sp modelId="{07CB681B-1722-4E48-8F23-1D5AD1476206}">
      <dsp:nvSpPr>
        <dsp:cNvPr id="0" name=""/>
        <dsp:cNvSpPr/>
      </dsp:nvSpPr>
      <dsp:spPr>
        <a:xfrm>
          <a:off x="4289878" y="1108648"/>
          <a:ext cx="1480450" cy="475203"/>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陳建華</a:t>
          </a:r>
          <a:endParaRPr lang="en-US" altLang="zh-TW" sz="2400" b="1" kern="1200" dirty="0">
            <a:latin typeface="微軟正黑體" panose="020B0604030504040204" pitchFamily="34" charset="-120"/>
            <a:ea typeface="微軟正黑體" panose="020B0604030504040204" pitchFamily="34" charset="-120"/>
          </a:endParaRPr>
        </a:p>
      </dsp:txBody>
      <dsp:txXfrm>
        <a:off x="4289878" y="1108648"/>
        <a:ext cx="1042570" cy="475203"/>
      </dsp:txXfrm>
    </dsp:sp>
    <dsp:sp modelId="{EBBEE85E-421F-41B0-8876-E850E3DDFC87}">
      <dsp:nvSpPr>
        <dsp:cNvPr id="0" name=""/>
        <dsp:cNvSpPr/>
      </dsp:nvSpPr>
      <dsp:spPr>
        <a:xfrm>
          <a:off x="5374328" y="1184130"/>
          <a:ext cx="518157" cy="51815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5000" b="-5000"/>
          </a:stretch>
        </a:blip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D1952A-C299-43DC-B92B-2F244F33D71A}">
      <dsp:nvSpPr>
        <dsp:cNvPr id="0" name=""/>
        <dsp:cNvSpPr/>
      </dsp:nvSpPr>
      <dsp:spPr>
        <a:xfrm>
          <a:off x="827922" y="1958920"/>
          <a:ext cx="1480450" cy="110512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21920" rIns="40640" bIns="40640" numCol="1" spcCol="1270" anchor="t" anchorCtr="0">
          <a:noAutofit/>
        </a:bodyPr>
        <a:lstStyle/>
        <a:p>
          <a:pPr marL="285750" lvl="1" indent="-285750" algn="ctr" defTabSz="1422400">
            <a:lnSpc>
              <a:spcPct val="90000"/>
            </a:lnSpc>
            <a:spcBef>
              <a:spcPct val="0"/>
            </a:spcBef>
            <a:spcAft>
              <a:spcPct val="15000"/>
            </a:spcAft>
            <a:buFontTx/>
            <a:buNone/>
          </a:pPr>
          <a:r>
            <a:rPr lang="zh-TW" altLang="en-US" sz="3200" kern="1200" dirty="0">
              <a:latin typeface="微軟正黑體" panose="020B0604030504040204" pitchFamily="34" charset="-120"/>
              <a:ea typeface="微軟正黑體" panose="020B0604030504040204" pitchFamily="34" charset="-120"/>
            </a:rPr>
            <a:t>自然</a:t>
          </a:r>
        </a:p>
      </dsp:txBody>
      <dsp:txXfrm>
        <a:off x="853816" y="1984814"/>
        <a:ext cx="1428662" cy="1079230"/>
      </dsp:txXfrm>
    </dsp:sp>
    <dsp:sp modelId="{F5207AB8-6913-44D7-9918-B56E58E8D018}">
      <dsp:nvSpPr>
        <dsp:cNvPr id="0" name=""/>
        <dsp:cNvSpPr/>
      </dsp:nvSpPr>
      <dsp:spPr>
        <a:xfrm>
          <a:off x="827922" y="3064045"/>
          <a:ext cx="1480450" cy="47520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李訓仁</a:t>
          </a:r>
          <a:endParaRPr lang="en-US" altLang="zh-TW" sz="2400" b="1" kern="1200" dirty="0">
            <a:latin typeface="微軟正黑體" panose="020B0604030504040204" pitchFamily="34" charset="-120"/>
            <a:ea typeface="微軟正黑體" panose="020B0604030504040204" pitchFamily="34" charset="-120"/>
          </a:endParaRPr>
        </a:p>
      </dsp:txBody>
      <dsp:txXfrm>
        <a:off x="827922" y="3064045"/>
        <a:ext cx="1042570" cy="475203"/>
      </dsp:txXfrm>
    </dsp:sp>
    <dsp:sp modelId="{5BA91EB2-C218-40EB-95C1-071C041795F8}">
      <dsp:nvSpPr>
        <dsp:cNvPr id="0" name=""/>
        <dsp:cNvSpPr/>
      </dsp:nvSpPr>
      <dsp:spPr>
        <a:xfrm>
          <a:off x="1912372" y="3139526"/>
          <a:ext cx="518157" cy="51815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5000" b="-5000"/>
          </a:stretch>
        </a:blip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EA951B-A93D-4272-8E42-90E5FAF9BBCE}">
      <dsp:nvSpPr>
        <dsp:cNvPr id="0" name=""/>
        <dsp:cNvSpPr/>
      </dsp:nvSpPr>
      <dsp:spPr>
        <a:xfrm>
          <a:off x="2558900" y="1958920"/>
          <a:ext cx="1480450" cy="110512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21920" rIns="40640" bIns="40640" numCol="1" spcCol="1270" anchor="t" anchorCtr="0">
          <a:noAutofit/>
        </a:bodyPr>
        <a:lstStyle/>
        <a:p>
          <a:pPr marL="285750" lvl="1" indent="-285750" algn="ctr" defTabSz="1600200">
            <a:lnSpc>
              <a:spcPct val="90000"/>
            </a:lnSpc>
            <a:spcBef>
              <a:spcPct val="0"/>
            </a:spcBef>
            <a:spcAft>
              <a:spcPct val="15000"/>
            </a:spcAft>
            <a:buFontTx/>
            <a:buNone/>
          </a:pPr>
          <a:r>
            <a:rPr lang="zh-TW" altLang="en-US" sz="3200" kern="1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社會</a:t>
          </a:r>
        </a:p>
      </dsp:txBody>
      <dsp:txXfrm>
        <a:off x="2584794" y="1984814"/>
        <a:ext cx="1428662" cy="1079230"/>
      </dsp:txXfrm>
    </dsp:sp>
    <dsp:sp modelId="{0296928E-1072-47F9-90A6-02D7646A93EC}">
      <dsp:nvSpPr>
        <dsp:cNvPr id="0" name=""/>
        <dsp:cNvSpPr/>
      </dsp:nvSpPr>
      <dsp:spPr>
        <a:xfrm>
          <a:off x="2558900" y="3064045"/>
          <a:ext cx="1480450" cy="475203"/>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陳秀蘭</a:t>
          </a:r>
        </a:p>
      </dsp:txBody>
      <dsp:txXfrm>
        <a:off x="2558900" y="3064045"/>
        <a:ext cx="1042570" cy="475203"/>
      </dsp:txXfrm>
    </dsp:sp>
    <dsp:sp modelId="{5C529F31-EAAF-4AC7-A7B2-B746CF5CF096}">
      <dsp:nvSpPr>
        <dsp:cNvPr id="0" name=""/>
        <dsp:cNvSpPr/>
      </dsp:nvSpPr>
      <dsp:spPr>
        <a:xfrm>
          <a:off x="3643350" y="3139526"/>
          <a:ext cx="518157" cy="51815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5000" b="-5000"/>
          </a:stretch>
        </a:blip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187FBC-CBB8-4CED-AC71-4C0A577E7085}">
      <dsp:nvSpPr>
        <dsp:cNvPr id="0" name=""/>
        <dsp:cNvSpPr/>
      </dsp:nvSpPr>
      <dsp:spPr>
        <a:xfrm>
          <a:off x="4289878" y="1958920"/>
          <a:ext cx="1480450" cy="110512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21920" rIns="40640" bIns="40640" numCol="1" spcCol="1270" anchor="t" anchorCtr="0">
          <a:noAutofit/>
        </a:bodyPr>
        <a:lstStyle/>
        <a:p>
          <a:pPr marL="285750" lvl="1" indent="-285750" algn="ctr" defTabSz="1422400">
            <a:lnSpc>
              <a:spcPct val="90000"/>
            </a:lnSpc>
            <a:spcBef>
              <a:spcPct val="0"/>
            </a:spcBef>
            <a:spcAft>
              <a:spcPct val="15000"/>
            </a:spcAft>
            <a:buFontTx/>
            <a:buNone/>
          </a:pPr>
          <a:r>
            <a:rPr lang="zh-TW" altLang="en-US" sz="3200" kern="1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健體</a:t>
          </a:r>
          <a:endParaRPr lang="zh-TW" altLang="en-US" sz="3200" kern="1200" dirty="0">
            <a:latin typeface="微軟正黑體" panose="020B0604030504040204" pitchFamily="34" charset="-120"/>
            <a:ea typeface="微軟正黑體" panose="020B0604030504040204" pitchFamily="34" charset="-120"/>
          </a:endParaRPr>
        </a:p>
      </dsp:txBody>
      <dsp:txXfrm>
        <a:off x="4315772" y="1984814"/>
        <a:ext cx="1428662" cy="1079230"/>
      </dsp:txXfrm>
    </dsp:sp>
    <dsp:sp modelId="{42369E62-6828-479B-8D91-56286F8DA19B}">
      <dsp:nvSpPr>
        <dsp:cNvPr id="0" name=""/>
        <dsp:cNvSpPr/>
      </dsp:nvSpPr>
      <dsp:spPr>
        <a:xfrm>
          <a:off x="4289878" y="3064045"/>
          <a:ext cx="1480450" cy="47520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郭偉淋</a:t>
          </a:r>
        </a:p>
      </dsp:txBody>
      <dsp:txXfrm>
        <a:off x="4289878" y="3064045"/>
        <a:ext cx="1042570" cy="475203"/>
      </dsp:txXfrm>
    </dsp:sp>
    <dsp:sp modelId="{A3BD2D49-23B0-45E8-95F6-F545CD4D388D}">
      <dsp:nvSpPr>
        <dsp:cNvPr id="0" name=""/>
        <dsp:cNvSpPr/>
      </dsp:nvSpPr>
      <dsp:spPr>
        <a:xfrm>
          <a:off x="5374328" y="3139526"/>
          <a:ext cx="518157" cy="51815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5000" b="-5000"/>
          </a:stretch>
        </a:blip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BBCFD7-5DF5-47B1-A1F8-7F9F29AF9DD3}">
      <dsp:nvSpPr>
        <dsp:cNvPr id="0" name=""/>
        <dsp:cNvSpPr/>
      </dsp:nvSpPr>
      <dsp:spPr>
        <a:xfrm>
          <a:off x="827922" y="3914317"/>
          <a:ext cx="1480450" cy="110512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21920" rIns="40640" bIns="40640" numCol="1" spcCol="1270" anchor="t" anchorCtr="0">
          <a:noAutofit/>
        </a:bodyPr>
        <a:lstStyle/>
        <a:p>
          <a:pPr marL="285750" lvl="1" indent="-285750" algn="ctr" defTabSz="1422400">
            <a:lnSpc>
              <a:spcPct val="90000"/>
            </a:lnSpc>
            <a:spcBef>
              <a:spcPct val="0"/>
            </a:spcBef>
            <a:spcAft>
              <a:spcPct val="15000"/>
            </a:spcAft>
            <a:buNone/>
          </a:pPr>
          <a:r>
            <a:rPr lang="zh-TW" altLang="en-US" sz="3200" kern="1200" dirty="0">
              <a:latin typeface="微軟正黑體" panose="020B0604030504040204" pitchFamily="34" charset="-120"/>
              <a:ea typeface="微軟正黑體" panose="020B0604030504040204" pitchFamily="34" charset="-120"/>
            </a:rPr>
            <a:t>藝文</a:t>
          </a:r>
        </a:p>
      </dsp:txBody>
      <dsp:txXfrm>
        <a:off x="853816" y="3940211"/>
        <a:ext cx="1428662" cy="1079230"/>
      </dsp:txXfrm>
    </dsp:sp>
    <dsp:sp modelId="{891146D4-9472-4392-9E98-363ED8672060}">
      <dsp:nvSpPr>
        <dsp:cNvPr id="0" name=""/>
        <dsp:cNvSpPr/>
      </dsp:nvSpPr>
      <dsp:spPr>
        <a:xfrm>
          <a:off x="827922" y="5019442"/>
          <a:ext cx="1480450" cy="47520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黃麗娟</a:t>
          </a:r>
        </a:p>
      </dsp:txBody>
      <dsp:txXfrm>
        <a:off x="827922" y="5019442"/>
        <a:ext cx="1042570" cy="475203"/>
      </dsp:txXfrm>
    </dsp:sp>
    <dsp:sp modelId="{BC4D6E86-5B6D-489B-8383-B51D2760557C}">
      <dsp:nvSpPr>
        <dsp:cNvPr id="0" name=""/>
        <dsp:cNvSpPr/>
      </dsp:nvSpPr>
      <dsp:spPr>
        <a:xfrm>
          <a:off x="1912372" y="5094923"/>
          <a:ext cx="518157" cy="51815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AFB589-0A32-4198-AC48-112F3E3A99CB}">
      <dsp:nvSpPr>
        <dsp:cNvPr id="0" name=""/>
        <dsp:cNvSpPr/>
      </dsp:nvSpPr>
      <dsp:spPr>
        <a:xfrm>
          <a:off x="2558900" y="3914317"/>
          <a:ext cx="1480450" cy="110512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21920" rIns="40640" bIns="40640" numCol="1" spcCol="1270" anchor="t" anchorCtr="0">
          <a:noAutofit/>
        </a:bodyPr>
        <a:lstStyle/>
        <a:p>
          <a:pPr marL="285750" lvl="1" indent="-285750" algn="ctr" defTabSz="1422400">
            <a:lnSpc>
              <a:spcPct val="90000"/>
            </a:lnSpc>
            <a:spcBef>
              <a:spcPct val="0"/>
            </a:spcBef>
            <a:spcAft>
              <a:spcPct val="15000"/>
            </a:spcAft>
            <a:buNone/>
          </a:pPr>
          <a:r>
            <a:rPr lang="zh-TW" altLang="en-US" sz="3200" kern="1200" dirty="0">
              <a:latin typeface="微軟正黑體" panose="020B0604030504040204" pitchFamily="34" charset="-120"/>
              <a:ea typeface="微軟正黑體" panose="020B0604030504040204" pitchFamily="34" charset="-120"/>
            </a:rPr>
            <a:t>綜合</a:t>
          </a:r>
        </a:p>
      </dsp:txBody>
      <dsp:txXfrm>
        <a:off x="2584794" y="3940211"/>
        <a:ext cx="1428662" cy="1079230"/>
      </dsp:txXfrm>
    </dsp:sp>
    <dsp:sp modelId="{F1F5849C-FAD3-4A97-8E10-07A5DEC41012}">
      <dsp:nvSpPr>
        <dsp:cNvPr id="0" name=""/>
        <dsp:cNvSpPr/>
      </dsp:nvSpPr>
      <dsp:spPr>
        <a:xfrm>
          <a:off x="2558900" y="5019442"/>
          <a:ext cx="1480450" cy="475203"/>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游舒閔</a:t>
          </a:r>
        </a:p>
      </dsp:txBody>
      <dsp:txXfrm>
        <a:off x="2558900" y="5019442"/>
        <a:ext cx="1042570" cy="475203"/>
      </dsp:txXfrm>
    </dsp:sp>
    <dsp:sp modelId="{89FAF825-4B0B-4370-B79B-AEB4791DFDE5}">
      <dsp:nvSpPr>
        <dsp:cNvPr id="0" name=""/>
        <dsp:cNvSpPr/>
      </dsp:nvSpPr>
      <dsp:spPr>
        <a:xfrm>
          <a:off x="3643350" y="5094923"/>
          <a:ext cx="518157" cy="51815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E34C29-F501-4BD2-B12B-45E1A86186BD}">
      <dsp:nvSpPr>
        <dsp:cNvPr id="0" name=""/>
        <dsp:cNvSpPr/>
      </dsp:nvSpPr>
      <dsp:spPr>
        <a:xfrm>
          <a:off x="4289878" y="3914317"/>
          <a:ext cx="1480450" cy="110512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21920" rIns="40640" bIns="40640" numCol="1" spcCol="1270" anchor="t" anchorCtr="0">
          <a:noAutofit/>
        </a:bodyPr>
        <a:lstStyle/>
        <a:p>
          <a:pPr marL="285750" lvl="1" indent="-285750" algn="ctr" defTabSz="1422400">
            <a:lnSpc>
              <a:spcPct val="90000"/>
            </a:lnSpc>
            <a:spcBef>
              <a:spcPct val="0"/>
            </a:spcBef>
            <a:spcAft>
              <a:spcPct val="15000"/>
            </a:spcAft>
            <a:buNone/>
          </a:pPr>
          <a:r>
            <a:rPr lang="zh-TW" altLang="en-US" sz="3200" kern="1200" dirty="0">
              <a:latin typeface="微軟正黑體" panose="020B0604030504040204" pitchFamily="34" charset="-120"/>
              <a:ea typeface="微軟正黑體" panose="020B0604030504040204" pitchFamily="34" charset="-120"/>
            </a:rPr>
            <a:t>科技</a:t>
          </a:r>
        </a:p>
      </dsp:txBody>
      <dsp:txXfrm>
        <a:off x="4315772" y="3940211"/>
        <a:ext cx="1428662" cy="1079230"/>
      </dsp:txXfrm>
    </dsp:sp>
    <dsp:sp modelId="{66938422-63EC-47F6-BC68-A2AC2E136C0E}">
      <dsp:nvSpPr>
        <dsp:cNvPr id="0" name=""/>
        <dsp:cNvSpPr/>
      </dsp:nvSpPr>
      <dsp:spPr>
        <a:xfrm>
          <a:off x="4289878" y="5019442"/>
          <a:ext cx="1480450" cy="47520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陳慶全</a:t>
          </a:r>
        </a:p>
      </dsp:txBody>
      <dsp:txXfrm>
        <a:off x="4289878" y="5019442"/>
        <a:ext cx="1042570" cy="475203"/>
      </dsp:txXfrm>
    </dsp:sp>
    <dsp:sp modelId="{C0AD855B-F9E3-41D5-9E16-626CB91A390C}">
      <dsp:nvSpPr>
        <dsp:cNvPr id="0" name=""/>
        <dsp:cNvSpPr/>
      </dsp:nvSpPr>
      <dsp:spPr>
        <a:xfrm>
          <a:off x="5374328" y="5094923"/>
          <a:ext cx="518157" cy="51815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BA8D5-37E7-45B6-A6CC-C4FF8B6029D4}">
      <dsp:nvSpPr>
        <dsp:cNvPr id="0" name=""/>
        <dsp:cNvSpPr/>
      </dsp:nvSpPr>
      <dsp:spPr>
        <a:xfrm>
          <a:off x="133503" y="1017316"/>
          <a:ext cx="3169433" cy="99044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70863" tIns="133350" rIns="133350" bIns="133350" numCol="1" spcCol="1270" anchor="ctr" anchorCtr="0">
          <a:noAutofit/>
        </a:bodyPr>
        <a:lstStyle/>
        <a:p>
          <a:pPr marL="0" lvl="0" indent="0" algn="l" defTabSz="1555750">
            <a:lnSpc>
              <a:spcPct val="90000"/>
            </a:lnSpc>
            <a:spcBef>
              <a:spcPct val="0"/>
            </a:spcBef>
            <a:spcAft>
              <a:spcPct val="35000"/>
            </a:spcAft>
            <a:buNone/>
          </a:pPr>
          <a:r>
            <a:rPr lang="zh-TW" altLang="en-US" sz="3500" b="1" kern="1200" dirty="0">
              <a:solidFill>
                <a:schemeClr val="tx1"/>
              </a:solidFill>
              <a:latin typeface="微軟正黑體" panose="020B0604030504040204" pitchFamily="34" charset="-120"/>
              <a:ea typeface="微軟正黑體" panose="020B0604030504040204" pitchFamily="34" charset="-120"/>
            </a:rPr>
            <a:t>游舒閔老師</a:t>
          </a:r>
          <a:endParaRPr lang="en-US" altLang="zh-TW" sz="3500" b="1" kern="1200" dirty="0">
            <a:solidFill>
              <a:schemeClr val="tx1"/>
            </a:solidFill>
            <a:latin typeface="微軟正黑體" panose="020B0604030504040204" pitchFamily="34" charset="-120"/>
            <a:ea typeface="微軟正黑體" panose="020B0604030504040204" pitchFamily="34" charset="-120"/>
          </a:endParaRPr>
        </a:p>
      </dsp:txBody>
      <dsp:txXfrm>
        <a:off x="133503" y="1017316"/>
        <a:ext cx="3169433" cy="990447"/>
      </dsp:txXfrm>
    </dsp:sp>
    <dsp:sp modelId="{8C455384-8369-4394-A5EA-9CB8B7873798}">
      <dsp:nvSpPr>
        <dsp:cNvPr id="0" name=""/>
        <dsp:cNvSpPr/>
      </dsp:nvSpPr>
      <dsp:spPr>
        <a:xfrm>
          <a:off x="1443" y="874251"/>
          <a:ext cx="693313" cy="1039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C02CD0-D039-43FD-A2C6-DE86EA0445EF}">
      <dsp:nvSpPr>
        <dsp:cNvPr id="0" name=""/>
        <dsp:cNvSpPr/>
      </dsp:nvSpPr>
      <dsp:spPr>
        <a:xfrm>
          <a:off x="3693546" y="1017316"/>
          <a:ext cx="3169433" cy="99044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70863" tIns="133350" rIns="133350" bIns="133350" numCol="1" spcCol="1270" anchor="ctr" anchorCtr="0">
          <a:noAutofit/>
        </a:bodyPr>
        <a:lstStyle/>
        <a:p>
          <a:pPr marL="0" lvl="0" indent="0" algn="l" defTabSz="1555750">
            <a:lnSpc>
              <a:spcPct val="90000"/>
            </a:lnSpc>
            <a:spcBef>
              <a:spcPct val="0"/>
            </a:spcBef>
            <a:spcAft>
              <a:spcPct val="35000"/>
            </a:spcAft>
            <a:buNone/>
          </a:pPr>
          <a:r>
            <a:rPr lang="zh-TW" altLang="en-US" sz="3500" b="1" kern="1200" dirty="0">
              <a:solidFill>
                <a:schemeClr val="tx1"/>
              </a:solidFill>
              <a:latin typeface="微軟正黑體" panose="020B0604030504040204" pitchFamily="34" charset="-120"/>
              <a:ea typeface="微軟正黑體" panose="020B0604030504040204" pitchFamily="34" charset="-120"/>
            </a:rPr>
            <a:t>張嫈嫈老師</a:t>
          </a:r>
          <a:endParaRPr lang="en-US" altLang="zh-TW" sz="3500" b="1" kern="1200" dirty="0">
            <a:solidFill>
              <a:schemeClr val="tx1"/>
            </a:solidFill>
            <a:latin typeface="微軟正黑體" panose="020B0604030504040204" pitchFamily="34" charset="-120"/>
            <a:ea typeface="微軟正黑體" panose="020B0604030504040204" pitchFamily="34" charset="-120"/>
          </a:endParaRPr>
        </a:p>
      </dsp:txBody>
      <dsp:txXfrm>
        <a:off x="3693546" y="1017316"/>
        <a:ext cx="3169433" cy="990447"/>
      </dsp:txXfrm>
    </dsp:sp>
    <dsp:sp modelId="{15FE2D3E-BCB7-4778-9FA9-E300734F4B4A}">
      <dsp:nvSpPr>
        <dsp:cNvPr id="0" name=""/>
        <dsp:cNvSpPr/>
      </dsp:nvSpPr>
      <dsp:spPr>
        <a:xfrm>
          <a:off x="3561487" y="874251"/>
          <a:ext cx="693313" cy="1039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9C6319-9C45-4816-80EF-E4301E3F0F5B}">
      <dsp:nvSpPr>
        <dsp:cNvPr id="0" name=""/>
        <dsp:cNvSpPr/>
      </dsp:nvSpPr>
      <dsp:spPr>
        <a:xfrm>
          <a:off x="133503" y="2264179"/>
          <a:ext cx="3169433" cy="99044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70863" tIns="133350" rIns="133350" bIns="133350" numCol="1" spcCol="1270" anchor="ctr" anchorCtr="0">
          <a:noAutofit/>
        </a:bodyPr>
        <a:lstStyle/>
        <a:p>
          <a:pPr marL="0" lvl="0" indent="0" algn="l" defTabSz="1555750">
            <a:lnSpc>
              <a:spcPct val="90000"/>
            </a:lnSpc>
            <a:spcBef>
              <a:spcPct val="0"/>
            </a:spcBef>
            <a:spcAft>
              <a:spcPct val="35000"/>
            </a:spcAft>
            <a:buNone/>
          </a:pPr>
          <a:r>
            <a:rPr lang="zh-TW" altLang="en-US" sz="3500" b="1" kern="1200" dirty="0">
              <a:solidFill>
                <a:schemeClr val="tx1"/>
              </a:solidFill>
              <a:latin typeface="微軟正黑體" panose="020B0604030504040204" pitchFamily="34" charset="-120"/>
              <a:ea typeface="微軟正黑體" panose="020B0604030504040204" pitchFamily="34" charset="-120"/>
            </a:rPr>
            <a:t>陳宇楠老師</a:t>
          </a:r>
          <a:endParaRPr lang="en-US" altLang="zh-TW" sz="3500" b="1" kern="1200" dirty="0">
            <a:solidFill>
              <a:schemeClr val="tx1"/>
            </a:solidFill>
            <a:latin typeface="微軟正黑體" panose="020B0604030504040204" pitchFamily="34" charset="-120"/>
            <a:ea typeface="微軟正黑體" panose="020B0604030504040204" pitchFamily="34" charset="-120"/>
          </a:endParaRPr>
        </a:p>
      </dsp:txBody>
      <dsp:txXfrm>
        <a:off x="133503" y="2264179"/>
        <a:ext cx="3169433" cy="990447"/>
      </dsp:txXfrm>
    </dsp:sp>
    <dsp:sp modelId="{AC14608E-C7D8-4587-898E-6D74DEB05DB8}">
      <dsp:nvSpPr>
        <dsp:cNvPr id="0" name=""/>
        <dsp:cNvSpPr/>
      </dsp:nvSpPr>
      <dsp:spPr>
        <a:xfrm>
          <a:off x="1443" y="2121115"/>
          <a:ext cx="693313" cy="10399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31CC7B-7655-4C46-8999-FBC17F6E5FD0}">
      <dsp:nvSpPr>
        <dsp:cNvPr id="0" name=""/>
        <dsp:cNvSpPr/>
      </dsp:nvSpPr>
      <dsp:spPr>
        <a:xfrm>
          <a:off x="3693546" y="2264179"/>
          <a:ext cx="3169433" cy="99044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70863" tIns="133350" rIns="133350" bIns="133350" numCol="1" spcCol="1270" anchor="ctr" anchorCtr="0">
          <a:noAutofit/>
        </a:bodyPr>
        <a:lstStyle/>
        <a:p>
          <a:pPr marL="0" lvl="0" indent="0" algn="l" defTabSz="1555750">
            <a:lnSpc>
              <a:spcPct val="90000"/>
            </a:lnSpc>
            <a:spcBef>
              <a:spcPct val="0"/>
            </a:spcBef>
            <a:spcAft>
              <a:spcPct val="35000"/>
            </a:spcAft>
            <a:buNone/>
          </a:pPr>
          <a:r>
            <a:rPr lang="zh-TW" altLang="en-US" sz="3500" b="1" kern="1200" dirty="0">
              <a:solidFill>
                <a:schemeClr val="tx1"/>
              </a:solidFill>
              <a:latin typeface="微軟正黑體" panose="020B0604030504040204" pitchFamily="34" charset="-120"/>
              <a:ea typeface="微軟正黑體" panose="020B0604030504040204" pitchFamily="34" charset="-120"/>
            </a:rPr>
            <a:t>趙佳慧老師</a:t>
          </a:r>
          <a:endParaRPr lang="en-US" altLang="zh-TW" sz="3500" b="1" kern="1200" dirty="0">
            <a:solidFill>
              <a:schemeClr val="tx1"/>
            </a:solidFill>
            <a:latin typeface="微軟正黑體" panose="020B0604030504040204" pitchFamily="34" charset="-120"/>
            <a:ea typeface="微軟正黑體" panose="020B0604030504040204" pitchFamily="34" charset="-120"/>
          </a:endParaRPr>
        </a:p>
      </dsp:txBody>
      <dsp:txXfrm>
        <a:off x="3693546" y="2264179"/>
        <a:ext cx="3169433" cy="990447"/>
      </dsp:txXfrm>
    </dsp:sp>
    <dsp:sp modelId="{5C27C056-6AC2-4C39-A894-77A85BBFDE85}">
      <dsp:nvSpPr>
        <dsp:cNvPr id="0" name=""/>
        <dsp:cNvSpPr/>
      </dsp:nvSpPr>
      <dsp:spPr>
        <a:xfrm>
          <a:off x="3561487" y="2121115"/>
          <a:ext cx="693313" cy="10399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26B336-8698-4ACD-ADC5-95A7DA080458}">
      <dsp:nvSpPr>
        <dsp:cNvPr id="0" name=""/>
        <dsp:cNvSpPr/>
      </dsp:nvSpPr>
      <dsp:spPr>
        <a:xfrm>
          <a:off x="133503" y="3511043"/>
          <a:ext cx="3169433" cy="99044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70863" tIns="133350" rIns="133350" bIns="133350" numCol="1" spcCol="1270" anchor="ctr" anchorCtr="0">
          <a:noAutofit/>
        </a:bodyPr>
        <a:lstStyle/>
        <a:p>
          <a:pPr marL="0" lvl="0" indent="0" algn="l" defTabSz="1555750">
            <a:lnSpc>
              <a:spcPct val="90000"/>
            </a:lnSpc>
            <a:spcBef>
              <a:spcPct val="0"/>
            </a:spcBef>
            <a:spcAft>
              <a:spcPct val="35000"/>
            </a:spcAft>
            <a:buNone/>
          </a:pPr>
          <a:r>
            <a:rPr lang="zh-TW" altLang="en-US" sz="3500" b="1" kern="1200" dirty="0">
              <a:solidFill>
                <a:schemeClr val="tx1"/>
              </a:solidFill>
              <a:latin typeface="微軟正黑體" panose="020B0604030504040204" pitchFamily="34" charset="-120"/>
              <a:ea typeface="微軟正黑體" panose="020B0604030504040204" pitchFamily="34" charset="-120"/>
            </a:rPr>
            <a:t>蕭淑娟老師</a:t>
          </a:r>
          <a:endParaRPr lang="en-US" altLang="zh-TW" sz="3500" b="1" kern="1200" dirty="0">
            <a:solidFill>
              <a:schemeClr val="tx1"/>
            </a:solidFill>
            <a:latin typeface="微軟正黑體" panose="020B0604030504040204" pitchFamily="34" charset="-120"/>
            <a:ea typeface="微軟正黑體" panose="020B0604030504040204" pitchFamily="34" charset="-120"/>
          </a:endParaRPr>
        </a:p>
      </dsp:txBody>
      <dsp:txXfrm>
        <a:off x="133503" y="3511043"/>
        <a:ext cx="3169433" cy="990447"/>
      </dsp:txXfrm>
    </dsp:sp>
    <dsp:sp modelId="{A25A4264-3447-45C3-9A03-BD649ADBC3C8}">
      <dsp:nvSpPr>
        <dsp:cNvPr id="0" name=""/>
        <dsp:cNvSpPr/>
      </dsp:nvSpPr>
      <dsp:spPr>
        <a:xfrm>
          <a:off x="1443" y="3367979"/>
          <a:ext cx="693313" cy="10399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95DB18-04ED-4E67-923F-9A87AA017583}">
      <dsp:nvSpPr>
        <dsp:cNvPr id="0" name=""/>
        <dsp:cNvSpPr/>
      </dsp:nvSpPr>
      <dsp:spPr>
        <a:xfrm>
          <a:off x="3693546" y="3511043"/>
          <a:ext cx="3169433" cy="99044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70863" tIns="133350" rIns="133350" bIns="133350" numCol="1" spcCol="1270" anchor="ctr" anchorCtr="0">
          <a:noAutofit/>
        </a:bodyPr>
        <a:lstStyle/>
        <a:p>
          <a:pPr marL="0" lvl="0" indent="0" algn="l" defTabSz="1555750">
            <a:lnSpc>
              <a:spcPct val="90000"/>
            </a:lnSpc>
            <a:spcBef>
              <a:spcPct val="0"/>
            </a:spcBef>
            <a:spcAft>
              <a:spcPct val="35000"/>
            </a:spcAft>
            <a:buNone/>
          </a:pPr>
          <a:r>
            <a:rPr lang="zh-TW" altLang="en-US" sz="3500" b="1" kern="1200" dirty="0">
              <a:solidFill>
                <a:schemeClr val="tx1"/>
              </a:solidFill>
              <a:latin typeface="微軟正黑體" panose="020B0604030504040204" pitchFamily="34" charset="-120"/>
              <a:ea typeface="微軟正黑體" panose="020B0604030504040204" pitchFamily="34" charset="-120"/>
            </a:rPr>
            <a:t>陳盈如組長</a:t>
          </a:r>
          <a:endParaRPr lang="en-US" altLang="zh-TW" sz="3500" b="1" kern="1200" dirty="0">
            <a:solidFill>
              <a:schemeClr val="tx1"/>
            </a:solidFill>
            <a:latin typeface="微軟正黑體" panose="020B0604030504040204" pitchFamily="34" charset="-120"/>
            <a:ea typeface="微軟正黑體" panose="020B0604030504040204" pitchFamily="34" charset="-120"/>
          </a:endParaRPr>
        </a:p>
      </dsp:txBody>
      <dsp:txXfrm>
        <a:off x="3693546" y="3511043"/>
        <a:ext cx="3169433" cy="990447"/>
      </dsp:txXfrm>
    </dsp:sp>
    <dsp:sp modelId="{F5386B07-7320-4D1C-9E24-EE8DE875AD5A}">
      <dsp:nvSpPr>
        <dsp:cNvPr id="0" name=""/>
        <dsp:cNvSpPr/>
      </dsp:nvSpPr>
      <dsp:spPr>
        <a:xfrm>
          <a:off x="3561487" y="3367979"/>
          <a:ext cx="693313" cy="103997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EE5F0-2D4A-4D94-BBC0-7543FC125329}">
      <dsp:nvSpPr>
        <dsp:cNvPr id="0" name=""/>
        <dsp:cNvSpPr/>
      </dsp:nvSpPr>
      <dsp:spPr>
        <a:xfrm>
          <a:off x="0" y="0"/>
          <a:ext cx="727280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AFC9CF-DCC9-4AD7-B27C-0FEED27AC435}">
      <dsp:nvSpPr>
        <dsp:cNvPr id="0" name=""/>
        <dsp:cNvSpPr/>
      </dsp:nvSpPr>
      <dsp:spPr>
        <a:xfrm>
          <a:off x="0" y="0"/>
          <a:ext cx="7272808" cy="1343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依據「十二年國民基本教育課程綱要總綱」。</a:t>
          </a:r>
        </a:p>
      </dsp:txBody>
      <dsp:txXfrm>
        <a:off x="0" y="0"/>
        <a:ext cx="7272808" cy="1343935"/>
      </dsp:txXfrm>
    </dsp:sp>
    <dsp:sp modelId="{7FC8F745-A651-40F6-8842-D90BF8790C2E}">
      <dsp:nvSpPr>
        <dsp:cNvPr id="0" name=""/>
        <dsp:cNvSpPr/>
      </dsp:nvSpPr>
      <dsp:spPr>
        <a:xfrm>
          <a:off x="0" y="1343935"/>
          <a:ext cx="727280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711320-F711-4848-8144-96BE39684A11}">
      <dsp:nvSpPr>
        <dsp:cNvPr id="0" name=""/>
        <dsp:cNvSpPr/>
      </dsp:nvSpPr>
      <dsp:spPr>
        <a:xfrm>
          <a:off x="0" y="1343935"/>
          <a:ext cx="7272808" cy="1343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校長及每位教師每學年應在學校或社群整體規劃下，至少</a:t>
          </a:r>
          <a:r>
            <a:rPr lang="zh-TW" altLang="en-US" sz="2400" b="1" u="sng" kern="1200" dirty="0">
              <a:solidFill>
                <a:srgbClr val="FF0000"/>
              </a:solidFill>
              <a:latin typeface="微軟正黑體" panose="020B0604030504040204" pitchFamily="34" charset="-120"/>
              <a:ea typeface="微軟正黑體" panose="020B0604030504040204" pitchFamily="34" charset="-120"/>
            </a:rPr>
            <a:t>公開授課</a:t>
          </a:r>
          <a:r>
            <a:rPr lang="zh-TW" altLang="en-US" sz="2400" b="1" kern="1200" dirty="0">
              <a:latin typeface="微軟正黑體" panose="020B0604030504040204" pitchFamily="34" charset="-120"/>
              <a:ea typeface="微軟正黑體" panose="020B0604030504040204" pitchFamily="34" charset="-120"/>
            </a:rPr>
            <a:t>一次，並進行專業回饋。</a:t>
          </a:r>
          <a:endParaRPr lang="en-US" altLang="zh-TW" sz="2400" b="1" kern="1200" dirty="0">
            <a:latin typeface="微軟正黑體" panose="020B0604030504040204" pitchFamily="34" charset="-120"/>
            <a:ea typeface="微軟正黑體" panose="020B0604030504040204" pitchFamily="34" charset="-120"/>
          </a:endParaRPr>
        </a:p>
      </dsp:txBody>
      <dsp:txXfrm>
        <a:off x="0" y="1343935"/>
        <a:ext cx="7272808" cy="1343935"/>
      </dsp:txXfrm>
    </dsp:sp>
    <dsp:sp modelId="{A38B1329-500C-4632-9852-84A667E19369}">
      <dsp:nvSpPr>
        <dsp:cNvPr id="0" name=""/>
        <dsp:cNvSpPr/>
      </dsp:nvSpPr>
      <dsp:spPr>
        <a:xfrm>
          <a:off x="0" y="2687871"/>
          <a:ext cx="727280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9CBD46-F72F-4904-A46A-0C53699BBB1E}">
      <dsp:nvSpPr>
        <dsp:cNvPr id="0" name=""/>
        <dsp:cNvSpPr/>
      </dsp:nvSpPr>
      <dsp:spPr>
        <a:xfrm>
          <a:off x="0" y="2687871"/>
          <a:ext cx="7272808" cy="1343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altLang="en-US" sz="2400" b="1" kern="1200">
              <a:latin typeface="微軟正黑體" panose="020B0604030504040204" pitchFamily="34" charset="-120"/>
              <a:ea typeface="微軟正黑體" panose="020B0604030504040204" pitchFamily="34" charset="-120"/>
            </a:rPr>
            <a:t>公開授課之教師至少邀請</a:t>
          </a:r>
          <a:r>
            <a:rPr lang="en-US" altLang="zh-TW" sz="2400" b="1" kern="1200">
              <a:latin typeface="微軟正黑體" panose="020B0604030504040204" pitchFamily="34" charset="-120"/>
              <a:ea typeface="微軟正黑體" panose="020B0604030504040204" pitchFamily="34" charset="-120"/>
            </a:rPr>
            <a:t>2</a:t>
          </a:r>
          <a:r>
            <a:rPr lang="zh-TW" altLang="en-US" sz="2400" b="1" kern="1200">
              <a:latin typeface="微軟正黑體" panose="020B0604030504040204" pitchFamily="34" charset="-120"/>
              <a:ea typeface="微軟正黑體" panose="020B0604030504040204" pitchFamily="34" charset="-120"/>
            </a:rPr>
            <a:t>人擔任教學觀察者，鼓勵非同領域教師及該班任課教師參加。</a:t>
          </a:r>
          <a:endParaRPr lang="en-US" altLang="zh-TW" sz="2400" b="1" kern="1200" dirty="0">
            <a:latin typeface="微軟正黑體" panose="020B0604030504040204" pitchFamily="34" charset="-120"/>
            <a:ea typeface="微軟正黑體" panose="020B0604030504040204" pitchFamily="34" charset="-120"/>
          </a:endParaRPr>
        </a:p>
      </dsp:txBody>
      <dsp:txXfrm>
        <a:off x="0" y="2687871"/>
        <a:ext cx="7272808" cy="1343935"/>
      </dsp:txXfrm>
    </dsp:sp>
    <dsp:sp modelId="{A6C1BE32-902F-49A5-B8C9-FA03E968C7FC}">
      <dsp:nvSpPr>
        <dsp:cNvPr id="0" name=""/>
        <dsp:cNvSpPr/>
      </dsp:nvSpPr>
      <dsp:spPr>
        <a:xfrm>
          <a:off x="0" y="4031807"/>
          <a:ext cx="72728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70201A-237B-48B9-9B71-31F9D38E9B78}">
      <dsp:nvSpPr>
        <dsp:cNvPr id="0" name=""/>
        <dsp:cNvSpPr/>
      </dsp:nvSpPr>
      <dsp:spPr>
        <a:xfrm>
          <a:off x="0" y="4031807"/>
          <a:ext cx="7272808" cy="1343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公開授課活動資料之電子檔繳交至教學組作校內領域教學資源備存</a:t>
          </a:r>
          <a:r>
            <a:rPr lang="en-US" altLang="zh-TW" sz="2400" b="1" kern="1200" dirty="0">
              <a:latin typeface="微軟正黑體" panose="020B0604030504040204" pitchFamily="34" charset="-120"/>
              <a:ea typeface="微軟正黑體" panose="020B0604030504040204" pitchFamily="34" charset="-120"/>
            </a:rPr>
            <a:t>(</a:t>
          </a:r>
          <a:r>
            <a:rPr lang="zh-TW" altLang="en-US" sz="2400" b="1" kern="1200" dirty="0">
              <a:latin typeface="微軟正黑體" panose="020B0604030504040204" pitchFamily="34" charset="-120"/>
              <a:ea typeface="微軟正黑體" panose="020B0604030504040204" pitchFamily="34" charset="-120"/>
            </a:rPr>
            <a:t>含教案、備課、觀課、議課紀錄</a:t>
          </a:r>
          <a:r>
            <a:rPr lang="en-US" altLang="zh-TW" sz="2400" b="1" kern="1200" dirty="0">
              <a:latin typeface="微軟正黑體" panose="020B0604030504040204" pitchFamily="34" charset="-120"/>
              <a:ea typeface="微軟正黑體" panose="020B0604030504040204" pitchFamily="34" charset="-120"/>
            </a:rPr>
            <a:t>)</a:t>
          </a:r>
          <a:r>
            <a:rPr lang="zh-TW" altLang="en-US" sz="2400" b="1" kern="1200" dirty="0">
              <a:latin typeface="微軟正黑體" panose="020B0604030504040204" pitchFamily="34" charset="-120"/>
              <a:ea typeface="微軟正黑體" panose="020B0604030504040204" pitchFamily="34" charset="-120"/>
            </a:rPr>
            <a:t>。</a:t>
          </a:r>
        </a:p>
      </dsp:txBody>
      <dsp:txXfrm>
        <a:off x="0" y="4031807"/>
        <a:ext cx="7272808" cy="13439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CB55F-AE05-4857-AFEB-51E205C017B9}">
      <dsp:nvSpPr>
        <dsp:cNvPr id="0" name=""/>
        <dsp:cNvSpPr/>
      </dsp:nvSpPr>
      <dsp:spPr>
        <a:xfrm rot="16200000">
          <a:off x="-1396456" y="1398119"/>
          <a:ext cx="4427283" cy="1631044"/>
        </a:xfrm>
        <a:prstGeom prst="flowChartManualOperation">
          <a:avLst/>
        </a:prstGeom>
        <a:solidFill>
          <a:schemeClr val="accent2">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0" rIns="134626" bIns="0" numCol="1" spcCol="1270" anchor="ctr" anchorCtr="0">
          <a:noAutofit/>
        </a:bodyPr>
        <a:lstStyle/>
        <a:p>
          <a:pPr marL="0" lvl="0" indent="0" algn="ctr" defTabSz="933450">
            <a:lnSpc>
              <a:spcPct val="90000"/>
            </a:lnSpc>
            <a:spcBef>
              <a:spcPct val="0"/>
            </a:spcBef>
            <a:spcAft>
              <a:spcPct val="35000"/>
            </a:spcAft>
            <a:buNone/>
          </a:pPr>
          <a:r>
            <a:rPr lang="zh-TW" altLang="zh-TW" sz="2100" kern="1200">
              <a:latin typeface="微軟正黑體" panose="020B0604030504040204" pitchFamily="34" charset="-120"/>
              <a:ea typeface="微軟正黑體" panose="020B0604030504040204" pitchFamily="34" charset="-120"/>
            </a:rPr>
            <a:t>國家語言發展法：</a:t>
          </a:r>
          <a:r>
            <a:rPr lang="en-US" altLang="zh-TW" sz="2100" kern="1200">
              <a:latin typeface="微軟正黑體" panose="020B0604030504040204" pitchFamily="34" charset="-120"/>
              <a:ea typeface="微軟正黑體" panose="020B0604030504040204" pitchFamily="34" charset="-120"/>
            </a:rPr>
            <a:t>108</a:t>
          </a:r>
          <a:r>
            <a:rPr lang="zh-TW" altLang="zh-TW" sz="2100" kern="1200">
              <a:latin typeface="微軟正黑體" panose="020B0604030504040204" pitchFamily="34" charset="-120"/>
              <a:ea typeface="微軟正黑體" panose="020B0604030504040204" pitchFamily="34" charset="-120"/>
            </a:rPr>
            <a:t>年</a:t>
          </a:r>
          <a:r>
            <a:rPr lang="en-US" altLang="zh-TW" sz="2100" kern="1200">
              <a:latin typeface="微軟正黑體" panose="020B0604030504040204" pitchFamily="34" charset="-120"/>
              <a:ea typeface="微軟正黑體" panose="020B0604030504040204" pitchFamily="34" charset="-120"/>
            </a:rPr>
            <a:t>1</a:t>
          </a:r>
          <a:r>
            <a:rPr lang="zh-TW" altLang="zh-TW" sz="2100" kern="1200">
              <a:latin typeface="微軟正黑體" panose="020B0604030504040204" pitchFamily="34" charset="-120"/>
              <a:ea typeface="微軟正黑體" panose="020B0604030504040204" pitchFamily="34" charset="-120"/>
            </a:rPr>
            <a:t>月</a:t>
          </a:r>
          <a:r>
            <a:rPr lang="en-US" altLang="zh-TW" sz="2100" kern="1200">
              <a:latin typeface="微軟正黑體" panose="020B0604030504040204" pitchFamily="34" charset="-120"/>
              <a:ea typeface="微軟正黑體" panose="020B0604030504040204" pitchFamily="34" charset="-120"/>
            </a:rPr>
            <a:t>9</a:t>
          </a:r>
          <a:r>
            <a:rPr lang="zh-TW" altLang="zh-TW" sz="2100" kern="1200">
              <a:latin typeface="微軟正黑體" panose="020B0604030504040204" pitchFamily="34" charset="-120"/>
              <a:ea typeface="微軟正黑體" panose="020B0604030504040204" pitchFamily="34" charset="-120"/>
            </a:rPr>
            <a:t>日公布。</a:t>
          </a:r>
          <a:endParaRPr lang="zh-TW" altLang="en-US" sz="2100" kern="1200"/>
        </a:p>
      </dsp:txBody>
      <dsp:txXfrm rot="5400000">
        <a:off x="1663" y="885457"/>
        <a:ext cx="1631044" cy="2656369"/>
      </dsp:txXfrm>
    </dsp:sp>
    <dsp:sp modelId="{841B2196-C264-42D1-A351-3A2666BFC355}">
      <dsp:nvSpPr>
        <dsp:cNvPr id="0" name=""/>
        <dsp:cNvSpPr/>
      </dsp:nvSpPr>
      <dsp:spPr>
        <a:xfrm rot="16200000">
          <a:off x="356916" y="1398119"/>
          <a:ext cx="4427283" cy="1631044"/>
        </a:xfrm>
        <a:prstGeom prst="flowChartManualOperation">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0" rIns="134626" bIns="0" numCol="1" spcCol="1270" anchor="ctr" anchorCtr="0">
          <a:noAutofit/>
        </a:bodyPr>
        <a:lstStyle/>
        <a:p>
          <a:pPr marL="0" lvl="0" indent="0" algn="ctr" defTabSz="933450">
            <a:lnSpc>
              <a:spcPct val="90000"/>
            </a:lnSpc>
            <a:spcBef>
              <a:spcPct val="0"/>
            </a:spcBef>
            <a:spcAft>
              <a:spcPct val="35000"/>
            </a:spcAft>
            <a:buNone/>
          </a:pPr>
          <a:r>
            <a:rPr lang="en-US" altLang="zh-TW" sz="2100" b="1" kern="1200" dirty="0">
              <a:solidFill>
                <a:srgbClr val="FF0000"/>
              </a:solidFill>
              <a:latin typeface="微軟正黑體" panose="020B0604030504040204" pitchFamily="34" charset="-120"/>
              <a:ea typeface="微軟正黑體" panose="020B0604030504040204" pitchFamily="34" charset="-120"/>
            </a:rPr>
            <a:t>111</a:t>
          </a:r>
          <a:r>
            <a:rPr lang="zh-TW" altLang="zh-TW" sz="2100" b="1" kern="1200" dirty="0">
              <a:solidFill>
                <a:srgbClr val="FF0000"/>
              </a:solidFill>
              <a:latin typeface="微軟正黑體" panose="020B0604030504040204" pitchFamily="34" charset="-120"/>
              <a:ea typeface="微軟正黑體" panose="020B0604030504040204" pitchFamily="34" charset="-120"/>
            </a:rPr>
            <a:t>學年度</a:t>
          </a:r>
          <a:r>
            <a:rPr lang="zh-TW" altLang="zh-TW" sz="2100" kern="1200" dirty="0">
              <a:latin typeface="微軟正黑體" panose="020B0604030504040204" pitchFamily="34" charset="-120"/>
              <a:ea typeface="微軟正黑體" panose="020B0604030504040204" pitchFamily="34" charset="-120"/>
            </a:rPr>
            <a:t>，國民基本教育各階段將國家語言列入</a:t>
          </a:r>
          <a:r>
            <a:rPr lang="zh-TW" altLang="zh-TW" sz="2100" b="1" kern="1200" dirty="0">
              <a:latin typeface="微軟正黑體" panose="020B0604030504040204" pitchFamily="34" charset="-120"/>
              <a:ea typeface="微軟正黑體" panose="020B0604030504040204" pitchFamily="34" charset="-120"/>
            </a:rPr>
            <a:t>部定課程</a:t>
          </a:r>
          <a:r>
            <a:rPr lang="zh-TW" altLang="zh-TW" sz="2100" kern="1200" dirty="0">
              <a:latin typeface="微軟正黑體" panose="020B0604030504040204" pitchFamily="34" charset="-120"/>
              <a:ea typeface="微軟正黑體" panose="020B0604030504040204" pitchFamily="34" charset="-120"/>
            </a:rPr>
            <a:t>。</a:t>
          </a:r>
          <a:endParaRPr lang="en-US" altLang="zh-TW" sz="2100" kern="1200" dirty="0">
            <a:latin typeface="微軟正黑體" panose="020B0604030504040204" pitchFamily="34" charset="-120"/>
            <a:ea typeface="微軟正黑體" panose="020B0604030504040204" pitchFamily="34" charset="-120"/>
          </a:endParaRPr>
        </a:p>
      </dsp:txBody>
      <dsp:txXfrm rot="5400000">
        <a:off x="1755035" y="885457"/>
        <a:ext cx="1631044" cy="2656369"/>
      </dsp:txXfrm>
    </dsp:sp>
    <dsp:sp modelId="{EB55136E-219C-453D-9913-5B1A95C48407}">
      <dsp:nvSpPr>
        <dsp:cNvPr id="0" name=""/>
        <dsp:cNvSpPr/>
      </dsp:nvSpPr>
      <dsp:spPr>
        <a:xfrm rot="16200000">
          <a:off x="2110288" y="1398119"/>
          <a:ext cx="4427283" cy="1631044"/>
        </a:xfrm>
        <a:prstGeom prst="flowChartManualOperation">
          <a:avLst/>
        </a:prstGeom>
        <a:solidFill>
          <a:schemeClr val="accent4">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0" rIns="134626" bIns="0" numCol="1" spcCol="1270" anchor="ctr" anchorCtr="0">
          <a:noAutofit/>
        </a:bodyPr>
        <a:lstStyle/>
        <a:p>
          <a:pPr marL="0" lvl="0" indent="0" algn="ctr" defTabSz="933450">
            <a:lnSpc>
              <a:spcPct val="90000"/>
            </a:lnSpc>
            <a:spcBef>
              <a:spcPct val="0"/>
            </a:spcBef>
            <a:spcAft>
              <a:spcPct val="35000"/>
            </a:spcAft>
            <a:buNone/>
          </a:pPr>
          <a:r>
            <a:rPr lang="zh-TW" altLang="zh-TW" sz="2100" kern="1200" dirty="0">
              <a:latin typeface="微軟正黑體" panose="020B0604030504040204" pitchFamily="34" charset="-120"/>
              <a:ea typeface="微軟正黑體" panose="020B0604030504040204" pitchFamily="34" charset="-120"/>
            </a:rPr>
            <a:t>國家語言：臺灣手語、十二年國民基本課程綱要所稱之本土語文等。</a:t>
          </a:r>
        </a:p>
      </dsp:txBody>
      <dsp:txXfrm rot="5400000">
        <a:off x="3508407" y="885457"/>
        <a:ext cx="1631044" cy="2656369"/>
      </dsp:txXfrm>
    </dsp:sp>
    <dsp:sp modelId="{B442D426-1D05-4F20-B4E6-B202083762DB}">
      <dsp:nvSpPr>
        <dsp:cNvPr id="0" name=""/>
        <dsp:cNvSpPr/>
      </dsp:nvSpPr>
      <dsp:spPr>
        <a:xfrm rot="16200000">
          <a:off x="3863661" y="1398119"/>
          <a:ext cx="4427283" cy="1631044"/>
        </a:xfrm>
        <a:prstGeom prst="flowChartManualOperation">
          <a:avLst/>
        </a:prstGeom>
        <a:solidFill>
          <a:schemeClr val="accent5">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0" rIns="134626" bIns="0" numCol="1" spcCol="1270" anchor="ctr" anchorCtr="0">
          <a:noAutofit/>
        </a:bodyPr>
        <a:lstStyle/>
        <a:p>
          <a:pPr marL="0" lvl="0" indent="0" algn="ctr" defTabSz="933450">
            <a:lnSpc>
              <a:spcPct val="90000"/>
            </a:lnSpc>
            <a:spcBef>
              <a:spcPct val="0"/>
            </a:spcBef>
            <a:spcAft>
              <a:spcPct val="35000"/>
            </a:spcAft>
            <a:buNone/>
          </a:pPr>
          <a:r>
            <a:rPr lang="zh-TW" altLang="en-US" sz="2100" kern="1200" dirty="0">
              <a:latin typeface="微軟正黑體" panose="020B0604030504040204" pitchFamily="34" charset="-120"/>
              <a:ea typeface="微軟正黑體" panose="020B0604030504040204" pitchFamily="34" charset="-120"/>
            </a:rPr>
            <a:t>鼓勵教師參與閩南語認證加強班、閩客語教學支援人員認證培訓</a:t>
          </a:r>
        </a:p>
      </dsp:txBody>
      <dsp:txXfrm rot="5400000">
        <a:off x="5261780" y="885457"/>
        <a:ext cx="1631044" cy="26563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C7332-4E01-487A-9A6A-D8B335FA63EF}">
      <dsp:nvSpPr>
        <dsp:cNvPr id="0" name=""/>
        <dsp:cNvSpPr/>
      </dsp:nvSpPr>
      <dsp:spPr>
        <a:xfrm>
          <a:off x="1047" y="32387"/>
          <a:ext cx="4085360" cy="2451216"/>
        </a:xfrm>
        <a:prstGeom prst="rect">
          <a:avLst/>
        </a:prstGeom>
        <a:solidFill>
          <a:schemeClr val="accent5">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Arial" panose="020B0604020202020204" pitchFamily="34" charset="0"/>
            <a:buNone/>
          </a:pPr>
          <a:r>
            <a:rPr lang="zh-TW" altLang="en-US" sz="3600" b="0" i="0" u="none" kern="1200" dirty="0">
              <a:latin typeface="微軟正黑體" panose="020B0604030504040204" pitchFamily="34" charset="-120"/>
              <a:ea typeface="微軟正黑體" panose="020B0604030504040204" pitchFamily="34" charset="-120"/>
            </a:rPr>
            <a:t>教育部部分領域</a:t>
          </a:r>
          <a:endParaRPr lang="en-US" altLang="zh-TW" sz="3600" b="0" i="0" u="none" kern="1200" dirty="0">
            <a:latin typeface="微軟正黑體" panose="020B0604030504040204" pitchFamily="34" charset="-120"/>
            <a:ea typeface="微軟正黑體" panose="020B0604030504040204" pitchFamily="34" charset="-120"/>
          </a:endParaRPr>
        </a:p>
        <a:p>
          <a:pPr marL="0" lvl="0" indent="0" algn="ctr" defTabSz="1600200">
            <a:lnSpc>
              <a:spcPct val="90000"/>
            </a:lnSpc>
            <a:spcBef>
              <a:spcPct val="0"/>
            </a:spcBef>
            <a:spcAft>
              <a:spcPct val="35000"/>
            </a:spcAft>
            <a:buFont typeface="Arial" panose="020B0604020202020204" pitchFamily="34" charset="0"/>
            <a:buNone/>
          </a:pPr>
          <a:r>
            <a:rPr lang="zh-TW" altLang="en-US" sz="3600" b="0" i="0" u="none" kern="1200" dirty="0">
              <a:latin typeface="微軟正黑體" panose="020B0604030504040204" pitchFamily="34" charset="-120"/>
              <a:ea typeface="微軟正黑體" panose="020B0604030504040204" pitchFamily="34" charset="-120"/>
            </a:rPr>
            <a:t>雙語融入教學計畫</a:t>
          </a:r>
          <a:endParaRPr lang="zh-TW" altLang="en-US" sz="3600" kern="1200" dirty="0">
            <a:latin typeface="微軟正黑體" panose="020B0604030504040204" pitchFamily="34" charset="-120"/>
            <a:ea typeface="微軟正黑體" panose="020B0604030504040204" pitchFamily="34" charset="-120"/>
          </a:endParaRPr>
        </a:p>
      </dsp:txBody>
      <dsp:txXfrm>
        <a:off x="1047" y="32387"/>
        <a:ext cx="4085360" cy="2451216"/>
      </dsp:txXfrm>
    </dsp:sp>
    <dsp:sp modelId="{7B5DBE06-1BD0-4FC7-A9FB-F19C9A93BD41}">
      <dsp:nvSpPr>
        <dsp:cNvPr id="0" name=""/>
        <dsp:cNvSpPr/>
      </dsp:nvSpPr>
      <dsp:spPr>
        <a:xfrm>
          <a:off x="4494944" y="32387"/>
          <a:ext cx="4085360" cy="2451216"/>
        </a:xfrm>
        <a:prstGeom prst="rect">
          <a:avLst/>
        </a:prstGeom>
        <a:solidFill>
          <a:schemeClr val="accent5">
            <a:hueOff val="-79958"/>
            <a:satOff val="-2966"/>
            <a:lumOff val="4706"/>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zh-TW" altLang="en-US" sz="3600" kern="1200" dirty="0">
              <a:latin typeface="微軟正黑體" panose="020B0604030504040204" pitchFamily="34" charset="-120"/>
              <a:ea typeface="微軟正黑體" panose="020B0604030504040204" pitchFamily="34" charset="-120"/>
            </a:rPr>
            <a:t>媒體素養教育</a:t>
          </a:r>
          <a:endParaRPr lang="en-US" altLang="zh-TW" sz="3600" kern="1200" dirty="0">
            <a:latin typeface="微軟正黑體" panose="020B0604030504040204" pitchFamily="34" charset="-120"/>
            <a:ea typeface="微軟正黑體" panose="020B0604030504040204" pitchFamily="34" charset="-120"/>
          </a:endParaRPr>
        </a:p>
        <a:p>
          <a:pPr marL="0" lvl="0" indent="0" algn="ctr" defTabSz="1600200">
            <a:lnSpc>
              <a:spcPct val="90000"/>
            </a:lnSpc>
            <a:spcBef>
              <a:spcPct val="0"/>
            </a:spcBef>
            <a:spcAft>
              <a:spcPct val="35000"/>
            </a:spcAft>
            <a:buNone/>
          </a:pPr>
          <a:r>
            <a:rPr lang="zh-TW" altLang="en-US" sz="3600" kern="1200" dirty="0">
              <a:latin typeface="微軟正黑體" panose="020B0604030504040204" pitchFamily="34" charset="-120"/>
              <a:ea typeface="微軟正黑體" panose="020B0604030504040204" pitchFamily="34" charset="-120"/>
            </a:rPr>
            <a:t>基地學校</a:t>
          </a:r>
          <a:endParaRPr lang="en-US" altLang="zh-TW" sz="3600" b="1" kern="1200" dirty="0">
            <a:latin typeface="微軟正黑體" panose="020B0604030504040204" pitchFamily="34" charset="-120"/>
            <a:ea typeface="微軟正黑體" panose="020B0604030504040204" pitchFamily="34" charset="-120"/>
          </a:endParaRPr>
        </a:p>
      </dsp:txBody>
      <dsp:txXfrm>
        <a:off x="4494944" y="32387"/>
        <a:ext cx="4085360" cy="2451216"/>
      </dsp:txXfrm>
    </dsp:sp>
    <dsp:sp modelId="{E953F5AB-10FB-4140-9C7F-E153FCD65E02}">
      <dsp:nvSpPr>
        <dsp:cNvPr id="0" name=""/>
        <dsp:cNvSpPr/>
      </dsp:nvSpPr>
      <dsp:spPr>
        <a:xfrm>
          <a:off x="1047" y="2892139"/>
          <a:ext cx="4085360" cy="2451216"/>
        </a:xfrm>
        <a:prstGeom prst="rect">
          <a:avLst/>
        </a:prstGeom>
        <a:solidFill>
          <a:schemeClr val="accent5">
            <a:hueOff val="-159915"/>
            <a:satOff val="-5931"/>
            <a:lumOff val="9411"/>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微軟正黑體" panose="020B0604030504040204" pitchFamily="34" charset="-120"/>
              <a:ea typeface="微軟正黑體" panose="020B0604030504040204" pitchFamily="34" charset="-120"/>
            </a:rPr>
            <a:t>臺北市</a:t>
          </a:r>
          <a:r>
            <a:rPr lang="zh-TW" altLang="zh-TW" sz="3200" kern="1200" dirty="0">
              <a:latin typeface="微軟正黑體" panose="020B0604030504040204" pitchFamily="34" charset="-120"/>
              <a:ea typeface="微軟正黑體" panose="020B0604030504040204" pitchFamily="34" charset="-120"/>
            </a:rPr>
            <a:t>深耕閱讀</a:t>
          </a:r>
          <a:r>
            <a:rPr lang="zh-TW" altLang="en-US" sz="3200" kern="1200" dirty="0">
              <a:latin typeface="微軟正黑體" panose="020B0604030504040204" pitchFamily="34" charset="-120"/>
              <a:ea typeface="微軟正黑體" panose="020B0604030504040204" pitchFamily="34" charset="-120"/>
            </a:rPr>
            <a:t>計畫</a:t>
          </a:r>
          <a:endParaRPr lang="en-US" altLang="zh-TW" sz="3200" kern="1200" dirty="0">
            <a:latin typeface="微軟正黑體" panose="020B0604030504040204" pitchFamily="34" charset="-120"/>
            <a:ea typeface="微軟正黑體" panose="020B0604030504040204" pitchFamily="34" charset="-120"/>
          </a:endParaRPr>
        </a:p>
        <a:p>
          <a:pPr marL="0" lvl="0" indent="0" algn="ctr" defTabSz="1422400">
            <a:lnSpc>
              <a:spcPct val="90000"/>
            </a:lnSpc>
            <a:spcBef>
              <a:spcPct val="0"/>
            </a:spcBef>
            <a:spcAft>
              <a:spcPct val="35000"/>
            </a:spcAft>
            <a:buNone/>
          </a:pPr>
          <a:r>
            <a:rPr lang="zh-TW" altLang="zh-TW" sz="3200" kern="1200" dirty="0">
              <a:latin typeface="微軟正黑體" panose="020B0604030504040204" pitchFamily="34" charset="-120"/>
              <a:ea typeface="微軟正黑體" panose="020B0604030504040204" pitchFamily="34" charset="-120"/>
            </a:rPr>
            <a:t>課程教學組</a:t>
          </a:r>
          <a:endParaRPr lang="en-US" altLang="zh-TW" sz="3600" b="1" kern="1200" dirty="0">
            <a:latin typeface="微軟正黑體" panose="020B0604030504040204" pitchFamily="34" charset="-120"/>
            <a:ea typeface="微軟正黑體" panose="020B0604030504040204" pitchFamily="34" charset="-120"/>
          </a:endParaRPr>
        </a:p>
      </dsp:txBody>
      <dsp:txXfrm>
        <a:off x="1047" y="2892139"/>
        <a:ext cx="4085360" cy="2451216"/>
      </dsp:txXfrm>
    </dsp:sp>
    <dsp:sp modelId="{A893545F-4B0B-4474-A5AA-DFCF7F0FC3C3}">
      <dsp:nvSpPr>
        <dsp:cNvPr id="0" name=""/>
        <dsp:cNvSpPr/>
      </dsp:nvSpPr>
      <dsp:spPr>
        <a:xfrm>
          <a:off x="4494944" y="2892139"/>
          <a:ext cx="4085360" cy="2451216"/>
        </a:xfrm>
        <a:prstGeom prst="rect">
          <a:avLst/>
        </a:prstGeom>
        <a:solidFill>
          <a:schemeClr val="accent5">
            <a:hueOff val="-239873"/>
            <a:satOff val="-8897"/>
            <a:lumOff val="14117"/>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altLang="zh-TW" sz="3600" kern="1200" dirty="0">
              <a:latin typeface="微軟正黑體" panose="020B0604030504040204" pitchFamily="34" charset="-120"/>
              <a:ea typeface="微軟正黑體" panose="020B0604030504040204" pitchFamily="34" charset="-120"/>
            </a:rPr>
            <a:t>AIPACK</a:t>
          </a:r>
          <a:r>
            <a:rPr lang="zh-TW" altLang="zh-TW" sz="3600" kern="1200" dirty="0">
              <a:latin typeface="微軟正黑體" panose="020B0604030504040204" pitchFamily="34" charset="-120"/>
              <a:ea typeface="微軟正黑體" panose="020B0604030504040204" pitchFamily="34" charset="-120"/>
            </a:rPr>
            <a:t>課程推動</a:t>
          </a:r>
          <a:r>
            <a:rPr lang="zh-TW" altLang="zh-TW" sz="3200" kern="1200" dirty="0">
              <a:latin typeface="微軟正黑體" panose="020B0604030504040204" pitchFamily="34" charset="-120"/>
              <a:ea typeface="微軟正黑體" panose="020B0604030504040204" pitchFamily="34" charset="-120"/>
            </a:rPr>
            <a:t>與教學能力提升計畫</a:t>
          </a:r>
          <a:r>
            <a:rPr lang="zh-TW" altLang="en-US" sz="3600" kern="1200" dirty="0">
              <a:latin typeface="微軟正黑體" panose="020B0604030504040204" pitchFamily="34" charset="-120"/>
              <a:ea typeface="微軟正黑體" panose="020B0604030504040204" pitchFamily="34" charset="-120"/>
            </a:rPr>
            <a:t>基地學校</a:t>
          </a:r>
          <a:endParaRPr lang="en-US" altLang="zh-TW" sz="2400" b="1" kern="1200" dirty="0">
            <a:latin typeface="微軟正黑體" panose="020B0604030504040204" pitchFamily="34" charset="-120"/>
            <a:ea typeface="微軟正黑體" panose="020B0604030504040204" pitchFamily="34" charset="-120"/>
          </a:endParaRPr>
        </a:p>
      </dsp:txBody>
      <dsp:txXfrm>
        <a:off x="4494944" y="2892139"/>
        <a:ext cx="4085360" cy="24512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2E770-8990-435B-942B-D63329D79BDF}">
      <dsp:nvSpPr>
        <dsp:cNvPr id="0" name=""/>
        <dsp:cNvSpPr/>
      </dsp:nvSpPr>
      <dsp:spPr>
        <a:xfrm>
          <a:off x="0" y="888030"/>
          <a:ext cx="7882626" cy="3985563"/>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3E99FD-FFC7-4A1C-8343-F984C95E02CB}">
      <dsp:nvSpPr>
        <dsp:cNvPr id="0" name=""/>
        <dsp:cNvSpPr/>
      </dsp:nvSpPr>
      <dsp:spPr>
        <a:xfrm>
          <a:off x="354016" y="0"/>
          <a:ext cx="6796817" cy="17121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561" tIns="0" rIns="208561" bIns="0" numCol="1" spcCol="1270" anchor="ctr" anchorCtr="0">
          <a:noAutofit/>
        </a:bodyPr>
        <a:lstStyle/>
        <a:p>
          <a:pPr marL="0" lvl="0" indent="0" algn="l" defTabSz="889000">
            <a:lnSpc>
              <a:spcPct val="90000"/>
            </a:lnSpc>
            <a:spcBef>
              <a:spcPct val="0"/>
            </a:spcBef>
            <a:spcAft>
              <a:spcPct val="35000"/>
            </a:spcAft>
            <a:buNone/>
          </a:pPr>
          <a:r>
            <a:rPr lang="en-US" altLang="zh-TW" sz="2000" b="1" kern="1200" dirty="0">
              <a:solidFill>
                <a:schemeClr val="bg1"/>
              </a:solidFill>
              <a:latin typeface="微軟正黑體" panose="020B0604030504040204" pitchFamily="34" charset="-120"/>
              <a:ea typeface="微軟正黑體" panose="020B0604030504040204" pitchFamily="34" charset="-120"/>
              <a:hlinkClick xmlns:r="http://schemas.openxmlformats.org/officeDocument/2006/relationships" r:id="rId1">
                <a:extLst>
                  <a:ext uri="{A12FA001-AC4F-418D-AE19-62706E023703}">
                    <ahyp:hlinkClr xmlns:ahyp="http://schemas.microsoft.com/office/drawing/2018/hyperlinkcolor" val="tx"/>
                  </a:ext>
                </a:extLst>
              </a:hlinkClick>
            </a:rPr>
            <a:t>20240808 </a:t>
          </a:r>
          <a:r>
            <a:rPr lang="zh-TW" altLang="en-US" sz="2000" b="1" kern="1200" dirty="0">
              <a:solidFill>
                <a:schemeClr val="bg1"/>
              </a:solidFill>
              <a:latin typeface="微軟正黑體" panose="020B0604030504040204" pitchFamily="34" charset="-120"/>
              <a:ea typeface="微軟正黑體" panose="020B0604030504040204" pitchFamily="34" charset="-120"/>
              <a:hlinkClick xmlns:r="http://schemas.openxmlformats.org/officeDocument/2006/relationships" r:id="rId1">
                <a:extLst>
                  <a:ext uri="{A12FA001-AC4F-418D-AE19-62706E023703}">
                    <ahyp:hlinkClr xmlns:ahyp="http://schemas.microsoft.com/office/drawing/2018/hyperlinkcolor" val="tx"/>
                  </a:ext>
                </a:extLst>
              </a:hlinkClick>
            </a:rPr>
            <a:t>萬華國中多元營隊 開啟學子暑期新視野</a:t>
          </a:r>
          <a:endParaRPr lang="zh-TW" altLang="en-US" sz="2000" b="1" kern="1200" dirty="0">
            <a:solidFill>
              <a:schemeClr val="bg1"/>
            </a:solidFill>
            <a:latin typeface="微軟正黑體" panose="020B0604030504040204" pitchFamily="34" charset="-120"/>
            <a:ea typeface="微軟正黑體" panose="020B0604030504040204" pitchFamily="34" charset="-120"/>
          </a:endParaRPr>
        </a:p>
      </dsp:txBody>
      <dsp:txXfrm>
        <a:off x="437597" y="83581"/>
        <a:ext cx="6629655" cy="15449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48DF9-838F-416A-A97D-643C98EBD1B8}">
      <dsp:nvSpPr>
        <dsp:cNvPr id="0" name=""/>
        <dsp:cNvSpPr/>
      </dsp:nvSpPr>
      <dsp:spPr>
        <a:xfrm>
          <a:off x="0" y="329358"/>
          <a:ext cx="7882626" cy="4781846"/>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905675-91CF-41A0-96E2-EFF985B2DC9C}">
      <dsp:nvSpPr>
        <dsp:cNvPr id="0" name=""/>
        <dsp:cNvSpPr/>
      </dsp:nvSpPr>
      <dsp:spPr>
        <a:xfrm>
          <a:off x="333427" y="0"/>
          <a:ext cx="6796817" cy="79553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561" tIns="0" rIns="208561" bIns="0" numCol="1" spcCol="1270" anchor="ctr" anchorCtr="0">
          <a:noAutofit/>
        </a:bodyPr>
        <a:lstStyle/>
        <a:p>
          <a:pPr marL="0" lvl="0" indent="0" algn="l" defTabSz="889000">
            <a:lnSpc>
              <a:spcPct val="90000"/>
            </a:lnSpc>
            <a:spcBef>
              <a:spcPct val="0"/>
            </a:spcBef>
            <a:spcAft>
              <a:spcPct val="35000"/>
            </a:spcAft>
            <a:buNone/>
          </a:pPr>
          <a:r>
            <a:rPr lang="en-US" altLang="zh-TW" sz="2000" b="1" kern="1200">
              <a:latin typeface="微軟正黑體" panose="020B0604030504040204" pitchFamily="34" charset="-120"/>
              <a:ea typeface="微軟正黑體" panose="020B0604030504040204" pitchFamily="34" charset="-120"/>
              <a:hlinkClick xmlns:r="http://schemas.openxmlformats.org/officeDocument/2006/relationships" r:id="rId1">
                <a:extLst>
                  <a:ext uri="{A12FA001-AC4F-418D-AE19-62706E023703}">
                    <ahyp:hlinkClr xmlns:ahyp="http://schemas.microsoft.com/office/drawing/2018/hyperlinkcolor" val="tx"/>
                  </a:ext>
                </a:extLst>
              </a:hlinkClick>
            </a:rPr>
            <a:t>20240426 </a:t>
          </a:r>
          <a:r>
            <a:rPr lang="zh-TW" altLang="en-US" sz="2000" b="1" kern="1200">
              <a:latin typeface="微軟正黑體" panose="020B0604030504040204" pitchFamily="34" charset="-120"/>
              <a:ea typeface="微軟正黑體" panose="020B0604030504040204" pitchFamily="34" charset="-120"/>
              <a:hlinkClick xmlns:r="http://schemas.openxmlformats.org/officeDocument/2006/relationships" r:id="rId1">
                <a:extLst>
                  <a:ext uri="{A12FA001-AC4F-418D-AE19-62706E023703}">
                    <ahyp:hlinkClr xmlns:ahyp="http://schemas.microsoft.com/office/drawing/2018/hyperlinkcolor" val="tx"/>
                  </a:ext>
                </a:extLst>
              </a:hlinkClick>
            </a:rPr>
            <a:t>響應世界閱讀日 萬華國中舉辦閱讀搶答競賽</a:t>
          </a:r>
          <a:endParaRPr lang="zh-TW" altLang="en-US" sz="2000" b="1" kern="1200" dirty="0">
            <a:latin typeface="微軟正黑體" panose="020B0604030504040204" pitchFamily="34" charset="-120"/>
            <a:ea typeface="微軟正黑體" panose="020B0604030504040204" pitchFamily="34" charset="-120"/>
          </a:endParaRPr>
        </a:p>
      </dsp:txBody>
      <dsp:txXfrm>
        <a:off x="372262" y="38835"/>
        <a:ext cx="6719147" cy="7178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56F12-AA7B-49DC-A13F-4231375B3E55}">
      <dsp:nvSpPr>
        <dsp:cNvPr id="0" name=""/>
        <dsp:cNvSpPr/>
      </dsp:nvSpPr>
      <dsp:spPr>
        <a:xfrm>
          <a:off x="0" y="20118"/>
          <a:ext cx="3742099" cy="37420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F4D174-DFBE-4D08-AA0A-FF71842F547B}">
      <dsp:nvSpPr>
        <dsp:cNvPr id="0" name=""/>
        <dsp:cNvSpPr/>
      </dsp:nvSpPr>
      <dsp:spPr>
        <a:xfrm>
          <a:off x="3613338" y="3633457"/>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62649A-F1F4-49EF-AD47-5A9923901C81}">
      <dsp:nvSpPr>
        <dsp:cNvPr id="0" name=""/>
        <dsp:cNvSpPr/>
      </dsp:nvSpPr>
      <dsp:spPr>
        <a:xfrm>
          <a:off x="3820803" y="20118"/>
          <a:ext cx="2275196" cy="2275196"/>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576BA4-7883-40F9-8336-21696C1D9D91}">
      <dsp:nvSpPr>
        <dsp:cNvPr id="0" name=""/>
        <dsp:cNvSpPr/>
      </dsp:nvSpPr>
      <dsp:spPr>
        <a:xfrm>
          <a:off x="5870669" y="2166554"/>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9E602F-B42C-47D4-AA33-1A372478FC08}">
      <dsp:nvSpPr>
        <dsp:cNvPr id="0" name=""/>
        <dsp:cNvSpPr/>
      </dsp:nvSpPr>
      <dsp:spPr>
        <a:xfrm>
          <a:off x="5967239" y="2166554"/>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1908F7-DD04-4B0C-8F02-DB8EE447CD0A}">
      <dsp:nvSpPr>
        <dsp:cNvPr id="0" name=""/>
        <dsp:cNvSpPr/>
      </dsp:nvSpPr>
      <dsp:spPr>
        <a:xfrm>
          <a:off x="4707681" y="2373899"/>
          <a:ext cx="1388318" cy="138831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3C38EF-7861-4F7E-A339-126A8D6BC616}">
      <dsp:nvSpPr>
        <dsp:cNvPr id="0" name=""/>
        <dsp:cNvSpPr/>
      </dsp:nvSpPr>
      <dsp:spPr>
        <a:xfrm>
          <a:off x="5822384" y="3633457"/>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366651-7996-41F4-B5BC-AA517D9AAB10}">
      <dsp:nvSpPr>
        <dsp:cNvPr id="0" name=""/>
        <dsp:cNvSpPr/>
      </dsp:nvSpPr>
      <dsp:spPr>
        <a:xfrm>
          <a:off x="5894811" y="3561029"/>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678AEB-1C15-42AE-B083-EC031E1061B0}">
      <dsp:nvSpPr>
        <dsp:cNvPr id="0" name=""/>
        <dsp:cNvSpPr/>
      </dsp:nvSpPr>
      <dsp:spPr>
        <a:xfrm>
          <a:off x="5967239" y="3488601"/>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3FC0E4-8B32-4632-80B7-0BBB568CD135}">
      <dsp:nvSpPr>
        <dsp:cNvPr id="0" name=""/>
        <dsp:cNvSpPr/>
      </dsp:nvSpPr>
      <dsp:spPr>
        <a:xfrm>
          <a:off x="3820803" y="2953924"/>
          <a:ext cx="808293" cy="80829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1E00FF-1218-4B0A-AC59-4D731D34EBC5}">
      <dsp:nvSpPr>
        <dsp:cNvPr id="0" name=""/>
        <dsp:cNvSpPr/>
      </dsp:nvSpPr>
      <dsp:spPr>
        <a:xfrm>
          <a:off x="4403766" y="3536887"/>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3D00F1-C21E-4475-959C-72B0AFEBDF54}">
      <dsp:nvSpPr>
        <dsp:cNvPr id="0" name=""/>
        <dsp:cNvSpPr/>
      </dsp:nvSpPr>
      <dsp:spPr>
        <a:xfrm>
          <a:off x="4500336" y="3536887"/>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A035D7-9E1F-4626-ACC2-86796958C4F4}">
      <dsp:nvSpPr>
        <dsp:cNvPr id="0" name=""/>
        <dsp:cNvSpPr/>
      </dsp:nvSpPr>
      <dsp:spPr>
        <a:xfrm>
          <a:off x="4403766" y="3633457"/>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E02944-DCF9-4ACF-B034-D00ABA9A040D}">
      <dsp:nvSpPr>
        <dsp:cNvPr id="0" name=""/>
        <dsp:cNvSpPr/>
      </dsp:nvSpPr>
      <dsp:spPr>
        <a:xfrm>
          <a:off x="4500336" y="3633457"/>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883B08-24F6-4134-B5C3-CF0A710530CD}">
      <dsp:nvSpPr>
        <dsp:cNvPr id="0" name=""/>
        <dsp:cNvSpPr/>
      </dsp:nvSpPr>
      <dsp:spPr>
        <a:xfrm>
          <a:off x="3820803" y="2373899"/>
          <a:ext cx="808293" cy="497699"/>
        </a:xfrm>
        <a:prstGeom prst="rect">
          <a:avLst/>
        </a:prstGeom>
        <a:blipFill>
          <a:blip xmlns:r="http://schemas.openxmlformats.org/officeDocument/2006/relationships" r:embed="rId5"/>
          <a:srcRect/>
          <a:stretch>
            <a:fillRect t="-11000" b="-11000"/>
          </a:stretch>
        </a:blip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A34161-1275-46E0-828F-D4285739A38F}">
      <dsp:nvSpPr>
        <dsp:cNvPr id="0" name=""/>
        <dsp:cNvSpPr/>
      </dsp:nvSpPr>
      <dsp:spPr>
        <a:xfrm>
          <a:off x="4355481" y="2742837"/>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05F367-8779-4A68-A77B-D3DE15CB2C2C}">
      <dsp:nvSpPr>
        <dsp:cNvPr id="0" name=""/>
        <dsp:cNvSpPr/>
      </dsp:nvSpPr>
      <dsp:spPr>
        <a:xfrm>
          <a:off x="4427909" y="2670410"/>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DF5C93-1F8A-442D-AE81-7356A379C462}">
      <dsp:nvSpPr>
        <dsp:cNvPr id="0" name=""/>
        <dsp:cNvSpPr/>
      </dsp:nvSpPr>
      <dsp:spPr>
        <a:xfrm>
          <a:off x="4500336" y="2597982"/>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414CF2-107D-40E9-9BCD-64B0B1E5EACF}">
      <dsp:nvSpPr>
        <dsp:cNvPr id="0" name=""/>
        <dsp:cNvSpPr/>
      </dsp:nvSpPr>
      <dsp:spPr>
        <a:xfrm>
          <a:off x="4355481" y="2597982"/>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8573A7-17BA-4A1D-963F-BCC282A75614}">
      <dsp:nvSpPr>
        <dsp:cNvPr id="0" name=""/>
        <dsp:cNvSpPr/>
      </dsp:nvSpPr>
      <dsp:spPr>
        <a:xfrm>
          <a:off x="4500336" y="2742837"/>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6CF520-25D2-42FE-A191-232F6EEABC6A}">
      <dsp:nvSpPr>
        <dsp:cNvPr id="0" name=""/>
        <dsp:cNvSpPr/>
      </dsp:nvSpPr>
      <dsp:spPr>
        <a:xfrm>
          <a:off x="3761247" y="3870859"/>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4F1604-BB4A-4256-8656-3AABB9920AC3}">
      <dsp:nvSpPr>
        <dsp:cNvPr id="0" name=""/>
        <dsp:cNvSpPr/>
      </dsp:nvSpPr>
      <dsp:spPr>
        <a:xfrm>
          <a:off x="3825627" y="3762217"/>
          <a:ext cx="306000" cy="281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0" numCol="1" spcCol="1270" anchor="ctr" anchorCtr="0">
          <a:noAutofit/>
        </a:bodyPr>
        <a:lstStyle/>
        <a:p>
          <a:pPr marL="0" lvl="0" indent="0" algn="ctr" defTabSz="755650">
            <a:lnSpc>
              <a:spcPct val="90000"/>
            </a:lnSpc>
            <a:spcBef>
              <a:spcPct val="0"/>
            </a:spcBef>
            <a:spcAft>
              <a:spcPct val="35000"/>
            </a:spcAft>
            <a:buNone/>
          </a:pPr>
          <a:r>
            <a:rPr lang="en-US" altLang="zh-TW" sz="1700" kern="1200" dirty="0"/>
            <a:t> </a:t>
          </a:r>
          <a:endParaRPr lang="zh-TW" altLang="en-US" sz="1700" kern="1200" dirty="0"/>
        </a:p>
      </dsp:txBody>
      <dsp:txXfrm>
        <a:off x="3825627" y="3762217"/>
        <a:ext cx="306000" cy="281663"/>
      </dsp:txXfrm>
    </dsp:sp>
    <dsp:sp modelId="{86DA13D1-5168-4296-85FA-8EDC605F088C}">
      <dsp:nvSpPr>
        <dsp:cNvPr id="0" name=""/>
        <dsp:cNvSpPr/>
      </dsp:nvSpPr>
      <dsp:spPr>
        <a:xfrm>
          <a:off x="4131627" y="3870859"/>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7BE720-A24F-4406-9351-14189CD5924B}">
      <dsp:nvSpPr>
        <dsp:cNvPr id="0" name=""/>
        <dsp:cNvSpPr/>
      </dsp:nvSpPr>
      <dsp:spPr>
        <a:xfrm>
          <a:off x="4228198" y="3870859"/>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FED9BE-1764-423D-A97F-FC0A91D03621}">
      <dsp:nvSpPr>
        <dsp:cNvPr id="0" name=""/>
        <dsp:cNvSpPr/>
      </dsp:nvSpPr>
      <dsp:spPr>
        <a:xfrm>
          <a:off x="4292578" y="3762217"/>
          <a:ext cx="306000" cy="281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0" numCol="1" spcCol="1270" anchor="ctr" anchorCtr="0">
          <a:noAutofit/>
        </a:bodyPr>
        <a:lstStyle/>
        <a:p>
          <a:pPr marL="0" lvl="0" indent="0" algn="ctr" defTabSz="755650">
            <a:lnSpc>
              <a:spcPct val="90000"/>
            </a:lnSpc>
            <a:spcBef>
              <a:spcPct val="0"/>
            </a:spcBef>
            <a:spcAft>
              <a:spcPct val="35000"/>
            </a:spcAft>
            <a:buNone/>
          </a:pPr>
          <a:r>
            <a:rPr lang="en-US" altLang="zh-TW" sz="1700" kern="1200" dirty="0"/>
            <a:t> </a:t>
          </a:r>
          <a:endParaRPr lang="zh-TW" altLang="en-US" sz="1700" kern="1200" dirty="0"/>
        </a:p>
      </dsp:txBody>
      <dsp:txXfrm>
        <a:off x="4292578" y="3762217"/>
        <a:ext cx="306000" cy="281663"/>
      </dsp:txXfrm>
    </dsp:sp>
    <dsp:sp modelId="{550CCB3D-C4E7-4CFE-B14A-93A653230453}">
      <dsp:nvSpPr>
        <dsp:cNvPr id="0" name=""/>
        <dsp:cNvSpPr/>
      </dsp:nvSpPr>
      <dsp:spPr>
        <a:xfrm>
          <a:off x="4598578" y="3943287"/>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0850F3-E02D-4D8B-9E63-4B7E628595FC}">
      <dsp:nvSpPr>
        <dsp:cNvPr id="0" name=""/>
        <dsp:cNvSpPr/>
      </dsp:nvSpPr>
      <dsp:spPr>
        <a:xfrm>
          <a:off x="4671005" y="3870859"/>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B47B22-0BBE-4B3A-B66B-28244F53777F}">
      <dsp:nvSpPr>
        <dsp:cNvPr id="0" name=""/>
        <dsp:cNvSpPr/>
      </dsp:nvSpPr>
      <dsp:spPr>
        <a:xfrm>
          <a:off x="4743433" y="3798431"/>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8F0DA1-6476-4E08-8689-2826A9020445}">
      <dsp:nvSpPr>
        <dsp:cNvPr id="0" name=""/>
        <dsp:cNvSpPr/>
      </dsp:nvSpPr>
      <dsp:spPr>
        <a:xfrm>
          <a:off x="4807813" y="3762217"/>
          <a:ext cx="306000" cy="281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0" numCol="1" spcCol="1270" anchor="ctr" anchorCtr="0">
          <a:noAutofit/>
        </a:bodyPr>
        <a:lstStyle/>
        <a:p>
          <a:pPr marL="0" lvl="0" indent="0" algn="ctr" defTabSz="755650">
            <a:lnSpc>
              <a:spcPct val="90000"/>
            </a:lnSpc>
            <a:spcBef>
              <a:spcPct val="0"/>
            </a:spcBef>
            <a:spcAft>
              <a:spcPct val="35000"/>
            </a:spcAft>
            <a:buNone/>
          </a:pPr>
          <a:r>
            <a:rPr lang="en-US" altLang="zh-TW" sz="1700" kern="1200" dirty="0"/>
            <a:t> </a:t>
          </a:r>
          <a:endParaRPr lang="zh-TW" altLang="en-US" sz="1700" kern="1200" dirty="0"/>
        </a:p>
      </dsp:txBody>
      <dsp:txXfrm>
        <a:off x="4807813" y="3762217"/>
        <a:ext cx="306000" cy="281663"/>
      </dsp:txXfrm>
    </dsp:sp>
    <dsp:sp modelId="{972A7A1A-9FD4-436F-AC86-C2E2C2A8FF9D}">
      <dsp:nvSpPr>
        <dsp:cNvPr id="0" name=""/>
        <dsp:cNvSpPr/>
      </dsp:nvSpPr>
      <dsp:spPr>
        <a:xfrm>
          <a:off x="5113813" y="3822574"/>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30B7C6-2D89-47C1-B1E1-C9B9564C8509}">
      <dsp:nvSpPr>
        <dsp:cNvPr id="0" name=""/>
        <dsp:cNvSpPr/>
      </dsp:nvSpPr>
      <dsp:spPr>
        <a:xfrm>
          <a:off x="5210384" y="3822574"/>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7B95FE-B46B-464D-8D23-201B44879600}">
      <dsp:nvSpPr>
        <dsp:cNvPr id="0" name=""/>
        <dsp:cNvSpPr/>
      </dsp:nvSpPr>
      <dsp:spPr>
        <a:xfrm>
          <a:off x="5113813" y="3919144"/>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5BC3C3-5D2A-4E8C-B853-4FEC36ED50C7}">
      <dsp:nvSpPr>
        <dsp:cNvPr id="0" name=""/>
        <dsp:cNvSpPr/>
      </dsp:nvSpPr>
      <dsp:spPr>
        <a:xfrm>
          <a:off x="5210384" y="3919144"/>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A3F549-7E8E-476D-AA65-7B4CD1B6F3A9}">
      <dsp:nvSpPr>
        <dsp:cNvPr id="0" name=""/>
        <dsp:cNvSpPr/>
      </dsp:nvSpPr>
      <dsp:spPr>
        <a:xfrm>
          <a:off x="5274764" y="3762217"/>
          <a:ext cx="306000" cy="281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0" numCol="1" spcCol="1270" anchor="ctr" anchorCtr="0">
          <a:noAutofit/>
        </a:bodyPr>
        <a:lstStyle/>
        <a:p>
          <a:pPr marL="0" lvl="0" indent="0" algn="ctr" defTabSz="755650">
            <a:lnSpc>
              <a:spcPct val="90000"/>
            </a:lnSpc>
            <a:spcBef>
              <a:spcPct val="0"/>
            </a:spcBef>
            <a:spcAft>
              <a:spcPct val="35000"/>
            </a:spcAft>
            <a:buNone/>
          </a:pPr>
          <a:r>
            <a:rPr lang="en-US" altLang="zh-TW" sz="1700" kern="1200" dirty="0"/>
            <a:t> </a:t>
          </a:r>
          <a:endParaRPr lang="zh-TW" altLang="en-US" sz="1700" kern="1200" dirty="0"/>
        </a:p>
      </dsp:txBody>
      <dsp:txXfrm>
        <a:off x="5274764" y="3762217"/>
        <a:ext cx="306000" cy="281663"/>
      </dsp:txXfrm>
    </dsp:sp>
    <dsp:sp modelId="{51A481F2-E2FE-4969-9E7D-F136A24BB764}">
      <dsp:nvSpPr>
        <dsp:cNvPr id="0" name=""/>
        <dsp:cNvSpPr/>
      </dsp:nvSpPr>
      <dsp:spPr>
        <a:xfrm>
          <a:off x="5580764" y="3943287"/>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F0F6F9-47F7-4323-AA1C-F469BF237DD5}">
      <dsp:nvSpPr>
        <dsp:cNvPr id="0" name=""/>
        <dsp:cNvSpPr/>
      </dsp:nvSpPr>
      <dsp:spPr>
        <a:xfrm>
          <a:off x="5653192" y="3870859"/>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BB4817-BC95-4371-8759-9AA8CF6BEDC2}">
      <dsp:nvSpPr>
        <dsp:cNvPr id="0" name=""/>
        <dsp:cNvSpPr/>
      </dsp:nvSpPr>
      <dsp:spPr>
        <a:xfrm>
          <a:off x="5725619" y="3798431"/>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ED7BA5-9552-4118-AE82-8B281B042BEA}">
      <dsp:nvSpPr>
        <dsp:cNvPr id="0" name=""/>
        <dsp:cNvSpPr/>
      </dsp:nvSpPr>
      <dsp:spPr>
        <a:xfrm>
          <a:off x="5580764" y="3798431"/>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E3213E-CAFD-492F-9C99-4D51D2E97D3B}">
      <dsp:nvSpPr>
        <dsp:cNvPr id="0" name=""/>
        <dsp:cNvSpPr/>
      </dsp:nvSpPr>
      <dsp:spPr>
        <a:xfrm>
          <a:off x="5725619" y="3943287"/>
          <a:ext cx="64380" cy="64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008C7B-EC85-451C-8682-C9A54A5E49C6}">
      <dsp:nvSpPr>
        <dsp:cNvPr id="0" name=""/>
        <dsp:cNvSpPr/>
      </dsp:nvSpPr>
      <dsp:spPr>
        <a:xfrm>
          <a:off x="5790000" y="3762217"/>
          <a:ext cx="306000" cy="281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0" numCol="1" spcCol="1270" anchor="ctr" anchorCtr="0">
          <a:noAutofit/>
        </a:bodyPr>
        <a:lstStyle/>
        <a:p>
          <a:pPr marL="0" lvl="0" indent="0" algn="ctr" defTabSz="755650">
            <a:lnSpc>
              <a:spcPct val="90000"/>
            </a:lnSpc>
            <a:spcBef>
              <a:spcPct val="0"/>
            </a:spcBef>
            <a:spcAft>
              <a:spcPct val="35000"/>
            </a:spcAft>
            <a:buNone/>
          </a:pPr>
          <a:r>
            <a:rPr lang="en-US" altLang="zh-TW" sz="1700" kern="1200" dirty="0"/>
            <a:t> </a:t>
          </a:r>
          <a:endParaRPr lang="zh-TW" altLang="en-US" sz="1700" kern="1200" dirty="0"/>
        </a:p>
      </dsp:txBody>
      <dsp:txXfrm>
        <a:off x="5790000" y="3762217"/>
        <a:ext cx="306000" cy="28166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6B6168C5-CDCE-486B-814D-405ECBA6E265}"/>
              </a:ext>
            </a:extLst>
          </p:cNvPr>
          <p:cNvSpPr>
            <a:spLocks noGrp="1"/>
          </p:cNvSpPr>
          <p:nvPr>
            <p:ph type="hdr" sz="quarter"/>
          </p:nvPr>
        </p:nvSpPr>
        <p:spPr>
          <a:xfrm>
            <a:off x="0" y="1"/>
            <a:ext cx="4434311" cy="356357"/>
          </a:xfrm>
          <a:prstGeom prst="rect">
            <a:avLst/>
          </a:prstGeom>
        </p:spPr>
        <p:txBody>
          <a:bodyPr vert="horz" lIns="94778" tIns="47389" rIns="94778" bIns="47389" rtlCol="0"/>
          <a:lstStyle>
            <a:lvl1pPr algn="l">
              <a:defRPr sz="1200"/>
            </a:lvl1pPr>
          </a:lstStyle>
          <a:p>
            <a:pPr>
              <a:defRPr/>
            </a:pPr>
            <a:endParaRPr lang="zh-TW" altLang="en-US"/>
          </a:p>
        </p:txBody>
      </p:sp>
      <p:sp>
        <p:nvSpPr>
          <p:cNvPr id="3" name="日期版面配置區 2">
            <a:extLst>
              <a:ext uri="{FF2B5EF4-FFF2-40B4-BE49-F238E27FC236}">
                <a16:creationId xmlns:a16="http://schemas.microsoft.com/office/drawing/2014/main" id="{95A6F03E-AA0E-48EF-800B-0DA70B0F74B2}"/>
              </a:ext>
            </a:extLst>
          </p:cNvPr>
          <p:cNvSpPr>
            <a:spLocks noGrp="1"/>
          </p:cNvSpPr>
          <p:nvPr>
            <p:ph type="dt" sz="quarter" idx="1"/>
          </p:nvPr>
        </p:nvSpPr>
        <p:spPr>
          <a:xfrm>
            <a:off x="5796347" y="1"/>
            <a:ext cx="4434311" cy="356357"/>
          </a:xfrm>
          <a:prstGeom prst="rect">
            <a:avLst/>
          </a:prstGeom>
        </p:spPr>
        <p:txBody>
          <a:bodyPr vert="horz" lIns="94778" tIns="47389" rIns="94778" bIns="47389" rtlCol="0"/>
          <a:lstStyle>
            <a:lvl1pPr algn="r">
              <a:defRPr sz="1200"/>
            </a:lvl1pPr>
          </a:lstStyle>
          <a:p>
            <a:pPr>
              <a:defRPr/>
            </a:pPr>
            <a:fld id="{DF480488-311A-4B6B-A2D1-857B6F1D9161}" type="datetimeFigureOut">
              <a:rPr lang="zh-TW" altLang="en-US"/>
              <a:pPr>
                <a:defRPr/>
              </a:pPr>
              <a:t>2024/8/30</a:t>
            </a:fld>
            <a:endParaRPr lang="zh-TW" altLang="en-US"/>
          </a:p>
        </p:txBody>
      </p:sp>
      <p:sp>
        <p:nvSpPr>
          <p:cNvPr id="4" name="頁尾版面配置區 3">
            <a:extLst>
              <a:ext uri="{FF2B5EF4-FFF2-40B4-BE49-F238E27FC236}">
                <a16:creationId xmlns:a16="http://schemas.microsoft.com/office/drawing/2014/main" id="{5F8A3C16-4673-4975-B82E-CFF0B950BDD3}"/>
              </a:ext>
            </a:extLst>
          </p:cNvPr>
          <p:cNvSpPr>
            <a:spLocks noGrp="1"/>
          </p:cNvSpPr>
          <p:nvPr>
            <p:ph type="ftr" sz="quarter" idx="2"/>
          </p:nvPr>
        </p:nvSpPr>
        <p:spPr>
          <a:xfrm>
            <a:off x="0" y="6746120"/>
            <a:ext cx="4434311" cy="356356"/>
          </a:xfrm>
          <a:prstGeom prst="rect">
            <a:avLst/>
          </a:prstGeom>
        </p:spPr>
        <p:txBody>
          <a:bodyPr vert="horz" lIns="94778" tIns="47389" rIns="94778" bIns="47389" rtlCol="0" anchor="b"/>
          <a:lstStyle>
            <a:lvl1pPr algn="l">
              <a:defRPr sz="1200"/>
            </a:lvl1pPr>
          </a:lstStyle>
          <a:p>
            <a:pPr>
              <a:defRPr/>
            </a:pPr>
            <a:endParaRPr lang="zh-TW" altLang="en-US"/>
          </a:p>
        </p:txBody>
      </p:sp>
      <p:sp>
        <p:nvSpPr>
          <p:cNvPr id="5" name="投影片編號版面配置區 4">
            <a:extLst>
              <a:ext uri="{FF2B5EF4-FFF2-40B4-BE49-F238E27FC236}">
                <a16:creationId xmlns:a16="http://schemas.microsoft.com/office/drawing/2014/main" id="{3FBFB02B-2593-404E-A234-DE8F20F305BA}"/>
              </a:ext>
            </a:extLst>
          </p:cNvPr>
          <p:cNvSpPr>
            <a:spLocks noGrp="1"/>
          </p:cNvSpPr>
          <p:nvPr>
            <p:ph type="sldNum" sz="quarter" idx="3"/>
          </p:nvPr>
        </p:nvSpPr>
        <p:spPr>
          <a:xfrm>
            <a:off x="5796347" y="6746120"/>
            <a:ext cx="4434311" cy="356356"/>
          </a:xfrm>
          <a:prstGeom prst="rect">
            <a:avLst/>
          </a:prstGeom>
        </p:spPr>
        <p:txBody>
          <a:bodyPr vert="horz" lIns="94778" tIns="47389" rIns="94778" bIns="47389" rtlCol="0" anchor="b"/>
          <a:lstStyle>
            <a:lvl1pPr algn="r">
              <a:defRPr sz="1200"/>
            </a:lvl1pPr>
          </a:lstStyle>
          <a:p>
            <a:pPr>
              <a:defRPr/>
            </a:pPr>
            <a:fld id="{3BFDC250-1442-49F7-A105-11DC7E40CC07}" type="slidenum">
              <a:rPr lang="zh-TW" altLang="en-US"/>
              <a:pPr>
                <a:defRPr/>
              </a:pPr>
              <a:t>‹#›</a:t>
            </a:fld>
            <a:endParaRPr lang="zh-TW"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C137EE7-3AD7-4064-A4C0-7C5C24E103B7}"/>
              </a:ext>
            </a:extLst>
          </p:cNvPr>
          <p:cNvSpPr>
            <a:spLocks noGrp="1" noChangeArrowheads="1"/>
          </p:cNvSpPr>
          <p:nvPr>
            <p:ph type="hdr" sz="quarter"/>
          </p:nvPr>
        </p:nvSpPr>
        <p:spPr bwMode="auto">
          <a:xfrm>
            <a:off x="0" y="0"/>
            <a:ext cx="4434311" cy="35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78" tIns="47389" rIns="94778" bIns="47389" numCol="1" anchor="t" anchorCtr="0" compatLnSpc="1">
            <a:prstTxWarp prst="textNoShape">
              <a:avLst/>
            </a:prstTxWarp>
          </a:bodyPr>
          <a:lstStyle>
            <a:lvl1pPr eaLnBrk="1" hangingPunct="1">
              <a:defRPr kumimoji="1" sz="1200">
                <a:latin typeface="Times New Roman" pitchFamily="18" charset="0"/>
              </a:defRPr>
            </a:lvl1pPr>
          </a:lstStyle>
          <a:p>
            <a:pPr>
              <a:defRPr/>
            </a:pPr>
            <a:endParaRPr lang="en-US" altLang="zh-TW"/>
          </a:p>
        </p:txBody>
      </p:sp>
      <p:sp>
        <p:nvSpPr>
          <p:cNvPr id="32771" name="Rectangle 3">
            <a:extLst>
              <a:ext uri="{FF2B5EF4-FFF2-40B4-BE49-F238E27FC236}">
                <a16:creationId xmlns:a16="http://schemas.microsoft.com/office/drawing/2014/main" id="{FCAC6252-BA44-4DC7-B273-DA6D555F3A66}"/>
              </a:ext>
            </a:extLst>
          </p:cNvPr>
          <p:cNvSpPr>
            <a:spLocks noGrp="1" noChangeArrowheads="1"/>
          </p:cNvSpPr>
          <p:nvPr>
            <p:ph type="dt" idx="1"/>
          </p:nvPr>
        </p:nvSpPr>
        <p:spPr bwMode="auto">
          <a:xfrm>
            <a:off x="5796347" y="0"/>
            <a:ext cx="4434311" cy="35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78" tIns="47389" rIns="94778" bIns="47389" numCol="1" anchor="t" anchorCtr="0" compatLnSpc="1">
            <a:prstTxWarp prst="textNoShape">
              <a:avLst/>
            </a:prstTxWarp>
          </a:bodyPr>
          <a:lstStyle>
            <a:lvl1pPr algn="r" eaLnBrk="1" hangingPunct="1">
              <a:defRPr kumimoji="1" sz="1200">
                <a:latin typeface="Times New Roman" pitchFamily="18" charset="0"/>
              </a:defRPr>
            </a:lvl1pPr>
          </a:lstStyle>
          <a:p>
            <a:pPr>
              <a:defRPr/>
            </a:pPr>
            <a:endParaRPr lang="en-US" altLang="zh-TW"/>
          </a:p>
        </p:txBody>
      </p:sp>
      <p:sp>
        <p:nvSpPr>
          <p:cNvPr id="74756" name="Rectangle 4">
            <a:extLst>
              <a:ext uri="{FF2B5EF4-FFF2-40B4-BE49-F238E27FC236}">
                <a16:creationId xmlns:a16="http://schemas.microsoft.com/office/drawing/2014/main" id="{FE99AC7F-B1F6-43C5-ACA4-0DDF609CF19D}"/>
              </a:ext>
            </a:extLst>
          </p:cNvPr>
          <p:cNvSpPr>
            <a:spLocks noGrp="1" noRot="1" noChangeAspect="1" noChangeArrowheads="1" noTextEdit="1"/>
          </p:cNvSpPr>
          <p:nvPr>
            <p:ph type="sldImg" idx="2"/>
          </p:nvPr>
        </p:nvSpPr>
        <p:spPr bwMode="auto">
          <a:xfrm>
            <a:off x="3341688" y="531813"/>
            <a:ext cx="3549650" cy="26638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3" name="Rectangle 5">
            <a:extLst>
              <a:ext uri="{FF2B5EF4-FFF2-40B4-BE49-F238E27FC236}">
                <a16:creationId xmlns:a16="http://schemas.microsoft.com/office/drawing/2014/main" id="{23EF1FB5-A9FB-4A8A-9A7E-FD27F1227CB0}"/>
              </a:ext>
            </a:extLst>
          </p:cNvPr>
          <p:cNvSpPr>
            <a:spLocks noGrp="1" noChangeArrowheads="1"/>
          </p:cNvSpPr>
          <p:nvPr>
            <p:ph type="body" sz="quarter" idx="3"/>
          </p:nvPr>
        </p:nvSpPr>
        <p:spPr bwMode="auto">
          <a:xfrm>
            <a:off x="1023303" y="3373676"/>
            <a:ext cx="8186420" cy="319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78" tIns="47389" rIns="94778" bIns="47389"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32774" name="Rectangle 6">
            <a:extLst>
              <a:ext uri="{FF2B5EF4-FFF2-40B4-BE49-F238E27FC236}">
                <a16:creationId xmlns:a16="http://schemas.microsoft.com/office/drawing/2014/main" id="{59A0ABC9-CE3A-4269-8F37-7928C3F68417}"/>
              </a:ext>
            </a:extLst>
          </p:cNvPr>
          <p:cNvSpPr>
            <a:spLocks noGrp="1" noChangeArrowheads="1"/>
          </p:cNvSpPr>
          <p:nvPr>
            <p:ph type="ftr" sz="quarter" idx="4"/>
          </p:nvPr>
        </p:nvSpPr>
        <p:spPr bwMode="auto">
          <a:xfrm>
            <a:off x="0" y="6746119"/>
            <a:ext cx="4434311" cy="35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78" tIns="47389" rIns="94778" bIns="47389" numCol="1" anchor="b" anchorCtr="0" compatLnSpc="1">
            <a:prstTxWarp prst="textNoShape">
              <a:avLst/>
            </a:prstTxWarp>
          </a:bodyPr>
          <a:lstStyle>
            <a:lvl1pPr eaLnBrk="1" hangingPunct="1">
              <a:defRPr kumimoji="1" sz="1200">
                <a:latin typeface="Times New Roman" pitchFamily="18" charset="0"/>
              </a:defRPr>
            </a:lvl1pPr>
          </a:lstStyle>
          <a:p>
            <a:pPr>
              <a:defRPr/>
            </a:pPr>
            <a:endParaRPr lang="en-US" altLang="zh-TW"/>
          </a:p>
        </p:txBody>
      </p:sp>
      <p:sp>
        <p:nvSpPr>
          <p:cNvPr id="32775" name="Rectangle 7">
            <a:extLst>
              <a:ext uri="{FF2B5EF4-FFF2-40B4-BE49-F238E27FC236}">
                <a16:creationId xmlns:a16="http://schemas.microsoft.com/office/drawing/2014/main" id="{7E3E61C8-85C9-492B-8FCB-534D346D2AD8}"/>
              </a:ext>
            </a:extLst>
          </p:cNvPr>
          <p:cNvSpPr>
            <a:spLocks noGrp="1" noChangeArrowheads="1"/>
          </p:cNvSpPr>
          <p:nvPr>
            <p:ph type="sldNum" sz="quarter" idx="5"/>
          </p:nvPr>
        </p:nvSpPr>
        <p:spPr bwMode="auto">
          <a:xfrm>
            <a:off x="5796347" y="6746119"/>
            <a:ext cx="4434311" cy="35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78" tIns="47389" rIns="94778" bIns="47389" numCol="1" anchor="b" anchorCtr="0" compatLnSpc="1">
            <a:prstTxWarp prst="textNoShape">
              <a:avLst/>
            </a:prstTxWarp>
          </a:bodyPr>
          <a:lstStyle>
            <a:lvl1pPr algn="r" eaLnBrk="1" hangingPunct="1">
              <a:defRPr kumimoji="1" sz="1200">
                <a:latin typeface="Times New Roman" panose="02020603050405020304" pitchFamily="18" charset="0"/>
              </a:defRPr>
            </a:lvl1pPr>
          </a:lstStyle>
          <a:p>
            <a:pPr>
              <a:defRPr/>
            </a:pPr>
            <a:fld id="{A013BA7A-058F-4F4A-8D25-F0E00E9908D7}"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a:extLst>
              <a:ext uri="{FF2B5EF4-FFF2-40B4-BE49-F238E27FC236}">
                <a16:creationId xmlns:a16="http://schemas.microsoft.com/office/drawing/2014/main" id="{8CFE834C-E658-42C8-ADA7-D194B6F6B4B9}"/>
              </a:ext>
            </a:extLst>
          </p:cNvPr>
          <p:cNvSpPr>
            <a:spLocks noGrp="1" noRot="1" noChangeAspect="1" noTextEdit="1"/>
          </p:cNvSpPr>
          <p:nvPr>
            <p:ph type="sldImg"/>
          </p:nvPr>
        </p:nvSpPr>
        <p:spPr>
          <a:ln/>
        </p:spPr>
      </p:sp>
      <p:sp>
        <p:nvSpPr>
          <p:cNvPr id="77827" name="備忘稿版面配置區 2">
            <a:extLst>
              <a:ext uri="{FF2B5EF4-FFF2-40B4-BE49-F238E27FC236}">
                <a16:creationId xmlns:a16="http://schemas.microsoft.com/office/drawing/2014/main" id="{2E4A4F78-EE46-401F-B44E-695282402A01}"/>
              </a:ext>
            </a:extLst>
          </p:cNvPr>
          <p:cNvSpPr>
            <a:spLocks noGrp="1"/>
          </p:cNvSpPr>
          <p:nvPr>
            <p:ph type="body" idx="1"/>
          </p:nvPr>
        </p:nvSpPr>
        <p:spPr>
          <a:noFill/>
        </p:spPr>
        <p:txBody>
          <a:bodyPr/>
          <a:lstStyle/>
          <a:p>
            <a:endParaRPr lang="zh-TW" altLang="en-US"/>
          </a:p>
        </p:txBody>
      </p:sp>
      <p:sp>
        <p:nvSpPr>
          <p:cNvPr id="77828" name="投影片編號版面配置區 3">
            <a:extLst>
              <a:ext uri="{FF2B5EF4-FFF2-40B4-BE49-F238E27FC236}">
                <a16:creationId xmlns:a16="http://schemas.microsoft.com/office/drawing/2014/main" id="{80560246-E032-49E9-9914-FD152D7921DB}"/>
              </a:ext>
            </a:extLst>
          </p:cNvPr>
          <p:cNvSpPr>
            <a:spLocks noGrp="1"/>
          </p:cNvSpPr>
          <p:nvPr>
            <p:ph type="sldNum" sz="quarter" idx="5"/>
          </p:nvPr>
        </p:nvSpPr>
        <p:spPr>
          <a:xfrm>
            <a:off x="5796347" y="6746120"/>
            <a:ext cx="4434311" cy="356356"/>
          </a:xfrm>
          <a:noFill/>
        </p:spPr>
        <p:txBody>
          <a:bodyPr/>
          <a:lstStyle>
            <a:lvl1pPr>
              <a:defRPr>
                <a:solidFill>
                  <a:schemeClr val="tx1"/>
                </a:solidFill>
                <a:latin typeface="Arial" panose="020B0604020202020204" pitchFamily="34" charset="0"/>
                <a:ea typeface="新細明體" panose="02020500000000000000" pitchFamily="18" charset="-120"/>
              </a:defRPr>
            </a:lvl1pPr>
            <a:lvl2pPr marL="770068" indent="-296180">
              <a:defRPr>
                <a:solidFill>
                  <a:schemeClr val="tx1"/>
                </a:solidFill>
                <a:latin typeface="Arial" panose="020B0604020202020204" pitchFamily="34" charset="0"/>
                <a:ea typeface="新細明體" panose="02020500000000000000" pitchFamily="18" charset="-120"/>
              </a:defRPr>
            </a:lvl2pPr>
            <a:lvl3pPr marL="1184720" indent="-236944">
              <a:defRPr>
                <a:solidFill>
                  <a:schemeClr val="tx1"/>
                </a:solidFill>
                <a:latin typeface="Arial" panose="020B0604020202020204" pitchFamily="34" charset="0"/>
                <a:ea typeface="新細明體" panose="02020500000000000000" pitchFamily="18" charset="-120"/>
              </a:defRPr>
            </a:lvl3pPr>
            <a:lvl4pPr marL="1658607" indent="-236944">
              <a:defRPr>
                <a:solidFill>
                  <a:schemeClr val="tx1"/>
                </a:solidFill>
                <a:latin typeface="Arial" panose="020B0604020202020204" pitchFamily="34" charset="0"/>
                <a:ea typeface="新細明體" panose="02020500000000000000" pitchFamily="18" charset="-120"/>
              </a:defRPr>
            </a:lvl4pPr>
            <a:lvl5pPr marL="2132495" indent="-236944">
              <a:defRPr>
                <a:solidFill>
                  <a:schemeClr val="tx1"/>
                </a:solidFill>
                <a:latin typeface="Arial" panose="020B0604020202020204" pitchFamily="34" charset="0"/>
                <a:ea typeface="新細明體" panose="02020500000000000000" pitchFamily="18" charset="-120"/>
              </a:defRPr>
            </a:lvl5pPr>
            <a:lvl6pPr marL="2606383" indent="-236944"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80271" indent="-236944"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4159" indent="-236944"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8046" indent="-236944"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fld id="{AE63576D-29DF-4458-B045-728C0FCE263B}" type="slidenum">
              <a:rPr kumimoji="0" lang="en-US" altLang="zh-TW" smtClean="0">
                <a:solidFill>
                  <a:srgbClr val="9A5315"/>
                </a:solidFill>
                <a:latin typeface="微軟正黑體" panose="020B0604030504040204" pitchFamily="34" charset="-120"/>
                <a:ea typeface="微軟正黑體" panose="020B0604030504040204" pitchFamily="34" charset="-120"/>
              </a:rPr>
              <a:pPr/>
              <a:t>1</a:t>
            </a:fld>
            <a:endParaRPr kumimoji="0" lang="zh-TW" altLang="en-US">
              <a:solidFill>
                <a:srgbClr val="9A5315"/>
              </a:solidFill>
              <a:latin typeface="微軟正黑體" panose="020B0604030504040204" pitchFamily="34" charset="-120"/>
              <a:ea typeface="微軟正黑體" panose="020B0604030504040204" pitchFamily="34" charset="-12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1225" y="777875"/>
            <a:ext cx="5184775" cy="3889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73888" fontAlgn="auto">
              <a:spcBef>
                <a:spcPts val="0"/>
              </a:spcBef>
              <a:spcAft>
                <a:spcPts val="0"/>
              </a:spcAft>
              <a:defRPr/>
            </a:pPr>
            <a:fld id="{C1BAEF20-8040-4861-AE3B-16115F61F45E}" type="slidenum">
              <a:rPr kumimoji="0" lang="zh-CN" altLang="en-US">
                <a:solidFill>
                  <a:prstClr val="black"/>
                </a:solidFill>
                <a:latin typeface="Calibri"/>
                <a:ea typeface="宋体" panose="02010600030101010101" pitchFamily="2" charset="-122"/>
              </a:rPr>
              <a:pPr defTabSz="473888" fontAlgn="auto">
                <a:spcBef>
                  <a:spcPts val="0"/>
                </a:spcBef>
                <a:spcAft>
                  <a:spcPts val="0"/>
                </a:spcAft>
                <a:defRPr/>
              </a:pPr>
              <a:t>40</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70859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1225" y="777875"/>
            <a:ext cx="5184775" cy="3889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73888" fontAlgn="auto">
              <a:spcBef>
                <a:spcPts val="0"/>
              </a:spcBef>
              <a:spcAft>
                <a:spcPts val="0"/>
              </a:spcAft>
              <a:defRPr/>
            </a:pPr>
            <a:fld id="{C1BAEF20-8040-4861-AE3B-16115F61F45E}" type="slidenum">
              <a:rPr kumimoji="0" lang="zh-CN" altLang="en-US">
                <a:solidFill>
                  <a:prstClr val="black"/>
                </a:solidFill>
                <a:latin typeface="Calibri"/>
                <a:ea typeface="宋体" panose="02010600030101010101" pitchFamily="2" charset="-122"/>
              </a:rPr>
              <a:pPr defTabSz="473888" fontAlgn="auto">
                <a:spcBef>
                  <a:spcPts val="0"/>
                </a:spcBef>
                <a:spcAft>
                  <a:spcPts val="0"/>
                </a:spcAft>
                <a:defRPr/>
              </a:pPr>
              <a:t>41</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510120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1225" y="777875"/>
            <a:ext cx="5184775" cy="3889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73888" fontAlgn="auto">
              <a:spcBef>
                <a:spcPts val="0"/>
              </a:spcBef>
              <a:spcAft>
                <a:spcPts val="0"/>
              </a:spcAft>
              <a:defRPr/>
            </a:pPr>
            <a:fld id="{C1BAEF20-8040-4861-AE3B-16115F61F45E}" type="slidenum">
              <a:rPr kumimoji="0" lang="zh-CN" altLang="en-US">
                <a:solidFill>
                  <a:prstClr val="black"/>
                </a:solidFill>
                <a:latin typeface="Calibri"/>
                <a:ea typeface="宋体" panose="02010600030101010101" pitchFamily="2" charset="-122"/>
              </a:rPr>
              <a:pPr defTabSz="473888" fontAlgn="auto">
                <a:spcBef>
                  <a:spcPts val="0"/>
                </a:spcBef>
                <a:spcAft>
                  <a:spcPts val="0"/>
                </a:spcAft>
                <a:defRPr/>
              </a:pPr>
              <a:t>42</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463881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1225" y="777875"/>
            <a:ext cx="5184775" cy="3889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73888" fontAlgn="auto">
              <a:spcBef>
                <a:spcPts val="0"/>
              </a:spcBef>
              <a:spcAft>
                <a:spcPts val="0"/>
              </a:spcAft>
              <a:defRPr/>
            </a:pPr>
            <a:fld id="{C1BAEF20-8040-4861-AE3B-16115F61F45E}" type="slidenum">
              <a:rPr kumimoji="0" lang="zh-CN" altLang="en-US">
                <a:solidFill>
                  <a:prstClr val="black"/>
                </a:solidFill>
                <a:latin typeface="Calibri"/>
                <a:ea typeface="宋体" panose="02010600030101010101" pitchFamily="2" charset="-122"/>
              </a:rPr>
              <a:pPr defTabSz="473888" fontAlgn="auto">
                <a:spcBef>
                  <a:spcPts val="0"/>
                </a:spcBef>
                <a:spcAft>
                  <a:spcPts val="0"/>
                </a:spcAft>
                <a:defRPr/>
              </a:pPr>
              <a:t>43</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118018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1225" y="777875"/>
            <a:ext cx="5184775" cy="3889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73888" fontAlgn="auto">
              <a:spcBef>
                <a:spcPts val="0"/>
              </a:spcBef>
              <a:spcAft>
                <a:spcPts val="0"/>
              </a:spcAft>
              <a:defRPr/>
            </a:pPr>
            <a:fld id="{C1BAEF20-8040-4861-AE3B-16115F61F45E}" type="slidenum">
              <a:rPr kumimoji="0" lang="zh-CN" altLang="en-US">
                <a:solidFill>
                  <a:prstClr val="black"/>
                </a:solidFill>
                <a:latin typeface="Calibri"/>
                <a:ea typeface="宋体" panose="02010600030101010101" pitchFamily="2" charset="-122"/>
              </a:rPr>
              <a:pPr defTabSz="473888" fontAlgn="auto">
                <a:spcBef>
                  <a:spcPts val="0"/>
                </a:spcBef>
                <a:spcAft>
                  <a:spcPts val="0"/>
                </a:spcAft>
                <a:defRPr/>
              </a:pPr>
              <a:t>44</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780303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1225" y="777875"/>
            <a:ext cx="5184775" cy="3889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73888" fontAlgn="auto">
              <a:spcBef>
                <a:spcPts val="0"/>
              </a:spcBef>
              <a:spcAft>
                <a:spcPts val="0"/>
              </a:spcAft>
              <a:defRPr/>
            </a:pPr>
            <a:fld id="{C1BAEF20-8040-4861-AE3B-16115F61F45E}" type="slidenum">
              <a:rPr kumimoji="0" lang="zh-CN" altLang="en-US">
                <a:solidFill>
                  <a:prstClr val="black"/>
                </a:solidFill>
                <a:latin typeface="Calibri"/>
                <a:ea typeface="宋体" panose="02010600030101010101" pitchFamily="2" charset="-122"/>
              </a:rPr>
              <a:pPr defTabSz="473888" fontAlgn="auto">
                <a:spcBef>
                  <a:spcPts val="0"/>
                </a:spcBef>
                <a:spcAft>
                  <a:spcPts val="0"/>
                </a:spcAft>
                <a:defRPr/>
              </a:pPr>
              <a:t>45</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431037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1225" y="777875"/>
            <a:ext cx="5184775" cy="3889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73888" fontAlgn="auto">
              <a:spcBef>
                <a:spcPts val="0"/>
              </a:spcBef>
              <a:spcAft>
                <a:spcPts val="0"/>
              </a:spcAft>
              <a:defRPr/>
            </a:pPr>
            <a:fld id="{C1BAEF20-8040-4861-AE3B-16115F61F45E}" type="slidenum">
              <a:rPr kumimoji="0" lang="zh-CN" altLang="en-US">
                <a:solidFill>
                  <a:prstClr val="black"/>
                </a:solidFill>
                <a:latin typeface="Calibri"/>
                <a:ea typeface="宋体" panose="02010600030101010101" pitchFamily="2" charset="-122"/>
              </a:rPr>
              <a:pPr defTabSz="473888" fontAlgn="auto">
                <a:spcBef>
                  <a:spcPts val="0"/>
                </a:spcBef>
                <a:spcAft>
                  <a:spcPts val="0"/>
                </a:spcAft>
                <a:defRPr/>
              </a:pPr>
              <a:t>46</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450646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1225" y="777875"/>
            <a:ext cx="5184775" cy="3889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73888" fontAlgn="auto">
              <a:spcBef>
                <a:spcPts val="0"/>
              </a:spcBef>
              <a:spcAft>
                <a:spcPts val="0"/>
              </a:spcAft>
              <a:defRPr/>
            </a:pPr>
            <a:fld id="{C1BAEF20-8040-4861-AE3B-16115F61F45E}" type="slidenum">
              <a:rPr kumimoji="0" lang="zh-CN" altLang="en-US">
                <a:solidFill>
                  <a:prstClr val="black"/>
                </a:solidFill>
                <a:latin typeface="Calibri"/>
                <a:ea typeface="宋体" panose="02010600030101010101" pitchFamily="2" charset="-122"/>
              </a:rPr>
              <a:pPr defTabSz="473888" fontAlgn="auto">
                <a:spcBef>
                  <a:spcPts val="0"/>
                </a:spcBef>
                <a:spcAft>
                  <a:spcPts val="0"/>
                </a:spcAft>
                <a:defRPr/>
              </a:pPr>
              <a:t>47</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970626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1225" y="777875"/>
            <a:ext cx="5184775" cy="3889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73888" fontAlgn="auto">
              <a:spcBef>
                <a:spcPts val="0"/>
              </a:spcBef>
              <a:spcAft>
                <a:spcPts val="0"/>
              </a:spcAft>
              <a:defRPr/>
            </a:pPr>
            <a:fld id="{C1BAEF20-8040-4861-AE3B-16115F61F45E}" type="slidenum">
              <a:rPr kumimoji="0" lang="zh-CN" altLang="en-US">
                <a:solidFill>
                  <a:prstClr val="black"/>
                </a:solidFill>
                <a:latin typeface="Calibri"/>
                <a:ea typeface="宋体" panose="02010600030101010101" pitchFamily="2" charset="-122"/>
              </a:rPr>
              <a:pPr defTabSz="473888" fontAlgn="auto">
                <a:spcBef>
                  <a:spcPts val="0"/>
                </a:spcBef>
                <a:spcAft>
                  <a:spcPts val="0"/>
                </a:spcAft>
                <a:defRPr/>
              </a:pPr>
              <a:t>51</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2513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6175" y="715963"/>
            <a:ext cx="4776788" cy="35829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73888" fontAlgn="auto">
              <a:spcBef>
                <a:spcPts val="0"/>
              </a:spcBef>
              <a:spcAft>
                <a:spcPts val="0"/>
              </a:spcAft>
              <a:defRPr/>
            </a:pPr>
            <a:fld id="{C1BAEF20-8040-4861-AE3B-16115F61F45E}" type="slidenum">
              <a:rPr kumimoji="0" lang="zh-CN" altLang="en-US">
                <a:solidFill>
                  <a:prstClr val="black"/>
                </a:solidFill>
                <a:latin typeface="Calibri"/>
                <a:ea typeface="宋体" panose="02010600030101010101" pitchFamily="2" charset="-122"/>
              </a:rPr>
              <a:pPr defTabSz="473888" fontAlgn="auto">
                <a:spcBef>
                  <a:spcPts val="0"/>
                </a:spcBef>
                <a:spcAft>
                  <a:spcPts val="0"/>
                </a:spcAft>
                <a:defRPr/>
              </a:pPr>
              <a:t>52</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927715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投影片圖像版面配置區 1">
            <a:extLst>
              <a:ext uri="{FF2B5EF4-FFF2-40B4-BE49-F238E27FC236}">
                <a16:creationId xmlns:a16="http://schemas.microsoft.com/office/drawing/2014/main" id="{BC0051F1-57EA-4372-B8BA-88BA71FBD403}"/>
              </a:ext>
            </a:extLst>
          </p:cNvPr>
          <p:cNvSpPr>
            <a:spLocks noGrp="1" noRot="1" noChangeAspect="1" noTextEdit="1"/>
          </p:cNvSpPr>
          <p:nvPr>
            <p:ph type="sldImg"/>
          </p:nvPr>
        </p:nvSpPr>
        <p:spPr>
          <a:ln/>
        </p:spPr>
      </p:sp>
      <p:sp>
        <p:nvSpPr>
          <p:cNvPr id="79875" name="備忘稿版面配置區 2">
            <a:extLst>
              <a:ext uri="{FF2B5EF4-FFF2-40B4-BE49-F238E27FC236}">
                <a16:creationId xmlns:a16="http://schemas.microsoft.com/office/drawing/2014/main" id="{F7C13F8B-81A9-4B8B-B667-D1FF430EC2A8}"/>
              </a:ext>
            </a:extLst>
          </p:cNvPr>
          <p:cNvSpPr>
            <a:spLocks noGrp="1"/>
          </p:cNvSpPr>
          <p:nvPr>
            <p:ph type="body" idx="1"/>
          </p:nvPr>
        </p:nvSpPr>
        <p:spPr>
          <a:noFill/>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79876" name="投影片編號版面配置區 3">
            <a:extLst>
              <a:ext uri="{FF2B5EF4-FFF2-40B4-BE49-F238E27FC236}">
                <a16:creationId xmlns:a16="http://schemas.microsoft.com/office/drawing/2014/main" id="{F95E41E8-A855-4DCB-A30D-C984FF7878BB}"/>
              </a:ext>
            </a:extLst>
          </p:cNvPr>
          <p:cNvSpPr>
            <a:spLocks noGrp="1"/>
          </p:cNvSpPr>
          <p:nvPr>
            <p:ph type="sldNum" sz="quarter" idx="5"/>
          </p:nvPr>
        </p:nvSpPr>
        <p:spPr>
          <a:xfrm>
            <a:off x="5796347" y="6746120"/>
            <a:ext cx="4434311" cy="356356"/>
          </a:xfrm>
          <a:noFill/>
        </p:spPr>
        <p:txBody>
          <a:bodyPr/>
          <a:lstStyle>
            <a:lvl1pPr>
              <a:defRPr>
                <a:solidFill>
                  <a:schemeClr val="tx1"/>
                </a:solidFill>
                <a:latin typeface="Arial" panose="020B0604020202020204" pitchFamily="34" charset="0"/>
                <a:ea typeface="新細明體" panose="02020500000000000000" pitchFamily="18" charset="-120"/>
              </a:defRPr>
            </a:lvl1pPr>
            <a:lvl2pPr marL="770068" indent="-296180">
              <a:defRPr>
                <a:solidFill>
                  <a:schemeClr val="tx1"/>
                </a:solidFill>
                <a:latin typeface="Arial" panose="020B0604020202020204" pitchFamily="34" charset="0"/>
                <a:ea typeface="新細明體" panose="02020500000000000000" pitchFamily="18" charset="-120"/>
              </a:defRPr>
            </a:lvl2pPr>
            <a:lvl3pPr marL="1184720" indent="-236944">
              <a:defRPr>
                <a:solidFill>
                  <a:schemeClr val="tx1"/>
                </a:solidFill>
                <a:latin typeface="Arial" panose="020B0604020202020204" pitchFamily="34" charset="0"/>
                <a:ea typeface="新細明體" panose="02020500000000000000" pitchFamily="18" charset="-120"/>
              </a:defRPr>
            </a:lvl3pPr>
            <a:lvl4pPr marL="1658607" indent="-236944">
              <a:defRPr>
                <a:solidFill>
                  <a:schemeClr val="tx1"/>
                </a:solidFill>
                <a:latin typeface="Arial" panose="020B0604020202020204" pitchFamily="34" charset="0"/>
                <a:ea typeface="新細明體" panose="02020500000000000000" pitchFamily="18" charset="-120"/>
              </a:defRPr>
            </a:lvl4pPr>
            <a:lvl5pPr marL="2132495" indent="-236944">
              <a:defRPr>
                <a:solidFill>
                  <a:schemeClr val="tx1"/>
                </a:solidFill>
                <a:latin typeface="Arial" panose="020B0604020202020204" pitchFamily="34" charset="0"/>
                <a:ea typeface="新細明體" panose="02020500000000000000" pitchFamily="18" charset="-120"/>
              </a:defRPr>
            </a:lvl5pPr>
            <a:lvl6pPr marL="2606383" indent="-236944"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80271" indent="-236944"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4159" indent="-236944"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8046" indent="-236944"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fld id="{35EBA7B1-0575-4579-B13A-201C47FDC3DF}" type="slidenum">
              <a:rPr kumimoji="0" lang="en-US" altLang="zh-TW" smtClean="0">
                <a:solidFill>
                  <a:srgbClr val="9A5315"/>
                </a:solidFill>
                <a:latin typeface="微軟正黑體" panose="020B0604030504040204" pitchFamily="34" charset="-120"/>
                <a:ea typeface="微軟正黑體" panose="020B0604030504040204" pitchFamily="34" charset="-120"/>
              </a:rPr>
              <a:pPr/>
              <a:t>2</a:t>
            </a:fld>
            <a:endParaRPr kumimoji="0" lang="zh-TW" altLang="en-US">
              <a:solidFill>
                <a:srgbClr val="9A5315"/>
              </a:solidFill>
              <a:latin typeface="微軟正黑體" panose="020B0604030504040204" pitchFamily="34" charset="-120"/>
              <a:ea typeface="微軟正黑體" panose="020B0604030504040204" pitchFamily="34"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6175" y="715963"/>
            <a:ext cx="4776788" cy="35829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73888" fontAlgn="auto">
              <a:spcBef>
                <a:spcPts val="0"/>
              </a:spcBef>
              <a:spcAft>
                <a:spcPts val="0"/>
              </a:spcAft>
              <a:defRPr/>
            </a:pPr>
            <a:fld id="{C1BAEF20-8040-4861-AE3B-16115F61F45E}" type="slidenum">
              <a:rPr kumimoji="0" lang="zh-CN" altLang="en-US">
                <a:solidFill>
                  <a:prstClr val="black"/>
                </a:solidFill>
                <a:latin typeface="Calibri"/>
                <a:ea typeface="宋体" panose="02010600030101010101" pitchFamily="2" charset="-122"/>
              </a:rPr>
              <a:pPr defTabSz="473888" fontAlgn="auto">
                <a:spcBef>
                  <a:spcPts val="0"/>
                </a:spcBef>
                <a:spcAft>
                  <a:spcPts val="0"/>
                </a:spcAft>
                <a:defRPr/>
              </a:pPr>
              <a:t>53</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781513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6175" y="715963"/>
            <a:ext cx="4776788" cy="35829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73888" fontAlgn="auto">
              <a:spcBef>
                <a:spcPts val="0"/>
              </a:spcBef>
              <a:spcAft>
                <a:spcPts val="0"/>
              </a:spcAft>
              <a:defRPr/>
            </a:pPr>
            <a:fld id="{C1BAEF20-8040-4861-AE3B-16115F61F45E}" type="slidenum">
              <a:rPr kumimoji="0" lang="zh-CN" altLang="en-US">
                <a:solidFill>
                  <a:prstClr val="black"/>
                </a:solidFill>
                <a:latin typeface="Calibri"/>
                <a:ea typeface="宋体" panose="02010600030101010101" pitchFamily="2" charset="-122"/>
              </a:rPr>
              <a:pPr defTabSz="473888" fontAlgn="auto">
                <a:spcBef>
                  <a:spcPts val="0"/>
                </a:spcBef>
                <a:spcAft>
                  <a:spcPts val="0"/>
                </a:spcAft>
                <a:defRPr/>
              </a:pPr>
              <a:t>54</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904995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6175" y="715963"/>
            <a:ext cx="4776788" cy="35829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73888" fontAlgn="auto">
              <a:spcBef>
                <a:spcPts val="0"/>
              </a:spcBef>
              <a:spcAft>
                <a:spcPts val="0"/>
              </a:spcAft>
              <a:defRPr/>
            </a:pPr>
            <a:fld id="{C1BAEF20-8040-4861-AE3B-16115F61F45E}" type="slidenum">
              <a:rPr kumimoji="0" lang="zh-CN" altLang="en-US">
                <a:solidFill>
                  <a:prstClr val="black"/>
                </a:solidFill>
                <a:latin typeface="Calibri"/>
                <a:ea typeface="宋体" panose="02010600030101010101" pitchFamily="2" charset="-122"/>
              </a:rPr>
              <a:pPr defTabSz="473888" fontAlgn="auto">
                <a:spcBef>
                  <a:spcPts val="0"/>
                </a:spcBef>
                <a:spcAft>
                  <a:spcPts val="0"/>
                </a:spcAft>
                <a:defRPr/>
              </a:pPr>
              <a:t>55</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904995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1225" y="777875"/>
            <a:ext cx="5184775" cy="3889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73888" fontAlgn="auto">
              <a:spcBef>
                <a:spcPts val="0"/>
              </a:spcBef>
              <a:spcAft>
                <a:spcPts val="0"/>
              </a:spcAft>
              <a:defRPr/>
            </a:pPr>
            <a:fld id="{C1BAEF20-8040-4861-AE3B-16115F61F45E}" type="slidenum">
              <a:rPr kumimoji="0" lang="zh-CN" altLang="en-US">
                <a:solidFill>
                  <a:prstClr val="black"/>
                </a:solidFill>
                <a:latin typeface="Calibri"/>
                <a:ea typeface="宋体" panose="02010600030101010101" pitchFamily="2" charset="-122"/>
              </a:rPr>
              <a:pPr defTabSz="473888" fontAlgn="auto">
                <a:spcBef>
                  <a:spcPts val="0"/>
                </a:spcBef>
                <a:spcAft>
                  <a:spcPts val="0"/>
                </a:spcAft>
                <a:defRPr/>
              </a:pPr>
              <a:t>56</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69291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pPr defTabSz="947776" fontAlgn="auto">
              <a:spcBef>
                <a:spcPts val="0"/>
              </a:spcBef>
              <a:spcAft>
                <a:spcPts val="0"/>
              </a:spcAft>
              <a:defRPr/>
            </a:pPr>
            <a:fld id="{E77BDD60-9C7D-7447-B271-EB1E32C7E8BC}" type="slidenum">
              <a:rPr lang="zh-TW" altLang="en-US">
                <a:solidFill>
                  <a:prstClr val="black"/>
                </a:solidFill>
                <a:latin typeface="Aptos" panose="02110004020202020204"/>
              </a:rPr>
              <a:pPr defTabSz="947776" fontAlgn="auto">
                <a:spcBef>
                  <a:spcPts val="0"/>
                </a:spcBef>
                <a:spcAft>
                  <a:spcPts val="0"/>
                </a:spcAft>
                <a:defRPr/>
              </a:pPr>
              <a:t>74</a:t>
            </a:fld>
            <a:endParaRPr lang="zh-TW" altLang="en-US">
              <a:solidFill>
                <a:prstClr val="black"/>
              </a:solidFill>
              <a:latin typeface="Aptos" panose="02110004020202020204"/>
            </a:endParaRPr>
          </a:p>
        </p:txBody>
      </p:sp>
    </p:spTree>
    <p:extLst>
      <p:ext uri="{BB962C8B-B14F-4D97-AF65-F5344CB8AC3E}">
        <p14:creationId xmlns:p14="http://schemas.microsoft.com/office/powerpoint/2010/main" val="2671633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341688" y="531813"/>
            <a:ext cx="3549650" cy="2663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1023303" y="3373676"/>
            <a:ext cx="8186420" cy="3196114"/>
          </a:xfrm>
          <a:prstGeom prst="rect">
            <a:avLst/>
          </a:prstGeom>
        </p:spPr>
        <p:txBody>
          <a:bodyPr spcFirstLastPara="1" wrap="square" lIns="94762" tIns="94762" rIns="94762" bIns="94762" anchor="t" anchorCtr="0">
            <a:noAutofit/>
          </a:bodyPr>
          <a:lstStyle/>
          <a:p>
            <a:pPr>
              <a:spcBef>
                <a:spcPts val="0"/>
              </a:spcBef>
              <a:spcAft>
                <a:spcPts val="0"/>
              </a:spcAft>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b2f7c811ed_0_30:notes"/>
          <p:cNvSpPr>
            <a:spLocks noGrp="1" noRot="1" noChangeAspect="1"/>
          </p:cNvSpPr>
          <p:nvPr>
            <p:ph type="sldImg" idx="2"/>
          </p:nvPr>
        </p:nvSpPr>
        <p:spPr>
          <a:xfrm>
            <a:off x="3341688" y="531813"/>
            <a:ext cx="3549650" cy="2663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b2f7c811ed_0_30:notes"/>
          <p:cNvSpPr txBox="1">
            <a:spLocks noGrp="1"/>
          </p:cNvSpPr>
          <p:nvPr>
            <p:ph type="body" idx="1"/>
          </p:nvPr>
        </p:nvSpPr>
        <p:spPr>
          <a:xfrm>
            <a:off x="1023303" y="3373676"/>
            <a:ext cx="8186420" cy="3196114"/>
          </a:xfrm>
          <a:prstGeom prst="rect">
            <a:avLst/>
          </a:prstGeom>
        </p:spPr>
        <p:txBody>
          <a:bodyPr spcFirstLastPara="1" wrap="square" lIns="94762" tIns="94762" rIns="94762" bIns="94762" anchor="t" anchorCtr="0">
            <a:noAutofit/>
          </a:bodyPr>
          <a:lstStyle/>
          <a:p>
            <a:pPr>
              <a:spcBef>
                <a:spcPts val="0"/>
              </a:spcBef>
              <a:spcAft>
                <a:spcPts val="0"/>
              </a:spcAft>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b2f7c811ed_0_35:notes"/>
          <p:cNvSpPr>
            <a:spLocks noGrp="1" noRot="1" noChangeAspect="1"/>
          </p:cNvSpPr>
          <p:nvPr>
            <p:ph type="sldImg" idx="2"/>
          </p:nvPr>
        </p:nvSpPr>
        <p:spPr>
          <a:xfrm>
            <a:off x="3341688" y="531813"/>
            <a:ext cx="3549650" cy="2663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b2f7c811ed_0_35:notes"/>
          <p:cNvSpPr txBox="1">
            <a:spLocks noGrp="1"/>
          </p:cNvSpPr>
          <p:nvPr>
            <p:ph type="body" idx="1"/>
          </p:nvPr>
        </p:nvSpPr>
        <p:spPr>
          <a:xfrm>
            <a:off x="1023303" y="3373676"/>
            <a:ext cx="8186420" cy="3196114"/>
          </a:xfrm>
          <a:prstGeom prst="rect">
            <a:avLst/>
          </a:prstGeom>
        </p:spPr>
        <p:txBody>
          <a:bodyPr spcFirstLastPara="1" wrap="square" lIns="94762" tIns="94762" rIns="94762" bIns="94762" anchor="t" anchorCtr="0">
            <a:noAutofit/>
          </a:bodyPr>
          <a:lstStyle/>
          <a:p>
            <a:pPr>
              <a:spcBef>
                <a:spcPts val="0"/>
              </a:spcBef>
              <a:spcAft>
                <a:spcPts val="0"/>
              </a:spcAft>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bwMode="auto">
          <a:xfrm>
            <a:off x="3341688" y="531813"/>
            <a:ext cx="3549650" cy="2663825"/>
          </a:xfrm>
          <a:noFill/>
          <a:ln>
            <a:solidFill>
              <a:srgbClr val="000000"/>
            </a:solidFill>
            <a:miter lim="800000"/>
            <a:headEnd/>
            <a:tailEnd/>
          </a:ln>
        </p:spPr>
      </p:sp>
      <p:sp>
        <p:nvSpPr>
          <p:cNvPr id="460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813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47776">
              <a:defRPr/>
            </a:pPr>
            <a:fld id="{6DE4F12B-A4FF-4C1F-A17E-FFEEAFA756FD}" type="slidenum">
              <a:rPr kumimoji="0" lang="zh-CN" altLang="en-US">
                <a:solidFill>
                  <a:prstClr val="black"/>
                </a:solidFill>
                <a:latin typeface="Calibri"/>
                <a:ea typeface="宋体" panose="02010600030101010101" pitchFamily="2" charset="-122"/>
                <a:cs typeface="Arial"/>
                <a:sym typeface="Arial"/>
              </a:rPr>
              <a:pPr defTabSz="947776">
                <a:defRPr/>
              </a:pPr>
              <a:t>93</a:t>
            </a:fld>
            <a:endParaRPr kumimoji="0" lang="en-US" altLang="zh-CN">
              <a:solidFill>
                <a:prstClr val="black"/>
              </a:solidFill>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1736454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bwMode="auto">
          <a:xfrm>
            <a:off x="3341688" y="531813"/>
            <a:ext cx="3549650" cy="2663825"/>
          </a:xfrm>
          <a:noFill/>
          <a:ln>
            <a:solidFill>
              <a:srgbClr val="000000"/>
            </a:solidFill>
            <a:miter lim="800000"/>
            <a:headEnd/>
            <a:tailEnd/>
          </a:ln>
        </p:spPr>
      </p:sp>
      <p:sp>
        <p:nvSpPr>
          <p:cNvPr id="460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813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47776">
              <a:defRPr/>
            </a:pPr>
            <a:fld id="{6DE4F12B-A4FF-4C1F-A17E-FFEEAFA756FD}" type="slidenum">
              <a:rPr kumimoji="0" lang="zh-CN" altLang="en-US">
                <a:solidFill>
                  <a:prstClr val="black"/>
                </a:solidFill>
                <a:latin typeface="Calibri"/>
                <a:ea typeface="宋体" panose="02010600030101010101" pitchFamily="2" charset="-122"/>
                <a:cs typeface="Arial"/>
                <a:sym typeface="Arial"/>
              </a:rPr>
              <a:pPr defTabSz="947776">
                <a:defRPr/>
              </a:pPr>
              <a:t>94</a:t>
            </a:fld>
            <a:endParaRPr kumimoji="0" lang="en-US" altLang="zh-CN">
              <a:solidFill>
                <a:prstClr val="black"/>
              </a:solidFill>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1607870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Google Shape;133;p1:notes">
            <a:extLst>
              <a:ext uri="{FF2B5EF4-FFF2-40B4-BE49-F238E27FC236}">
                <a16:creationId xmlns:a16="http://schemas.microsoft.com/office/drawing/2014/main" id="{0E66E521-238B-428E-93CC-AF4060706EA3}"/>
              </a:ext>
            </a:extLst>
          </p:cNvPr>
          <p:cNvSpPr>
            <a:spLocks noGrp="1"/>
          </p:cNvSpPr>
          <p:nvPr>
            <p:ph type="body" idx="1"/>
          </p:nvPr>
        </p:nvSpPr>
        <p:spPr>
          <a:noFill/>
        </p:spPr>
        <p:txBody>
          <a:bodyPr lIns="94762" tIns="94762" rIns="94762" bIns="94762"/>
          <a:lstStyle/>
          <a:p>
            <a:pPr>
              <a:spcBef>
                <a:spcPct val="0"/>
              </a:spcBef>
              <a:buSzPts val="1100"/>
            </a:pPr>
            <a:endParaRPr lang="zh-TW" altLang="zh-TW"/>
          </a:p>
        </p:txBody>
      </p:sp>
      <p:sp>
        <p:nvSpPr>
          <p:cNvPr id="83971" name="Google Shape;134;p1:notes">
            <a:extLst>
              <a:ext uri="{FF2B5EF4-FFF2-40B4-BE49-F238E27FC236}">
                <a16:creationId xmlns:a16="http://schemas.microsoft.com/office/drawing/2014/main" id="{DAA33D58-D7A2-4470-90C6-FE9C5D4BBE0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bwMode="auto">
          <a:xfrm>
            <a:off x="3341688" y="531813"/>
            <a:ext cx="3549650" cy="2663825"/>
          </a:xfrm>
          <a:noFill/>
          <a:ln>
            <a:solidFill>
              <a:srgbClr val="000000"/>
            </a:solidFill>
            <a:miter lim="800000"/>
            <a:headEnd/>
            <a:tailEnd/>
          </a:ln>
        </p:spPr>
      </p:sp>
      <p:sp>
        <p:nvSpPr>
          <p:cNvPr id="460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813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47776">
              <a:defRPr/>
            </a:pPr>
            <a:fld id="{6DE4F12B-A4FF-4C1F-A17E-FFEEAFA756FD}" type="slidenum">
              <a:rPr kumimoji="0" lang="zh-CN" altLang="en-US">
                <a:solidFill>
                  <a:prstClr val="black"/>
                </a:solidFill>
                <a:latin typeface="Calibri"/>
                <a:ea typeface="宋体" panose="02010600030101010101" pitchFamily="2" charset="-122"/>
                <a:cs typeface="Arial"/>
                <a:sym typeface="Arial"/>
              </a:rPr>
              <a:pPr defTabSz="947776">
                <a:defRPr/>
              </a:pPr>
              <a:t>95</a:t>
            </a:fld>
            <a:endParaRPr kumimoji="0" lang="en-US" altLang="zh-CN">
              <a:solidFill>
                <a:prstClr val="black"/>
              </a:solidFill>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764252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ed75ccf_015:notes"/>
          <p:cNvSpPr>
            <a:spLocks noGrp="1" noRot="1" noChangeAspect="1"/>
          </p:cNvSpPr>
          <p:nvPr>
            <p:ph type="sldImg" idx="2"/>
          </p:nvPr>
        </p:nvSpPr>
        <p:spPr>
          <a:xfrm>
            <a:off x="3341688" y="531813"/>
            <a:ext cx="3549650" cy="2663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ed75ccf_015:notes"/>
          <p:cNvSpPr txBox="1">
            <a:spLocks noGrp="1"/>
          </p:cNvSpPr>
          <p:nvPr>
            <p:ph type="body" idx="1"/>
          </p:nvPr>
        </p:nvSpPr>
        <p:spPr>
          <a:xfrm>
            <a:off x="1023303" y="3373676"/>
            <a:ext cx="8186420" cy="3196114"/>
          </a:xfrm>
          <a:prstGeom prst="rect">
            <a:avLst/>
          </a:prstGeom>
        </p:spPr>
        <p:txBody>
          <a:bodyPr spcFirstLastPara="1" wrap="square" lIns="94762" tIns="94762" rIns="94762" bIns="94762" anchor="t" anchorCtr="0">
            <a:noAutofit/>
          </a:bodyPr>
          <a:lstStyle/>
          <a:p>
            <a:pPr>
              <a:spcBef>
                <a:spcPts val="0"/>
              </a:spcBef>
              <a:spcAft>
                <a:spcPts val="0"/>
              </a:spcAft>
            </a:pPr>
            <a:endParaRPr/>
          </a:p>
        </p:txBody>
      </p:sp>
    </p:spTree>
    <p:extLst>
      <p:ext uri="{BB962C8B-B14F-4D97-AF65-F5344CB8AC3E}">
        <p14:creationId xmlns:p14="http://schemas.microsoft.com/office/powerpoint/2010/main" val="3615233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bwMode="auto">
          <a:xfrm>
            <a:off x="3341688" y="531813"/>
            <a:ext cx="3549650" cy="2663825"/>
          </a:xfrm>
          <a:noFill/>
          <a:ln>
            <a:solidFill>
              <a:srgbClr val="000000"/>
            </a:solidFill>
            <a:miter lim="800000"/>
            <a:headEnd/>
            <a:tailEnd/>
          </a:ln>
        </p:spPr>
      </p:sp>
      <p:sp>
        <p:nvSpPr>
          <p:cNvPr id="460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813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47776">
              <a:defRPr/>
            </a:pPr>
            <a:fld id="{6DE4F12B-A4FF-4C1F-A17E-FFEEAFA756FD}" type="slidenum">
              <a:rPr kumimoji="0" lang="zh-CN" altLang="en-US">
                <a:solidFill>
                  <a:prstClr val="black"/>
                </a:solidFill>
                <a:latin typeface="Calibri"/>
                <a:ea typeface="宋体" panose="02010600030101010101" pitchFamily="2" charset="-122"/>
                <a:cs typeface="Arial"/>
                <a:sym typeface="Arial"/>
              </a:rPr>
              <a:pPr defTabSz="947776">
                <a:defRPr/>
              </a:pPr>
              <a:t>100</a:t>
            </a:fld>
            <a:endParaRPr kumimoji="0" lang="en-US" altLang="zh-CN">
              <a:solidFill>
                <a:prstClr val="black"/>
              </a:solidFill>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1833304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bwMode="auto">
          <a:xfrm>
            <a:off x="3341688" y="531813"/>
            <a:ext cx="3549650" cy="2663825"/>
          </a:xfrm>
          <a:noFill/>
          <a:ln>
            <a:solidFill>
              <a:srgbClr val="000000"/>
            </a:solidFill>
            <a:miter lim="800000"/>
            <a:headEnd/>
            <a:tailEnd/>
          </a:ln>
        </p:spPr>
      </p:sp>
      <p:sp>
        <p:nvSpPr>
          <p:cNvPr id="460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813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47776">
              <a:defRPr/>
            </a:pPr>
            <a:fld id="{6DE4F12B-A4FF-4C1F-A17E-FFEEAFA756FD}" type="slidenum">
              <a:rPr kumimoji="0" lang="zh-CN" altLang="en-US">
                <a:solidFill>
                  <a:prstClr val="black"/>
                </a:solidFill>
                <a:latin typeface="Calibri"/>
                <a:ea typeface="宋体" panose="02010600030101010101" pitchFamily="2" charset="-122"/>
                <a:cs typeface="Arial"/>
                <a:sym typeface="Arial"/>
              </a:rPr>
              <a:pPr defTabSz="947776">
                <a:defRPr/>
              </a:pPr>
              <a:t>101</a:t>
            </a:fld>
            <a:endParaRPr kumimoji="0" lang="en-US" altLang="zh-CN">
              <a:solidFill>
                <a:prstClr val="black"/>
              </a:solidFill>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4022771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2"/>
        <p:cNvGrpSpPr/>
        <p:nvPr/>
      </p:nvGrpSpPr>
      <p:grpSpPr>
        <a:xfrm>
          <a:off x="0" y="0"/>
          <a:ext cx="0" cy="0"/>
          <a:chOff x="0" y="0"/>
          <a:chExt cx="0" cy="0"/>
        </a:xfrm>
      </p:grpSpPr>
      <p:sp>
        <p:nvSpPr>
          <p:cNvPr id="1763" name="Google Shape;1763;g657edcabb3_95_54:notes"/>
          <p:cNvSpPr>
            <a:spLocks noGrp="1" noRot="1" noChangeAspect="1"/>
          </p:cNvSpPr>
          <p:nvPr>
            <p:ph type="sldImg" idx="2"/>
          </p:nvPr>
        </p:nvSpPr>
        <p:spPr>
          <a:xfrm>
            <a:off x="3341688" y="531813"/>
            <a:ext cx="3549650" cy="2663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4" name="Google Shape;1764;g657edcabb3_95_54:notes"/>
          <p:cNvSpPr txBox="1">
            <a:spLocks noGrp="1"/>
          </p:cNvSpPr>
          <p:nvPr>
            <p:ph type="body" idx="1"/>
          </p:nvPr>
        </p:nvSpPr>
        <p:spPr>
          <a:xfrm>
            <a:off x="1023303" y="3373676"/>
            <a:ext cx="8186420" cy="3196114"/>
          </a:xfrm>
          <a:prstGeom prst="rect">
            <a:avLst/>
          </a:prstGeom>
        </p:spPr>
        <p:txBody>
          <a:bodyPr spcFirstLastPara="1" wrap="square" lIns="94762" tIns="94762" rIns="94762" bIns="94762" anchor="t" anchorCtr="0">
            <a:noAutofit/>
          </a:bodyPr>
          <a:lstStyle/>
          <a:p>
            <a:pPr>
              <a:spcBef>
                <a:spcPts val="0"/>
              </a:spcBef>
              <a:spcAft>
                <a:spcPts val="0"/>
              </a:spcAft>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341688" y="531813"/>
            <a:ext cx="3549650" cy="2663825"/>
          </a:xfrm>
        </p:spPr>
      </p:sp>
      <p:sp>
        <p:nvSpPr>
          <p:cNvPr id="3" name="備忘稿版面配置區 2"/>
          <p:cNvSpPr>
            <a:spLocks noGrp="1"/>
          </p:cNvSpPr>
          <p:nvPr>
            <p:ph type="body" idx="1"/>
          </p:nvPr>
        </p:nvSpPr>
        <p:spPr/>
        <p:txBody>
          <a:bodyPr/>
          <a:lstStyle/>
          <a:p>
            <a:r>
              <a:rPr lang="zh-TW" altLang="zh-TW" dirty="0">
                <a:latin typeface="+mn-lt"/>
                <a:ea typeface="+mn-ea"/>
              </a:rPr>
              <a:t>歡迎大家來到萬華國中補校，我跟大家一樣，也是補校的新生，今年新接補校主任。</a:t>
            </a:r>
            <a:endParaRPr lang="zh-TW" altLang="en-US" dirty="0"/>
          </a:p>
        </p:txBody>
      </p:sp>
      <p:sp>
        <p:nvSpPr>
          <p:cNvPr id="4" name="投影片編號版面配置區 3"/>
          <p:cNvSpPr>
            <a:spLocks noGrp="1"/>
          </p:cNvSpPr>
          <p:nvPr>
            <p:ph type="sldNum" sz="quarter" idx="10"/>
          </p:nvPr>
        </p:nvSpPr>
        <p:spPr/>
        <p:txBody>
          <a:bodyPr/>
          <a:lstStyle/>
          <a:p>
            <a:pPr defTabSz="947776">
              <a:defRPr/>
            </a:pPr>
            <a:fld id="{EC7FF3C9-CEE7-4DCD-9200-4269010304D4}" type="slidenum">
              <a:rPr lang="zh-TW" altLang="en-US">
                <a:solidFill>
                  <a:prstClr val="black"/>
                </a:solidFill>
                <a:latin typeface="Arial" charset="0"/>
              </a:rPr>
              <a:pPr defTabSz="947776">
                <a:defRPr/>
              </a:pPr>
              <a:t>104</a:t>
            </a:fld>
            <a:endParaRPr lang="zh-TW" altLang="en-US">
              <a:solidFill>
                <a:prstClr val="black"/>
              </a:solidFill>
              <a:latin typeface="Arial" charset="0"/>
            </a:endParaRPr>
          </a:p>
        </p:txBody>
      </p:sp>
    </p:spTree>
    <p:extLst>
      <p:ext uri="{BB962C8B-B14F-4D97-AF65-F5344CB8AC3E}">
        <p14:creationId xmlns:p14="http://schemas.microsoft.com/office/powerpoint/2010/main" val="3490772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341688" y="531813"/>
            <a:ext cx="3549650" cy="2663825"/>
          </a:xfrm>
        </p:spPr>
      </p:sp>
      <p:sp>
        <p:nvSpPr>
          <p:cNvPr id="3" name="備忘稿版面配置區 2"/>
          <p:cNvSpPr>
            <a:spLocks noGrp="1"/>
          </p:cNvSpPr>
          <p:nvPr>
            <p:ph type="body" idx="1"/>
          </p:nvPr>
        </p:nvSpPr>
        <p:spPr/>
        <p:txBody>
          <a:bodyPr/>
          <a:lstStyle/>
          <a:p>
            <a:pPr defTabSz="947776" eaLnBrk="1" fontAlgn="auto" hangingPunct="1">
              <a:spcBef>
                <a:spcPts val="0"/>
              </a:spcBef>
              <a:spcAft>
                <a:spcPts val="0"/>
              </a:spcAft>
              <a:defRPr/>
            </a:pPr>
            <a:r>
              <a:rPr lang="zh-TW" altLang="zh-TW" dirty="0">
                <a:latin typeface="+mn-lt"/>
                <a:ea typeface="+mn-ea"/>
              </a:rPr>
              <a:t>補校的性質跟白天比較不一樣</a:t>
            </a:r>
            <a:r>
              <a:rPr lang="zh-TW" altLang="en-US" dirty="0">
                <a:latin typeface="+mn-lt"/>
                <a:ea typeface="+mn-ea"/>
              </a:rPr>
              <a:t>，希望大家能帶著熱忱愉悅的心來學習</a:t>
            </a:r>
            <a:endParaRPr lang="zh-TW" altLang="en-US" dirty="0"/>
          </a:p>
        </p:txBody>
      </p:sp>
      <p:sp>
        <p:nvSpPr>
          <p:cNvPr id="4" name="投影片編號版面配置區 3"/>
          <p:cNvSpPr>
            <a:spLocks noGrp="1"/>
          </p:cNvSpPr>
          <p:nvPr>
            <p:ph type="sldNum" sz="quarter" idx="10"/>
          </p:nvPr>
        </p:nvSpPr>
        <p:spPr/>
        <p:txBody>
          <a:bodyPr/>
          <a:lstStyle/>
          <a:p>
            <a:pPr defTabSz="947776">
              <a:defRPr/>
            </a:pPr>
            <a:fld id="{EC7FF3C9-CEE7-4DCD-9200-4269010304D4}" type="slidenum">
              <a:rPr lang="zh-TW" altLang="en-US">
                <a:solidFill>
                  <a:prstClr val="black"/>
                </a:solidFill>
                <a:latin typeface="Arial" charset="0"/>
              </a:rPr>
              <a:pPr defTabSz="947776">
                <a:defRPr/>
              </a:pPr>
              <a:t>109</a:t>
            </a:fld>
            <a:endParaRPr lang="zh-TW" altLang="en-US">
              <a:solidFill>
                <a:prstClr val="black"/>
              </a:solidFill>
              <a:latin typeface="Arial" charset="0"/>
            </a:endParaRPr>
          </a:p>
        </p:txBody>
      </p:sp>
    </p:spTree>
    <p:extLst>
      <p:ext uri="{BB962C8B-B14F-4D97-AF65-F5344CB8AC3E}">
        <p14:creationId xmlns:p14="http://schemas.microsoft.com/office/powerpoint/2010/main" val="718747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341688" y="531813"/>
            <a:ext cx="3549650" cy="2663825"/>
          </a:xfrm>
        </p:spPr>
      </p:sp>
      <p:sp>
        <p:nvSpPr>
          <p:cNvPr id="3" name="備忘稿版面配置區 2"/>
          <p:cNvSpPr>
            <a:spLocks noGrp="1"/>
          </p:cNvSpPr>
          <p:nvPr>
            <p:ph type="body" idx="1"/>
          </p:nvPr>
        </p:nvSpPr>
        <p:spPr/>
        <p:txBody>
          <a:bodyPr/>
          <a:lstStyle/>
          <a:p>
            <a:pPr defTabSz="947776" eaLnBrk="1" fontAlgn="auto" hangingPunct="1">
              <a:spcBef>
                <a:spcPts val="0"/>
              </a:spcBef>
              <a:spcAft>
                <a:spcPts val="0"/>
              </a:spcAft>
              <a:defRPr/>
            </a:pPr>
            <a:r>
              <a:rPr lang="zh-TW" altLang="zh-TW" dirty="0">
                <a:latin typeface="+mn-lt"/>
                <a:ea typeface="+mn-ea"/>
              </a:rPr>
              <a:t>，希望大家在這裡能有三年快樂的學習時光。</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pPr defTabSz="947776">
              <a:defRPr/>
            </a:pPr>
            <a:fld id="{EC7FF3C9-CEE7-4DCD-9200-4269010304D4}" type="slidenum">
              <a:rPr lang="zh-TW" altLang="en-US">
                <a:solidFill>
                  <a:prstClr val="black"/>
                </a:solidFill>
                <a:latin typeface="Arial" charset="0"/>
              </a:rPr>
              <a:pPr defTabSz="947776">
                <a:defRPr/>
              </a:pPr>
              <a:t>110</a:t>
            </a:fld>
            <a:endParaRPr lang="zh-TW" altLang="en-US">
              <a:solidFill>
                <a:prstClr val="black"/>
              </a:solidFill>
              <a:latin typeface="Arial" charset="0"/>
            </a:endParaRPr>
          </a:p>
        </p:txBody>
      </p:sp>
    </p:spTree>
    <p:extLst>
      <p:ext uri="{BB962C8B-B14F-4D97-AF65-F5344CB8AC3E}">
        <p14:creationId xmlns:p14="http://schemas.microsoft.com/office/powerpoint/2010/main" val="1757137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notes"/>
          <p:cNvSpPr txBox="1">
            <a:spLocks noGrp="1"/>
          </p:cNvSpPr>
          <p:nvPr>
            <p:ph type="body" idx="1"/>
          </p:nvPr>
        </p:nvSpPr>
        <p:spPr>
          <a:xfrm>
            <a:off x="1023303" y="3373676"/>
            <a:ext cx="8186420" cy="3196114"/>
          </a:xfrm>
          <a:prstGeom prst="rect">
            <a:avLst/>
          </a:prstGeom>
        </p:spPr>
        <p:txBody>
          <a:bodyPr spcFirstLastPara="1" wrap="square" lIns="94762" tIns="94762" rIns="94762" bIns="94762" anchor="t" anchorCtr="0">
            <a:noAutofit/>
          </a:bodyPr>
          <a:lstStyle/>
          <a:p>
            <a:pPr>
              <a:spcBef>
                <a:spcPts val="0"/>
              </a:spcBef>
              <a:spcAft>
                <a:spcPts val="0"/>
              </a:spcAft>
            </a:pPr>
            <a:endParaRPr/>
          </a:p>
        </p:txBody>
      </p:sp>
      <p:sp>
        <p:nvSpPr>
          <p:cNvPr id="216" name="Google Shape;216;p1:notes"/>
          <p:cNvSpPr>
            <a:spLocks noGrp="1" noRot="1" noChangeAspect="1"/>
          </p:cNvSpPr>
          <p:nvPr>
            <p:ph type="sldImg" idx="2"/>
          </p:nvPr>
        </p:nvSpPr>
        <p:spPr>
          <a:xfrm>
            <a:off x="3341688" y="531813"/>
            <a:ext cx="35496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notes"/>
          <p:cNvSpPr txBox="1">
            <a:spLocks noGrp="1"/>
          </p:cNvSpPr>
          <p:nvPr>
            <p:ph type="body" idx="1"/>
          </p:nvPr>
        </p:nvSpPr>
        <p:spPr>
          <a:xfrm>
            <a:off x="1023303" y="3373676"/>
            <a:ext cx="8186420" cy="3196114"/>
          </a:xfrm>
          <a:prstGeom prst="rect">
            <a:avLst/>
          </a:prstGeom>
        </p:spPr>
        <p:txBody>
          <a:bodyPr spcFirstLastPara="1" wrap="square" lIns="94762" tIns="94762" rIns="94762" bIns="94762" anchor="t" anchorCtr="0">
            <a:noAutofit/>
          </a:bodyPr>
          <a:lstStyle/>
          <a:p>
            <a:pPr>
              <a:spcBef>
                <a:spcPts val="0"/>
              </a:spcBef>
              <a:spcAft>
                <a:spcPts val="0"/>
              </a:spcAft>
            </a:pPr>
            <a:endParaRPr/>
          </a:p>
        </p:txBody>
      </p:sp>
      <p:sp>
        <p:nvSpPr>
          <p:cNvPr id="222" name="Google Shape;222;p2:notes"/>
          <p:cNvSpPr>
            <a:spLocks noGrp="1" noRot="1" noChangeAspect="1"/>
          </p:cNvSpPr>
          <p:nvPr>
            <p:ph type="sldImg" idx="2"/>
          </p:nvPr>
        </p:nvSpPr>
        <p:spPr>
          <a:xfrm>
            <a:off x="3341688" y="531813"/>
            <a:ext cx="35496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583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老師可以更雞婆或細膩一點，用這四個密碼來觀察，我們的學生是不是正在受暴。</a:t>
            </a:r>
          </a:p>
        </p:txBody>
      </p:sp>
      <p:sp>
        <p:nvSpPr>
          <p:cNvPr id="4" name="投影片編號版面配置區 3"/>
          <p:cNvSpPr>
            <a:spLocks noGrp="1"/>
          </p:cNvSpPr>
          <p:nvPr>
            <p:ph type="sldNum" sz="quarter" idx="10"/>
          </p:nvPr>
        </p:nvSpPr>
        <p:spPr/>
        <p:txBody>
          <a:bodyPr/>
          <a:lstStyle/>
          <a:p>
            <a:pPr defTabSz="947776" fontAlgn="auto">
              <a:spcBef>
                <a:spcPts val="0"/>
              </a:spcBef>
              <a:spcAft>
                <a:spcPts val="0"/>
              </a:spcAft>
              <a:defRPr/>
            </a:pPr>
            <a:fld id="{D05C87CC-73A5-4DBF-86AF-129FE9A69039}" type="slidenum">
              <a:rPr kumimoji="0" lang="zh-TW" altLang="en-US">
                <a:solidFill>
                  <a:prstClr val="black"/>
                </a:solidFill>
                <a:latin typeface="Calibri" panose="020F0502020204030204"/>
              </a:rPr>
              <a:pPr defTabSz="947776" fontAlgn="auto">
                <a:spcBef>
                  <a:spcPts val="0"/>
                </a:spcBef>
                <a:spcAft>
                  <a:spcPts val="0"/>
                </a:spcAft>
                <a:defRPr/>
              </a:pPr>
              <a:t>28</a:t>
            </a:fld>
            <a:endParaRPr kumimoji="0" lang="zh-TW" altLang="en-US">
              <a:solidFill>
                <a:prstClr val="black"/>
              </a:solidFill>
              <a:latin typeface="Calibri" panose="020F0502020204030204"/>
            </a:endParaRPr>
          </a:p>
        </p:txBody>
      </p:sp>
    </p:spTree>
    <p:extLst>
      <p:ext uri="{BB962C8B-B14F-4D97-AF65-F5344CB8AC3E}">
        <p14:creationId xmlns:p14="http://schemas.microsoft.com/office/powerpoint/2010/main" val="22987020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notes"/>
          <p:cNvSpPr txBox="1">
            <a:spLocks noGrp="1"/>
          </p:cNvSpPr>
          <p:nvPr>
            <p:ph type="body" idx="1"/>
          </p:nvPr>
        </p:nvSpPr>
        <p:spPr>
          <a:xfrm>
            <a:off x="1023303" y="3373676"/>
            <a:ext cx="8186420" cy="3196114"/>
          </a:xfrm>
          <a:prstGeom prst="rect">
            <a:avLst/>
          </a:prstGeom>
        </p:spPr>
        <p:txBody>
          <a:bodyPr spcFirstLastPara="1" wrap="square" lIns="94762" tIns="94762" rIns="94762" bIns="94762" anchor="t" anchorCtr="0">
            <a:noAutofit/>
          </a:bodyPr>
          <a:lstStyle/>
          <a:p>
            <a:pPr>
              <a:spcBef>
                <a:spcPts val="0"/>
              </a:spcBef>
              <a:spcAft>
                <a:spcPts val="0"/>
              </a:spcAft>
            </a:pPr>
            <a:endParaRPr/>
          </a:p>
        </p:txBody>
      </p:sp>
      <p:sp>
        <p:nvSpPr>
          <p:cNvPr id="222" name="Google Shape;222;p2:notes"/>
          <p:cNvSpPr>
            <a:spLocks noGrp="1" noRot="1" noChangeAspect="1"/>
          </p:cNvSpPr>
          <p:nvPr>
            <p:ph type="sldImg" idx="2"/>
          </p:nvPr>
        </p:nvSpPr>
        <p:spPr>
          <a:xfrm>
            <a:off x="3341688" y="531813"/>
            <a:ext cx="35496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510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notes"/>
          <p:cNvSpPr txBox="1">
            <a:spLocks noGrp="1"/>
          </p:cNvSpPr>
          <p:nvPr>
            <p:ph type="body" idx="1"/>
          </p:nvPr>
        </p:nvSpPr>
        <p:spPr>
          <a:xfrm>
            <a:off x="1023303" y="3373676"/>
            <a:ext cx="8186420" cy="3196114"/>
          </a:xfrm>
          <a:prstGeom prst="rect">
            <a:avLst/>
          </a:prstGeom>
        </p:spPr>
        <p:txBody>
          <a:bodyPr spcFirstLastPara="1" wrap="square" lIns="94762" tIns="94762" rIns="94762" bIns="94762" anchor="t" anchorCtr="0">
            <a:noAutofit/>
          </a:bodyPr>
          <a:lstStyle/>
          <a:p>
            <a:pPr>
              <a:spcBef>
                <a:spcPts val="0"/>
              </a:spcBef>
              <a:spcAft>
                <a:spcPts val="0"/>
              </a:spcAft>
            </a:pPr>
            <a:endParaRPr/>
          </a:p>
        </p:txBody>
      </p:sp>
      <p:sp>
        <p:nvSpPr>
          <p:cNvPr id="222" name="Google Shape;222;p2:notes"/>
          <p:cNvSpPr>
            <a:spLocks noGrp="1" noRot="1" noChangeAspect="1"/>
          </p:cNvSpPr>
          <p:nvPr>
            <p:ph type="sldImg" idx="2"/>
          </p:nvPr>
        </p:nvSpPr>
        <p:spPr>
          <a:xfrm>
            <a:off x="3341688" y="531813"/>
            <a:ext cx="35496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04002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notes"/>
          <p:cNvSpPr txBox="1">
            <a:spLocks noGrp="1"/>
          </p:cNvSpPr>
          <p:nvPr>
            <p:ph type="body" idx="1"/>
          </p:nvPr>
        </p:nvSpPr>
        <p:spPr>
          <a:xfrm>
            <a:off x="1023303" y="3373676"/>
            <a:ext cx="8186420" cy="3196114"/>
          </a:xfrm>
          <a:prstGeom prst="rect">
            <a:avLst/>
          </a:prstGeom>
        </p:spPr>
        <p:txBody>
          <a:bodyPr spcFirstLastPara="1" wrap="square" lIns="94762" tIns="94762" rIns="94762" bIns="94762" anchor="t" anchorCtr="0">
            <a:noAutofit/>
          </a:bodyPr>
          <a:lstStyle/>
          <a:p>
            <a:pPr>
              <a:spcBef>
                <a:spcPts val="0"/>
              </a:spcBef>
              <a:spcAft>
                <a:spcPts val="0"/>
              </a:spcAft>
            </a:pPr>
            <a:endParaRPr/>
          </a:p>
        </p:txBody>
      </p:sp>
      <p:sp>
        <p:nvSpPr>
          <p:cNvPr id="228" name="Google Shape;228;p3:notes"/>
          <p:cNvSpPr>
            <a:spLocks noGrp="1" noRot="1" noChangeAspect="1"/>
          </p:cNvSpPr>
          <p:nvPr>
            <p:ph type="sldImg" idx="2"/>
          </p:nvPr>
        </p:nvSpPr>
        <p:spPr>
          <a:xfrm>
            <a:off x="3341688" y="531813"/>
            <a:ext cx="35496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notes"/>
          <p:cNvSpPr txBox="1">
            <a:spLocks noGrp="1"/>
          </p:cNvSpPr>
          <p:nvPr>
            <p:ph type="body" idx="1"/>
          </p:nvPr>
        </p:nvSpPr>
        <p:spPr>
          <a:xfrm>
            <a:off x="1023303" y="3373676"/>
            <a:ext cx="8186420" cy="3196114"/>
          </a:xfrm>
          <a:prstGeom prst="rect">
            <a:avLst/>
          </a:prstGeom>
        </p:spPr>
        <p:txBody>
          <a:bodyPr spcFirstLastPara="1" wrap="square" lIns="94762" tIns="94762" rIns="94762" bIns="94762" anchor="t" anchorCtr="0">
            <a:noAutofit/>
          </a:bodyPr>
          <a:lstStyle/>
          <a:p>
            <a:pPr>
              <a:spcBef>
                <a:spcPts val="0"/>
              </a:spcBef>
              <a:spcAft>
                <a:spcPts val="0"/>
              </a:spcAft>
            </a:pPr>
            <a:endParaRPr/>
          </a:p>
        </p:txBody>
      </p:sp>
      <p:sp>
        <p:nvSpPr>
          <p:cNvPr id="222" name="Google Shape;222;p2:notes"/>
          <p:cNvSpPr>
            <a:spLocks noGrp="1" noRot="1" noChangeAspect="1"/>
          </p:cNvSpPr>
          <p:nvPr>
            <p:ph type="sldImg" idx="2"/>
          </p:nvPr>
        </p:nvSpPr>
        <p:spPr>
          <a:xfrm>
            <a:off x="3341688" y="531813"/>
            <a:ext cx="35496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62511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4:notes"/>
          <p:cNvSpPr txBox="1">
            <a:spLocks noGrp="1"/>
          </p:cNvSpPr>
          <p:nvPr>
            <p:ph type="body" idx="1"/>
          </p:nvPr>
        </p:nvSpPr>
        <p:spPr>
          <a:xfrm>
            <a:off x="1023303" y="3373676"/>
            <a:ext cx="8186420" cy="3196114"/>
          </a:xfrm>
          <a:prstGeom prst="rect">
            <a:avLst/>
          </a:prstGeom>
        </p:spPr>
        <p:txBody>
          <a:bodyPr spcFirstLastPara="1" wrap="square" lIns="94762" tIns="94762" rIns="94762" bIns="94762" anchor="t" anchorCtr="0">
            <a:noAutofit/>
          </a:bodyPr>
          <a:lstStyle/>
          <a:p>
            <a:pPr>
              <a:spcBef>
                <a:spcPts val="0"/>
              </a:spcBef>
              <a:spcAft>
                <a:spcPts val="0"/>
              </a:spcAft>
            </a:pPr>
            <a:endParaRPr/>
          </a:p>
        </p:txBody>
      </p:sp>
      <p:sp>
        <p:nvSpPr>
          <p:cNvPr id="234" name="Google Shape;234;p4:notes"/>
          <p:cNvSpPr>
            <a:spLocks noGrp="1" noRot="1" noChangeAspect="1"/>
          </p:cNvSpPr>
          <p:nvPr>
            <p:ph type="sldImg" idx="2"/>
          </p:nvPr>
        </p:nvSpPr>
        <p:spPr>
          <a:xfrm>
            <a:off x="3341688" y="531813"/>
            <a:ext cx="35496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5:notes"/>
          <p:cNvSpPr txBox="1">
            <a:spLocks noGrp="1"/>
          </p:cNvSpPr>
          <p:nvPr>
            <p:ph type="body" idx="1"/>
          </p:nvPr>
        </p:nvSpPr>
        <p:spPr>
          <a:xfrm>
            <a:off x="1023303" y="3373676"/>
            <a:ext cx="8186420" cy="3196114"/>
          </a:xfrm>
          <a:prstGeom prst="rect">
            <a:avLst/>
          </a:prstGeom>
        </p:spPr>
        <p:txBody>
          <a:bodyPr spcFirstLastPara="1" wrap="square" lIns="94762" tIns="94762" rIns="94762" bIns="94762" anchor="t" anchorCtr="0">
            <a:noAutofit/>
          </a:bodyPr>
          <a:lstStyle/>
          <a:p>
            <a:pPr>
              <a:spcBef>
                <a:spcPts val="0"/>
              </a:spcBef>
              <a:spcAft>
                <a:spcPts val="0"/>
              </a:spcAft>
            </a:pPr>
            <a:endParaRPr/>
          </a:p>
        </p:txBody>
      </p:sp>
      <p:sp>
        <p:nvSpPr>
          <p:cNvPr id="240" name="Google Shape;240;p5:notes"/>
          <p:cNvSpPr>
            <a:spLocks noGrp="1" noRot="1" noChangeAspect="1"/>
          </p:cNvSpPr>
          <p:nvPr>
            <p:ph type="sldImg" idx="2"/>
          </p:nvPr>
        </p:nvSpPr>
        <p:spPr>
          <a:xfrm>
            <a:off x="3341688" y="531813"/>
            <a:ext cx="35496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5:notes"/>
          <p:cNvSpPr txBox="1">
            <a:spLocks noGrp="1"/>
          </p:cNvSpPr>
          <p:nvPr>
            <p:ph type="body" idx="1"/>
          </p:nvPr>
        </p:nvSpPr>
        <p:spPr>
          <a:xfrm>
            <a:off x="1023303" y="3373676"/>
            <a:ext cx="8186420" cy="3196114"/>
          </a:xfrm>
          <a:prstGeom prst="rect">
            <a:avLst/>
          </a:prstGeom>
        </p:spPr>
        <p:txBody>
          <a:bodyPr spcFirstLastPara="1" wrap="square" lIns="94762" tIns="94762" rIns="94762" bIns="94762" anchor="t" anchorCtr="0">
            <a:noAutofit/>
          </a:bodyPr>
          <a:lstStyle/>
          <a:p>
            <a:pPr>
              <a:spcBef>
                <a:spcPts val="0"/>
              </a:spcBef>
              <a:spcAft>
                <a:spcPts val="0"/>
              </a:spcAft>
            </a:pPr>
            <a:endParaRPr/>
          </a:p>
        </p:txBody>
      </p:sp>
      <p:sp>
        <p:nvSpPr>
          <p:cNvPr id="240" name="Google Shape;240;p5:notes"/>
          <p:cNvSpPr>
            <a:spLocks noGrp="1" noRot="1" noChangeAspect="1"/>
          </p:cNvSpPr>
          <p:nvPr>
            <p:ph type="sldImg" idx="2"/>
          </p:nvPr>
        </p:nvSpPr>
        <p:spPr>
          <a:xfrm>
            <a:off x="3341688" y="531813"/>
            <a:ext cx="35496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4582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6:notes"/>
          <p:cNvSpPr txBox="1">
            <a:spLocks noGrp="1"/>
          </p:cNvSpPr>
          <p:nvPr>
            <p:ph type="body" idx="1"/>
          </p:nvPr>
        </p:nvSpPr>
        <p:spPr>
          <a:xfrm>
            <a:off x="1023303" y="3373676"/>
            <a:ext cx="8186420" cy="3196114"/>
          </a:xfrm>
          <a:prstGeom prst="rect">
            <a:avLst/>
          </a:prstGeom>
        </p:spPr>
        <p:txBody>
          <a:bodyPr spcFirstLastPara="1" wrap="square" lIns="94762" tIns="94762" rIns="94762" bIns="94762" anchor="t" anchorCtr="0">
            <a:noAutofit/>
          </a:bodyPr>
          <a:lstStyle/>
          <a:p>
            <a:pPr>
              <a:spcBef>
                <a:spcPts val="0"/>
              </a:spcBef>
              <a:spcAft>
                <a:spcPts val="0"/>
              </a:spcAft>
            </a:pPr>
            <a:endParaRPr/>
          </a:p>
        </p:txBody>
      </p:sp>
      <p:sp>
        <p:nvSpPr>
          <p:cNvPr id="246" name="Google Shape;246;p6:notes"/>
          <p:cNvSpPr>
            <a:spLocks noGrp="1" noRot="1" noChangeAspect="1"/>
          </p:cNvSpPr>
          <p:nvPr>
            <p:ph type="sldImg" idx="2"/>
          </p:nvPr>
        </p:nvSpPr>
        <p:spPr>
          <a:xfrm>
            <a:off x="3341688" y="531813"/>
            <a:ext cx="35496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47776">
              <a:defRPr/>
            </a:pPr>
            <a:fld id="{D05C87CC-73A5-4DBF-86AF-129FE9A69039}" type="slidenum">
              <a:rPr lang="zh-TW" altLang="en-US">
                <a:solidFill>
                  <a:prstClr val="black"/>
                </a:solidFill>
                <a:latin typeface="Verdana" pitchFamily="34" charset="0"/>
              </a:rPr>
              <a:pPr defTabSz="947776">
                <a:defRPr/>
              </a:pPr>
              <a:t>29</a:t>
            </a:fld>
            <a:endParaRPr lang="zh-TW" altLang="en-US">
              <a:solidFill>
                <a:prstClr val="black"/>
              </a:solidFill>
              <a:latin typeface="Verdana" pitchFamily="34" charset="0"/>
            </a:endParaRPr>
          </a:p>
        </p:txBody>
      </p:sp>
    </p:spTree>
    <p:extLst>
      <p:ext uri="{BB962C8B-B14F-4D97-AF65-F5344CB8AC3E}">
        <p14:creationId xmlns:p14="http://schemas.microsoft.com/office/powerpoint/2010/main" val="1679189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47776">
              <a:defRPr/>
            </a:pPr>
            <a:fld id="{D05C87CC-73A5-4DBF-86AF-129FE9A69039}" type="slidenum">
              <a:rPr lang="zh-TW" altLang="en-US">
                <a:solidFill>
                  <a:prstClr val="black"/>
                </a:solidFill>
                <a:latin typeface="Verdana" pitchFamily="34" charset="0"/>
              </a:rPr>
              <a:pPr defTabSz="947776">
                <a:defRPr/>
              </a:pPr>
              <a:t>30</a:t>
            </a:fld>
            <a:endParaRPr lang="zh-TW" altLang="en-US">
              <a:solidFill>
                <a:prstClr val="black"/>
              </a:solidFill>
              <a:latin typeface="Verdana" pitchFamily="34" charset="0"/>
            </a:endParaRPr>
          </a:p>
        </p:txBody>
      </p:sp>
    </p:spTree>
    <p:extLst>
      <p:ext uri="{BB962C8B-B14F-4D97-AF65-F5344CB8AC3E}">
        <p14:creationId xmlns:p14="http://schemas.microsoft.com/office/powerpoint/2010/main" val="336076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教育人員如果知悉未通報，有相關罰則。</a:t>
            </a:r>
          </a:p>
        </p:txBody>
      </p:sp>
      <p:sp>
        <p:nvSpPr>
          <p:cNvPr id="4" name="投影片編號版面配置區 3"/>
          <p:cNvSpPr>
            <a:spLocks noGrp="1"/>
          </p:cNvSpPr>
          <p:nvPr>
            <p:ph type="sldNum" sz="quarter" idx="10"/>
          </p:nvPr>
        </p:nvSpPr>
        <p:spPr/>
        <p:txBody>
          <a:bodyPr/>
          <a:lstStyle/>
          <a:p>
            <a:pPr defTabSz="947776" fontAlgn="auto">
              <a:spcBef>
                <a:spcPts val="0"/>
              </a:spcBef>
              <a:spcAft>
                <a:spcPts val="0"/>
              </a:spcAft>
              <a:defRPr/>
            </a:pPr>
            <a:fld id="{D05C87CC-73A5-4DBF-86AF-129FE9A69039}" type="slidenum">
              <a:rPr kumimoji="0" lang="zh-TW" altLang="en-US">
                <a:solidFill>
                  <a:prstClr val="black"/>
                </a:solidFill>
                <a:latin typeface="Calibri" panose="020F0502020204030204"/>
              </a:rPr>
              <a:pPr defTabSz="947776" fontAlgn="auto">
                <a:spcBef>
                  <a:spcPts val="0"/>
                </a:spcBef>
                <a:spcAft>
                  <a:spcPts val="0"/>
                </a:spcAft>
                <a:defRPr/>
              </a:pPr>
              <a:t>33</a:t>
            </a:fld>
            <a:endParaRPr kumimoji="0" lang="zh-TW" altLang="en-US">
              <a:solidFill>
                <a:prstClr val="black"/>
              </a:solidFill>
              <a:latin typeface="Calibri" panose="020F0502020204030204"/>
            </a:endParaRPr>
          </a:p>
        </p:txBody>
      </p:sp>
    </p:spTree>
    <p:extLst>
      <p:ext uri="{BB962C8B-B14F-4D97-AF65-F5344CB8AC3E}">
        <p14:creationId xmlns:p14="http://schemas.microsoft.com/office/powerpoint/2010/main" val="977202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教育人員如果知悉未通報，有相關罰則。</a:t>
            </a:r>
          </a:p>
        </p:txBody>
      </p:sp>
      <p:sp>
        <p:nvSpPr>
          <p:cNvPr id="4" name="投影片編號版面配置區 3"/>
          <p:cNvSpPr>
            <a:spLocks noGrp="1"/>
          </p:cNvSpPr>
          <p:nvPr>
            <p:ph type="sldNum" sz="quarter" idx="10"/>
          </p:nvPr>
        </p:nvSpPr>
        <p:spPr/>
        <p:txBody>
          <a:bodyPr/>
          <a:lstStyle/>
          <a:p>
            <a:pPr defTabSz="947776" fontAlgn="auto">
              <a:spcBef>
                <a:spcPts val="0"/>
              </a:spcBef>
              <a:spcAft>
                <a:spcPts val="0"/>
              </a:spcAft>
              <a:defRPr/>
            </a:pPr>
            <a:fld id="{D05C87CC-73A5-4DBF-86AF-129FE9A69039}" type="slidenum">
              <a:rPr kumimoji="0" lang="zh-TW" altLang="en-US">
                <a:solidFill>
                  <a:prstClr val="black"/>
                </a:solidFill>
                <a:latin typeface="Calibri" panose="020F0502020204030204"/>
              </a:rPr>
              <a:pPr defTabSz="947776" fontAlgn="auto">
                <a:spcBef>
                  <a:spcPts val="0"/>
                </a:spcBef>
                <a:spcAft>
                  <a:spcPts val="0"/>
                </a:spcAft>
                <a:defRPr/>
              </a:pPr>
              <a:t>34</a:t>
            </a:fld>
            <a:endParaRPr kumimoji="0" lang="zh-TW" altLang="en-US">
              <a:solidFill>
                <a:prstClr val="black"/>
              </a:solidFill>
              <a:latin typeface="Calibri" panose="020F0502020204030204"/>
            </a:endParaRPr>
          </a:p>
        </p:txBody>
      </p:sp>
    </p:spTree>
    <p:extLst>
      <p:ext uri="{BB962C8B-B14F-4D97-AF65-F5344CB8AC3E}">
        <p14:creationId xmlns:p14="http://schemas.microsoft.com/office/powerpoint/2010/main" val="2813752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1225" y="777875"/>
            <a:ext cx="5184775" cy="3889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73888" fontAlgn="auto">
              <a:spcBef>
                <a:spcPts val="0"/>
              </a:spcBef>
              <a:spcAft>
                <a:spcPts val="0"/>
              </a:spcAft>
              <a:defRPr/>
            </a:pPr>
            <a:fld id="{C1BAEF20-8040-4861-AE3B-16115F61F45E}" type="slidenum">
              <a:rPr kumimoji="0" lang="zh-CN" altLang="en-US">
                <a:solidFill>
                  <a:prstClr val="black"/>
                </a:solidFill>
                <a:latin typeface="Calibri"/>
                <a:ea typeface="宋体" panose="02010600030101010101" pitchFamily="2" charset="-122"/>
              </a:rPr>
              <a:pPr defTabSz="473888" fontAlgn="auto">
                <a:spcBef>
                  <a:spcPts val="0"/>
                </a:spcBef>
                <a:spcAft>
                  <a:spcPts val="0"/>
                </a:spcAft>
                <a:defRPr/>
              </a:pPr>
              <a:t>39</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173416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a:extLst>
              <a:ext uri="{FF2B5EF4-FFF2-40B4-BE49-F238E27FC236}">
                <a16:creationId xmlns:a16="http://schemas.microsoft.com/office/drawing/2014/main" id="{A2CE2D6A-5BEC-437E-A511-3BB33E248AF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8A35C081-460E-488D-BFEF-C99E5EBEE8C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EBF91AC3-4B73-4AE3-8C9D-79D63149C5D4}"/>
              </a:ext>
            </a:extLst>
          </p:cNvPr>
          <p:cNvSpPr>
            <a:spLocks noGrp="1" noChangeArrowheads="1"/>
          </p:cNvSpPr>
          <p:nvPr>
            <p:ph type="sldNum" sz="quarter" idx="12"/>
          </p:nvPr>
        </p:nvSpPr>
        <p:spPr>
          <a:ln/>
        </p:spPr>
        <p:txBody>
          <a:bodyPr/>
          <a:lstStyle>
            <a:lvl1pPr>
              <a:defRPr/>
            </a:lvl1pPr>
          </a:lstStyle>
          <a:p>
            <a:pPr>
              <a:defRPr/>
            </a:pPr>
            <a:fld id="{1BEBAC81-F367-4772-92D7-C1280E120775}" type="slidenum">
              <a:rPr lang="zh-CN" altLang="en-US"/>
              <a:pPr>
                <a:defRPr/>
              </a:pPr>
              <a:t>‹#›</a:t>
            </a:fld>
            <a:endParaRPr lang="en-US" altLang="zh-CN"/>
          </a:p>
        </p:txBody>
      </p:sp>
    </p:spTree>
    <p:extLst>
      <p:ext uri="{BB962C8B-B14F-4D97-AF65-F5344CB8AC3E}">
        <p14:creationId xmlns:p14="http://schemas.microsoft.com/office/powerpoint/2010/main" val="495577942"/>
      </p:ext>
    </p:extLst>
  </p:cSld>
  <p:clrMapOvr>
    <a:masterClrMapping/>
  </p:clrMapOvr>
  <p:transition spd="slow">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id="{A8AA9EF6-808A-4500-BB30-278BEB6F8B9F}"/>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29B44B89-6CEB-4327-9FBE-6DC944B85F4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B9AAC79D-10A1-482B-B0C4-83E94DBA2039}"/>
              </a:ext>
            </a:extLst>
          </p:cNvPr>
          <p:cNvSpPr>
            <a:spLocks noGrp="1" noChangeArrowheads="1"/>
          </p:cNvSpPr>
          <p:nvPr>
            <p:ph type="sldNum" sz="quarter" idx="12"/>
          </p:nvPr>
        </p:nvSpPr>
        <p:spPr>
          <a:ln/>
        </p:spPr>
        <p:txBody>
          <a:bodyPr/>
          <a:lstStyle>
            <a:lvl1pPr>
              <a:defRPr/>
            </a:lvl1pPr>
          </a:lstStyle>
          <a:p>
            <a:pPr>
              <a:defRPr/>
            </a:pPr>
            <a:fld id="{5A07BBFD-839A-46CC-8619-566A91AC0452}" type="slidenum">
              <a:rPr lang="zh-CN" altLang="en-US"/>
              <a:pPr>
                <a:defRPr/>
              </a:pPr>
              <a:t>‹#›</a:t>
            </a:fld>
            <a:endParaRPr lang="en-US" altLang="zh-CN"/>
          </a:p>
        </p:txBody>
      </p:sp>
    </p:spTree>
    <p:extLst>
      <p:ext uri="{BB962C8B-B14F-4D97-AF65-F5344CB8AC3E}">
        <p14:creationId xmlns:p14="http://schemas.microsoft.com/office/powerpoint/2010/main" val="2321049134"/>
      </p:ext>
    </p:extLst>
  </p:cSld>
  <p:clrMapOvr>
    <a:masterClrMapping/>
  </p:clrMapOvr>
  <p:transition spd="slow">
    <p:newsflash/>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513159" y="3429000"/>
            <a:ext cx="6400800" cy="1697400"/>
          </a:xfrm>
        </p:spPr>
        <p:txBody>
          <a:bodyPr anchor="b">
            <a:normAutofit/>
          </a:bodyPr>
          <a:lstStyle>
            <a:lvl1pPr algn="l">
              <a:defRPr sz="24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513158" y="5132981"/>
            <a:ext cx="6401993" cy="860400"/>
          </a:xfrm>
        </p:spPr>
        <p:txBody>
          <a:bodyPr anchor="t">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pPr>
              <a:defRPr/>
            </a:pPr>
            <a:fld id="{0E65D3ED-9560-442D-97C7-4E8071735419}" type="datetimeFigureOut">
              <a:rPr lang="zh-TW" altLang="en-US" smtClean="0"/>
              <a:pPr>
                <a:defRPr/>
              </a:pPr>
              <a:t>2024/8/30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5D43A613-A2D1-4B29-9D7C-A6309D714AA2}" type="slidenum">
              <a:rPr lang="zh-TW" altLang="en-US" smtClean="0"/>
              <a:pPr>
                <a:defRPr/>
              </a:pPr>
              <a:t>‹#›</a:t>
            </a:fld>
            <a:endParaRPr lang="zh-TW" altLang="en-US"/>
          </a:p>
        </p:txBody>
      </p:sp>
    </p:spTree>
    <p:extLst>
      <p:ext uri="{BB962C8B-B14F-4D97-AF65-F5344CB8AC3E}">
        <p14:creationId xmlns:p14="http://schemas.microsoft.com/office/powerpoint/2010/main" val="32822599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856060" y="685800"/>
            <a:ext cx="6858000" cy="2743200"/>
          </a:xfrm>
        </p:spPr>
        <p:txBody>
          <a:bodyPr anchor="ctr">
            <a:normAutofit/>
          </a:bodyPr>
          <a:lstStyle>
            <a:lvl1pPr algn="l">
              <a:defRPr sz="24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513159" y="3928534"/>
            <a:ext cx="6400801" cy="1049866"/>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zh-TW" altLang="en-US"/>
              <a:t>編輯母片文字樣式</a:t>
            </a:r>
          </a:p>
        </p:txBody>
      </p:sp>
      <p:sp>
        <p:nvSpPr>
          <p:cNvPr id="3" name="Text Placeholder 2"/>
          <p:cNvSpPr>
            <a:spLocks noGrp="1"/>
          </p:cNvSpPr>
          <p:nvPr>
            <p:ph type="body" idx="1"/>
          </p:nvPr>
        </p:nvSpPr>
        <p:spPr>
          <a:xfrm>
            <a:off x="513159" y="4978400"/>
            <a:ext cx="6400801" cy="10160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pPr>
              <a:defRPr/>
            </a:pPr>
            <a:fld id="{0E65D3ED-9560-442D-97C7-4E8071735419}" type="datetimeFigureOut">
              <a:rPr lang="zh-TW" altLang="en-US" smtClean="0"/>
              <a:pPr>
                <a:defRPr/>
              </a:pPr>
              <a:t>2024/8/30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5D43A613-A2D1-4B29-9D7C-A6309D714AA2}" type="slidenum">
              <a:rPr lang="zh-TW" altLang="en-US" smtClean="0"/>
              <a:pPr>
                <a:defRPr/>
              </a:pPr>
              <a:t>‹#›</a:t>
            </a:fld>
            <a:endParaRPr lang="zh-TW" altLang="en-US"/>
          </a:p>
        </p:txBody>
      </p:sp>
      <p:sp>
        <p:nvSpPr>
          <p:cNvPr id="11" name="TextBox 10"/>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30480970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513159" y="3928534"/>
            <a:ext cx="6400800" cy="83820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zh-TW" altLang="en-US"/>
              <a:t>編輯母片文字樣式</a:t>
            </a:r>
          </a:p>
        </p:txBody>
      </p:sp>
      <p:sp>
        <p:nvSpPr>
          <p:cNvPr id="3" name="Text Placeholder 2"/>
          <p:cNvSpPr>
            <a:spLocks noGrp="1"/>
          </p:cNvSpPr>
          <p:nvPr>
            <p:ph type="body" idx="1"/>
          </p:nvPr>
        </p:nvSpPr>
        <p:spPr>
          <a:xfrm>
            <a:off x="513159" y="4766733"/>
            <a:ext cx="6400801" cy="1227667"/>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pPr>
              <a:defRPr/>
            </a:pPr>
            <a:fld id="{0E65D3ED-9560-442D-97C7-4E8071735419}" type="datetimeFigureOut">
              <a:rPr lang="zh-TW" altLang="en-US" smtClean="0"/>
              <a:pPr>
                <a:defRPr/>
              </a:pPr>
              <a:t>2024/8/30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5D43A613-A2D1-4B29-9D7C-A6309D714AA2}" type="slidenum">
              <a:rPr lang="zh-TW" altLang="en-US" smtClean="0"/>
              <a:pPr>
                <a:defRPr/>
              </a:pPr>
              <a:t>‹#›</a:t>
            </a:fld>
            <a:endParaRPr lang="zh-TW" altLang="en-US"/>
          </a:p>
        </p:txBody>
      </p:sp>
    </p:spTree>
    <p:extLst>
      <p:ext uri="{BB962C8B-B14F-4D97-AF65-F5344CB8AC3E}">
        <p14:creationId xmlns:p14="http://schemas.microsoft.com/office/powerpoint/2010/main" val="30553935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fld id="{B7F75B9F-0254-4D09-8B93-CEE171723E43}" type="datetimeFigureOut">
              <a:rPr lang="zh-TW" altLang="en-US" smtClean="0"/>
              <a:pPr>
                <a:defRPr/>
              </a:pPr>
              <a:t>2024/8/30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167C7A06-75F7-44ED-8581-E4B173EE1D66}" type="slidenum">
              <a:rPr lang="zh-TW" altLang="en-US" smtClean="0"/>
              <a:pPr>
                <a:defRPr/>
              </a:pPr>
              <a:t>‹#›</a:t>
            </a:fld>
            <a:endParaRPr lang="zh-TW" altLang="en-US"/>
          </a:p>
        </p:txBody>
      </p:sp>
    </p:spTree>
    <p:extLst>
      <p:ext uri="{BB962C8B-B14F-4D97-AF65-F5344CB8AC3E}">
        <p14:creationId xmlns:p14="http://schemas.microsoft.com/office/powerpoint/2010/main" val="8669489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685800"/>
            <a:ext cx="1543050" cy="45720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514350" y="685800"/>
            <a:ext cx="5867400" cy="5308600"/>
          </a:xfrm>
        </p:spPr>
        <p:txBody>
          <a:bodyPr vert="eaVert"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fld id="{7B076122-7533-42B6-AC33-16BB7099AF64}" type="datetimeFigureOut">
              <a:rPr lang="zh-TW" altLang="en-US" smtClean="0"/>
              <a:pPr>
                <a:defRPr/>
              </a:pPr>
              <a:t>2024/8/30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6FB19E6B-3411-44AA-9041-803D7B6CC39F}" type="slidenum">
              <a:rPr lang="zh-TW" altLang="en-US" smtClean="0"/>
              <a:pPr>
                <a:defRPr/>
              </a:pPr>
              <a:t>‹#›</a:t>
            </a:fld>
            <a:endParaRPr lang="zh-TW" altLang="en-US"/>
          </a:p>
        </p:txBody>
      </p:sp>
    </p:spTree>
    <p:extLst>
      <p:ext uri="{BB962C8B-B14F-4D97-AF65-F5344CB8AC3E}">
        <p14:creationId xmlns:p14="http://schemas.microsoft.com/office/powerpoint/2010/main" val="23788720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7" name="Rectangle 6"/>
          <p:cNvSpPr>
            <a:spLocks noChangeAspect="1"/>
          </p:cNvSpPr>
          <p:nvPr/>
        </p:nvSpPr>
        <p:spPr>
          <a:xfrm>
            <a:off x="173355" y="243841"/>
            <a:ext cx="879348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5400" b="1" cap="all" baseline="0">
                <a:solidFill>
                  <a:srgbClr val="FFFFFF"/>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buNone/>
              <a:defRPr sz="1650">
                <a:solidFill>
                  <a:srgbClr val="FFFFFF"/>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pPr>
              <a:defRPr/>
            </a:pPr>
            <a:fld id="{ECA9C655-CB39-4638-AD3C-18C81E8F5BBF}" type="datetimeFigureOut">
              <a:rPr lang="zh-TW" altLang="en-US" smtClean="0"/>
              <a:pPr>
                <a:defRPr/>
              </a:pPr>
              <a:t>2024/8/30</a:t>
            </a:fld>
            <a:endParaRPr lang="zh-TW" altLang="en-US"/>
          </a:p>
        </p:txBody>
      </p:sp>
      <p:sp>
        <p:nvSpPr>
          <p:cNvPr id="5" name="Footer Placeholder 4"/>
          <p:cNvSpPr>
            <a:spLocks noGrp="1"/>
          </p:cNvSpPr>
          <p:nvPr>
            <p:ph type="ftr" sz="quarter" idx="11"/>
          </p:nvPr>
        </p:nvSpPr>
        <p:spPr/>
        <p:txBody>
          <a:bodyPr/>
          <a:lstStyle>
            <a:lvl1pPr>
              <a:defRPr>
                <a:solidFill>
                  <a:srgbClr val="FFFFFF"/>
                </a:solidFill>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9426F1D5-224F-4CE2-A5D2-53798A28D18F}" type="slidenum">
              <a:rPr lang="zh-TW" altLang="en-US" smtClean="0"/>
              <a:pPr>
                <a:defRPr/>
              </a:pPr>
              <a:t>‹#›</a:t>
            </a:fld>
            <a:endParaRPr lang="zh-TW" alt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7280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fld id="{872040A2-4A36-4798-A1E4-4A93B8BF9A4B}" type="datetimeFigureOut">
              <a:rPr lang="zh-TW" altLang="en-US" smtClean="0"/>
              <a:pPr>
                <a:defRPr/>
              </a:pPr>
              <a:t>2024/8/30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8CACBEF3-DA2F-453F-B6D7-027338F58C5C}" type="slidenum">
              <a:rPr lang="zh-TW" altLang="en-US" smtClean="0"/>
              <a:pPr>
                <a:defRPr/>
              </a:pPr>
              <a:t>‹#›</a:t>
            </a:fld>
            <a:endParaRPr lang="zh-TW" altLang="en-US"/>
          </a:p>
        </p:txBody>
      </p:sp>
    </p:spTree>
    <p:extLst>
      <p:ext uri="{BB962C8B-B14F-4D97-AF65-F5344CB8AC3E}">
        <p14:creationId xmlns:p14="http://schemas.microsoft.com/office/powerpoint/2010/main" val="20976747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5400" b="0" cap="all" baseline="0"/>
            </a:lvl1pPr>
          </a:lstStyle>
          <a:p>
            <a:r>
              <a:rPr lang="zh-TW" altLang="en-US"/>
              <a:t>按一下以編輯母片標題樣式</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65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pPr>
              <a:defRPr/>
            </a:pPr>
            <a:fld id="{0E65D3ED-9560-442D-97C7-4E8071735419}" type="datetimeFigureOut">
              <a:rPr lang="zh-TW" altLang="en-US" smtClean="0"/>
              <a:pPr>
                <a:defRPr/>
              </a:pPr>
              <a:t>2024/8/30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5D43A613-A2D1-4B29-9D7C-A6309D714AA2}" type="slidenum">
              <a:rPr lang="zh-TW" altLang="en-US" smtClean="0"/>
              <a:pPr>
                <a:defRPr/>
              </a:pPr>
              <a:t>‹#›</a:t>
            </a:fld>
            <a:endParaRPr lang="zh-TW" alt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5332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pPr>
              <a:defRPr/>
            </a:pPr>
            <a:fld id="{030514FC-9FF8-4D4B-BD9A-B0937D79FC58}" type="datetimeFigureOut">
              <a:rPr lang="zh-TW" altLang="en-US" smtClean="0"/>
              <a:pPr>
                <a:defRPr/>
              </a:pPr>
              <a:t>2024/8/30</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7" name="Slide Number Placeholder 6"/>
          <p:cNvSpPr>
            <a:spLocks noGrp="1"/>
          </p:cNvSpPr>
          <p:nvPr>
            <p:ph type="sldNum" sz="quarter" idx="12"/>
          </p:nvPr>
        </p:nvSpPr>
        <p:spPr/>
        <p:txBody>
          <a:bodyPr/>
          <a:lstStyle/>
          <a:p>
            <a:pPr>
              <a:defRPr/>
            </a:pPr>
            <a:fld id="{ABEB7D86-1EF6-4109-BEE7-C207257AFD94}" type="slidenum">
              <a:rPr lang="zh-TW" altLang="en-US" smtClean="0"/>
              <a:pPr>
                <a:defRPr/>
              </a:pPr>
              <a:t>‹#›</a:t>
            </a:fld>
            <a:endParaRPr lang="zh-TW" altLang="en-US"/>
          </a:p>
        </p:txBody>
      </p:sp>
    </p:spTree>
    <p:extLst>
      <p:ext uri="{BB962C8B-B14F-4D97-AF65-F5344CB8AC3E}">
        <p14:creationId xmlns:p14="http://schemas.microsoft.com/office/powerpoint/2010/main" val="38072669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pPr>
              <a:defRPr/>
            </a:pPr>
            <a:fld id="{BFCADE60-4DBA-48CF-B3D2-EADDC3FCAAD6}" type="datetimeFigureOut">
              <a:rPr lang="zh-TW" altLang="en-US" smtClean="0"/>
              <a:pPr>
                <a:defRPr/>
              </a:pPr>
              <a:t>2024/8/30</a:t>
            </a:fld>
            <a:endParaRPr lang="zh-TW" altLang="en-US"/>
          </a:p>
        </p:txBody>
      </p:sp>
      <p:sp>
        <p:nvSpPr>
          <p:cNvPr id="8" name="Footer Placeholder 7"/>
          <p:cNvSpPr>
            <a:spLocks noGrp="1"/>
          </p:cNvSpPr>
          <p:nvPr>
            <p:ph type="ftr" sz="quarter" idx="11"/>
          </p:nvPr>
        </p:nvSpPr>
        <p:spPr/>
        <p:txBody>
          <a:bodyPr/>
          <a:lstStyle/>
          <a:p>
            <a:pPr>
              <a:defRPr/>
            </a:pPr>
            <a:endParaRPr lang="zh-TW" altLang="en-US"/>
          </a:p>
        </p:txBody>
      </p:sp>
      <p:sp>
        <p:nvSpPr>
          <p:cNvPr id="9" name="Slide Number Placeholder 8"/>
          <p:cNvSpPr>
            <a:spLocks noGrp="1"/>
          </p:cNvSpPr>
          <p:nvPr>
            <p:ph type="sldNum" sz="quarter" idx="12"/>
          </p:nvPr>
        </p:nvSpPr>
        <p:spPr/>
        <p:txBody>
          <a:bodyPr/>
          <a:lstStyle/>
          <a:p>
            <a:pPr>
              <a:defRPr/>
            </a:pPr>
            <a:fld id="{E05514DC-2280-444D-9BC8-671214C6D9D7}" type="slidenum">
              <a:rPr lang="zh-TW" altLang="en-US" smtClean="0"/>
              <a:pPr>
                <a:defRPr/>
              </a:pPr>
              <a:t>‹#›</a:t>
            </a:fld>
            <a:endParaRPr lang="zh-TW" altLang="en-US"/>
          </a:p>
        </p:txBody>
      </p:sp>
    </p:spTree>
    <p:extLst>
      <p:ext uri="{BB962C8B-B14F-4D97-AF65-F5344CB8AC3E}">
        <p14:creationId xmlns:p14="http://schemas.microsoft.com/office/powerpoint/2010/main" val="3873710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61150" y="244475"/>
            <a:ext cx="2101850" cy="580548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355600" y="244475"/>
            <a:ext cx="6153150" cy="580548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id="{97C0A649-633E-46D0-96F9-76B06EA7ADC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88D9A08A-7FBA-4937-8241-FB63DC22D4D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3119A061-F7B0-4447-9790-9CA7BD14B516}"/>
              </a:ext>
            </a:extLst>
          </p:cNvPr>
          <p:cNvSpPr>
            <a:spLocks noGrp="1" noChangeArrowheads="1"/>
          </p:cNvSpPr>
          <p:nvPr>
            <p:ph type="sldNum" sz="quarter" idx="12"/>
          </p:nvPr>
        </p:nvSpPr>
        <p:spPr>
          <a:ln/>
        </p:spPr>
        <p:txBody>
          <a:bodyPr/>
          <a:lstStyle>
            <a:lvl1pPr>
              <a:defRPr/>
            </a:lvl1pPr>
          </a:lstStyle>
          <a:p>
            <a:pPr>
              <a:defRPr/>
            </a:pPr>
            <a:fld id="{26974229-C34C-4DF6-A7EE-734E186BB3A0}" type="slidenum">
              <a:rPr lang="zh-CN" altLang="en-US"/>
              <a:pPr>
                <a:defRPr/>
              </a:pPr>
              <a:t>‹#›</a:t>
            </a:fld>
            <a:endParaRPr lang="en-US" altLang="zh-CN"/>
          </a:p>
        </p:txBody>
      </p:sp>
    </p:spTree>
    <p:extLst>
      <p:ext uri="{BB962C8B-B14F-4D97-AF65-F5344CB8AC3E}">
        <p14:creationId xmlns:p14="http://schemas.microsoft.com/office/powerpoint/2010/main" val="973256038"/>
      </p:ext>
    </p:extLst>
  </p:cSld>
  <p:clrMapOvr>
    <a:masterClrMapping/>
  </p:clrMapOvr>
  <p:transition spd="slow">
    <p:newsflash/>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a:defRPr/>
            </a:pPr>
            <a:fld id="{72253225-EC7F-4740-8979-FAB57D7B457B}" type="datetimeFigureOut">
              <a:rPr lang="zh-TW" altLang="en-US" smtClean="0"/>
              <a:pPr>
                <a:defRPr/>
              </a:pPr>
              <a:t>2024/8/30</a:t>
            </a:fld>
            <a:endParaRPr lang="zh-TW" altLang="en-US"/>
          </a:p>
        </p:txBody>
      </p:sp>
      <p:sp>
        <p:nvSpPr>
          <p:cNvPr id="4" name="Footer Placeholder 3"/>
          <p:cNvSpPr>
            <a:spLocks noGrp="1"/>
          </p:cNvSpPr>
          <p:nvPr>
            <p:ph type="ftr" sz="quarter" idx="11"/>
          </p:nvPr>
        </p:nvSpPr>
        <p:spPr/>
        <p:txBody>
          <a:bodyPr/>
          <a:lstStyle/>
          <a:p>
            <a:pPr>
              <a:defRPr/>
            </a:pPr>
            <a:endParaRPr lang="zh-TW" altLang="en-US"/>
          </a:p>
        </p:txBody>
      </p:sp>
      <p:sp>
        <p:nvSpPr>
          <p:cNvPr id="5" name="Slide Number Placeholder 4"/>
          <p:cNvSpPr>
            <a:spLocks noGrp="1"/>
          </p:cNvSpPr>
          <p:nvPr>
            <p:ph type="sldNum" sz="quarter" idx="12"/>
          </p:nvPr>
        </p:nvSpPr>
        <p:spPr/>
        <p:txBody>
          <a:bodyPr/>
          <a:lstStyle/>
          <a:p>
            <a:pPr>
              <a:defRPr/>
            </a:pPr>
            <a:fld id="{3FFCD92A-FE53-4142-B8FE-325760BDF0B2}" type="slidenum">
              <a:rPr lang="zh-TW" altLang="en-US" smtClean="0"/>
              <a:pPr>
                <a:defRPr/>
              </a:pPr>
              <a:t>‹#›</a:t>
            </a:fld>
            <a:endParaRPr lang="zh-TW" altLang="en-US"/>
          </a:p>
        </p:txBody>
      </p:sp>
    </p:spTree>
    <p:extLst>
      <p:ext uri="{BB962C8B-B14F-4D97-AF65-F5344CB8AC3E}">
        <p14:creationId xmlns:p14="http://schemas.microsoft.com/office/powerpoint/2010/main" val="30521082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1434D48-BF64-4B97-8337-A1CBCBF218F6}" type="datetimeFigureOut">
              <a:rPr lang="zh-TW" altLang="en-US" smtClean="0"/>
              <a:pPr>
                <a:defRPr/>
              </a:pPr>
              <a:t>2024/8/30</a:t>
            </a:fld>
            <a:endParaRPr lang="zh-TW" altLang="en-US"/>
          </a:p>
        </p:txBody>
      </p:sp>
      <p:sp>
        <p:nvSpPr>
          <p:cNvPr id="3" name="Footer Placeholder 2"/>
          <p:cNvSpPr>
            <a:spLocks noGrp="1"/>
          </p:cNvSpPr>
          <p:nvPr>
            <p:ph type="ftr" sz="quarter" idx="11"/>
          </p:nvPr>
        </p:nvSpPr>
        <p:spPr/>
        <p:txBody>
          <a:bodyPr/>
          <a:lstStyle/>
          <a:p>
            <a:pPr>
              <a:defRPr/>
            </a:pPr>
            <a:endParaRPr lang="zh-TW" altLang="en-US"/>
          </a:p>
        </p:txBody>
      </p:sp>
      <p:sp>
        <p:nvSpPr>
          <p:cNvPr id="4" name="Slide Number Placeholder 3"/>
          <p:cNvSpPr>
            <a:spLocks noGrp="1"/>
          </p:cNvSpPr>
          <p:nvPr>
            <p:ph type="sldNum" sz="quarter" idx="12"/>
          </p:nvPr>
        </p:nvSpPr>
        <p:spPr/>
        <p:txBody>
          <a:bodyPr/>
          <a:lstStyle/>
          <a:p>
            <a:pPr>
              <a:defRPr/>
            </a:pPr>
            <a:fld id="{3356CDB2-071F-4C94-8510-9BAC3B73B814}" type="slidenum">
              <a:rPr lang="zh-TW" altLang="en-US" smtClean="0"/>
              <a:pPr>
                <a:defRPr/>
              </a:pPr>
              <a:t>‹#›</a:t>
            </a:fld>
            <a:endParaRPr lang="zh-TW" altLang="en-US"/>
          </a:p>
        </p:txBody>
      </p:sp>
    </p:spTree>
    <p:extLst>
      <p:ext uri="{BB962C8B-B14F-4D97-AF65-F5344CB8AC3E}">
        <p14:creationId xmlns:p14="http://schemas.microsoft.com/office/powerpoint/2010/main" val="13601364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948940" cy="1737360"/>
          </a:xfrm>
        </p:spPr>
        <p:txBody>
          <a:bodyPr anchor="b">
            <a:noAutofit/>
          </a:bodyPr>
          <a:lstStyle>
            <a:lvl1pPr>
              <a:lnSpc>
                <a:spcPct val="90000"/>
              </a:lnSpc>
              <a:defRPr sz="3000" b="0"/>
            </a:lvl1pPr>
          </a:lstStyle>
          <a:p>
            <a:r>
              <a:rPr lang="zh-TW" altLang="en-US"/>
              <a:t>按一下以編輯母片標題樣式</a:t>
            </a:r>
            <a:endParaRPr lang="en-US" dirty="0"/>
          </a:p>
        </p:txBody>
      </p:sp>
      <p:sp>
        <p:nvSpPr>
          <p:cNvPr id="3" name="Content Placeholder 2"/>
          <p:cNvSpPr>
            <a:spLocks noGrp="1"/>
          </p:cNvSpPr>
          <p:nvPr>
            <p:ph idx="1"/>
          </p:nvPr>
        </p:nvSpPr>
        <p:spPr>
          <a:xfrm>
            <a:off x="4389119" y="1097280"/>
            <a:ext cx="3909060"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57250" y="2834640"/>
            <a:ext cx="2948940" cy="301752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編輯母片文字樣式</a:t>
            </a:r>
          </a:p>
        </p:txBody>
      </p:sp>
      <p:sp>
        <p:nvSpPr>
          <p:cNvPr id="5" name="Date Placeholder 4"/>
          <p:cNvSpPr>
            <a:spLocks noGrp="1"/>
          </p:cNvSpPr>
          <p:nvPr>
            <p:ph type="dt" sz="half" idx="10"/>
          </p:nvPr>
        </p:nvSpPr>
        <p:spPr/>
        <p:txBody>
          <a:bodyPr/>
          <a:lstStyle/>
          <a:p>
            <a:pPr>
              <a:defRPr/>
            </a:pPr>
            <a:fld id="{013B367C-5C60-4643-B4D7-39B4161692B8}" type="datetimeFigureOut">
              <a:rPr lang="zh-TW" altLang="en-US" smtClean="0"/>
              <a:pPr>
                <a:defRPr/>
              </a:pPr>
              <a:t>2024/8/30</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7" name="Slide Number Placeholder 6"/>
          <p:cNvSpPr>
            <a:spLocks noGrp="1"/>
          </p:cNvSpPr>
          <p:nvPr>
            <p:ph type="sldNum" sz="quarter" idx="12"/>
          </p:nvPr>
        </p:nvSpPr>
        <p:spPr/>
        <p:txBody>
          <a:bodyPr/>
          <a:lstStyle/>
          <a:p>
            <a:pPr>
              <a:defRPr/>
            </a:pPr>
            <a:fld id="{AC4487FE-BF3D-4F13-B32E-C45D53A7B813}" type="slidenum">
              <a:rPr lang="zh-TW" altLang="en-US" smtClean="0"/>
              <a:pPr>
                <a:defRPr/>
              </a:pPr>
              <a:t>‹#›</a:t>
            </a:fld>
            <a:endParaRPr lang="zh-TW" altLang="en-US"/>
          </a:p>
        </p:txBody>
      </p:sp>
    </p:spTree>
    <p:extLst>
      <p:ext uri="{BB962C8B-B14F-4D97-AF65-F5344CB8AC3E}">
        <p14:creationId xmlns:p14="http://schemas.microsoft.com/office/powerpoint/2010/main" val="16408081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948940" cy="1737360"/>
          </a:xfrm>
        </p:spPr>
        <p:txBody>
          <a:bodyPr anchor="b">
            <a:noAutofit/>
          </a:bodyPr>
          <a:lstStyle>
            <a:lvl1pPr>
              <a:lnSpc>
                <a:spcPct val="90000"/>
              </a:lnSpc>
              <a:defRPr sz="30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4059936" y="1069847"/>
            <a:ext cx="4574286" cy="4800600"/>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857250" y="2834640"/>
            <a:ext cx="2948940" cy="288036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編輯母片文字樣式</a:t>
            </a:r>
          </a:p>
        </p:txBody>
      </p:sp>
      <p:sp>
        <p:nvSpPr>
          <p:cNvPr id="5" name="Date Placeholder 4"/>
          <p:cNvSpPr>
            <a:spLocks noGrp="1"/>
          </p:cNvSpPr>
          <p:nvPr>
            <p:ph type="dt" sz="half" idx="10"/>
          </p:nvPr>
        </p:nvSpPr>
        <p:spPr/>
        <p:txBody>
          <a:bodyPr/>
          <a:lstStyle/>
          <a:p>
            <a:pPr>
              <a:defRPr/>
            </a:pPr>
            <a:fld id="{301AE4B4-57CB-4DA3-A45B-D7CFC056B8DE}" type="datetimeFigureOut">
              <a:rPr lang="zh-TW" altLang="en-US" smtClean="0"/>
              <a:pPr>
                <a:defRPr/>
              </a:pPr>
              <a:t>2024/8/30</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7" name="Slide Number Placeholder 6"/>
          <p:cNvSpPr>
            <a:spLocks noGrp="1"/>
          </p:cNvSpPr>
          <p:nvPr>
            <p:ph type="sldNum" sz="quarter" idx="12"/>
          </p:nvPr>
        </p:nvSpPr>
        <p:spPr/>
        <p:txBody>
          <a:bodyPr/>
          <a:lstStyle/>
          <a:p>
            <a:pPr>
              <a:defRPr/>
            </a:pPr>
            <a:fld id="{8AA79131-8F6D-4D33-AE07-19947CB342C8}" type="slidenum">
              <a:rPr lang="zh-TW" altLang="en-US" smtClean="0"/>
              <a:pPr>
                <a:defRPr/>
              </a:pPr>
              <a:t>‹#›</a:t>
            </a:fld>
            <a:endParaRPr lang="zh-TW" altLang="en-US"/>
          </a:p>
        </p:txBody>
      </p:sp>
    </p:spTree>
    <p:extLst>
      <p:ext uri="{BB962C8B-B14F-4D97-AF65-F5344CB8AC3E}">
        <p14:creationId xmlns:p14="http://schemas.microsoft.com/office/powerpoint/2010/main" val="15834005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fld id="{B7F75B9F-0254-4D09-8B93-CEE171723E43}" type="datetimeFigureOut">
              <a:rPr lang="zh-TW" altLang="en-US" smtClean="0"/>
              <a:pPr>
                <a:defRPr/>
              </a:pPr>
              <a:t>2024/8/30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167C7A06-75F7-44ED-8581-E4B173EE1D66}" type="slidenum">
              <a:rPr lang="zh-TW" altLang="en-US" smtClean="0"/>
              <a:pPr>
                <a:defRPr/>
              </a:pPr>
              <a:t>‹#›</a:t>
            </a:fld>
            <a:endParaRPr lang="zh-TW" altLang="en-US"/>
          </a:p>
        </p:txBody>
      </p:sp>
    </p:spTree>
    <p:extLst>
      <p:ext uri="{BB962C8B-B14F-4D97-AF65-F5344CB8AC3E}">
        <p14:creationId xmlns:p14="http://schemas.microsoft.com/office/powerpoint/2010/main" val="24453152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fld id="{7B076122-7533-42B6-AC33-16BB7099AF64}" type="datetimeFigureOut">
              <a:rPr lang="zh-TW" altLang="en-US" smtClean="0"/>
              <a:pPr>
                <a:defRPr/>
              </a:pPr>
              <a:t>2024/8/30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6FB19E6B-3411-44AA-9041-803D7B6CC39F}" type="slidenum">
              <a:rPr lang="zh-TW" altLang="en-US" smtClean="0"/>
              <a:pPr>
                <a:defRPr/>
              </a:pPr>
              <a:t>‹#›</a:t>
            </a:fld>
            <a:endParaRPr lang="zh-TW" altLang="en-US"/>
          </a:p>
        </p:txBody>
      </p:sp>
    </p:spTree>
    <p:extLst>
      <p:ext uri="{BB962C8B-B14F-4D97-AF65-F5344CB8AC3E}">
        <p14:creationId xmlns:p14="http://schemas.microsoft.com/office/powerpoint/2010/main" val="41768872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7"/>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ECA9C655-CB39-4638-AD3C-18C81E8F5BBF}" type="datetimeFigureOut">
              <a:rPr lang="zh-TW" altLang="en-US"/>
              <a:pPr>
                <a:defRPr/>
              </a:pPr>
              <a:t>2024/8/30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426F1D5-224F-4CE2-A5D2-53798A28D18F}" type="slidenum">
              <a:rPr lang="zh-TW" altLang="en-US"/>
              <a:pPr>
                <a:defRPr/>
              </a:pPr>
              <a:t>‹#›</a:t>
            </a:fld>
            <a:endParaRPr lang="zh-TW" altLang="en-US"/>
          </a:p>
        </p:txBody>
      </p:sp>
    </p:spTree>
    <p:extLst>
      <p:ext uri="{BB962C8B-B14F-4D97-AF65-F5344CB8AC3E}">
        <p14:creationId xmlns:p14="http://schemas.microsoft.com/office/powerpoint/2010/main" val="18778999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872040A2-4A36-4798-A1E4-4A93B8BF9A4B}" type="datetimeFigureOut">
              <a:rPr lang="zh-TW" altLang="en-US"/>
              <a:pPr>
                <a:defRPr/>
              </a:pPr>
              <a:t>2024/8/30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8CACBEF3-DA2F-453F-B6D7-027338F58C5C}" type="slidenum">
              <a:rPr lang="zh-TW" altLang="en-US"/>
              <a:pPr>
                <a:defRPr/>
              </a:pPr>
              <a:t>‹#›</a:t>
            </a:fld>
            <a:endParaRPr lang="zh-TW" altLang="en-US"/>
          </a:p>
        </p:txBody>
      </p:sp>
    </p:spTree>
    <p:extLst>
      <p:ext uri="{BB962C8B-B14F-4D97-AF65-F5344CB8AC3E}">
        <p14:creationId xmlns:p14="http://schemas.microsoft.com/office/powerpoint/2010/main" val="39551811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p:spPr>
        <p:txBody>
          <a:bodyPr anchor="t"/>
          <a:lstStyle>
            <a:lvl1pPr algn="l">
              <a:defRPr sz="3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43DEAE2-C3BA-49C1-8090-13E957F35D1D}" type="datetimeFigureOut">
              <a:rPr lang="zh-TW" altLang="en-US"/>
              <a:pPr>
                <a:defRPr/>
              </a:pPr>
              <a:t>2024/8/30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0DD9D37-1730-4B2C-A59F-EA3931386F25}" type="slidenum">
              <a:rPr lang="zh-TW" altLang="en-US"/>
              <a:pPr>
                <a:defRPr/>
              </a:pPr>
              <a:t>‹#›</a:t>
            </a:fld>
            <a:endParaRPr lang="zh-TW" altLang="en-US"/>
          </a:p>
        </p:txBody>
      </p:sp>
    </p:spTree>
    <p:extLst>
      <p:ext uri="{BB962C8B-B14F-4D97-AF65-F5344CB8AC3E}">
        <p14:creationId xmlns:p14="http://schemas.microsoft.com/office/powerpoint/2010/main" val="6016958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030514FC-9FF8-4D4B-BD9A-B0937D79FC58}" type="datetimeFigureOut">
              <a:rPr lang="zh-TW" altLang="en-US"/>
              <a:pPr>
                <a:defRPr/>
              </a:pPr>
              <a:t>2024/8/30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ABEB7D86-1EF6-4109-BEE7-C207257AFD94}" type="slidenum">
              <a:rPr lang="zh-TW" altLang="en-US"/>
              <a:pPr>
                <a:defRPr/>
              </a:pPr>
              <a:t>‹#›</a:t>
            </a:fld>
            <a:endParaRPr lang="zh-TW" altLang="en-US"/>
          </a:p>
        </p:txBody>
      </p:sp>
    </p:spTree>
    <p:extLst>
      <p:ext uri="{BB962C8B-B14F-4D97-AF65-F5344CB8AC3E}">
        <p14:creationId xmlns:p14="http://schemas.microsoft.com/office/powerpoint/2010/main" val="2661138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1BB54A82-0E0F-43A9-A04E-2EE994D9CB56}"/>
              </a:ext>
            </a:extLst>
          </p:cNvPr>
          <p:cNvSpPr>
            <a:spLocks/>
          </p:cNvSpPr>
          <p:nvPr/>
        </p:nvSpPr>
        <p:spPr bwMode="blackWhite">
          <a:xfrm>
            <a:off x="20638" y="12700"/>
            <a:ext cx="8896350" cy="6780213"/>
          </a:xfrm>
          <a:custGeom>
            <a:avLst/>
            <a:gdLst>
              <a:gd name="T0" fmla="*/ 2147483646 w 3985"/>
              <a:gd name="T1" fmla="*/ 0 h 3619"/>
              <a:gd name="T2" fmla="*/ 0 w 3985"/>
              <a:gd name="T3" fmla="*/ 2147483646 h 3619"/>
              <a:gd name="T4" fmla="*/ 2147483646 w 3985"/>
              <a:gd name="T5" fmla="*/ 2147483646 h 3619"/>
              <a:gd name="T6" fmla="*/ 2147483646 w 3985"/>
              <a:gd name="T7" fmla="*/ 2147483646 h 3619"/>
              <a:gd name="T8" fmla="*/ 2147483646 w 3985"/>
              <a:gd name="T9" fmla="*/ 0 h 3619"/>
              <a:gd name="T10" fmla="*/ 2147483646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nvGrpSpPr>
          <p:cNvPr id="5" name="Group 8">
            <a:extLst>
              <a:ext uri="{FF2B5EF4-FFF2-40B4-BE49-F238E27FC236}">
                <a16:creationId xmlns:a16="http://schemas.microsoft.com/office/drawing/2014/main" id="{CE002DCE-E0D0-42AA-8961-202451EF372C}"/>
              </a:ext>
            </a:extLst>
          </p:cNvPr>
          <p:cNvGrpSpPr>
            <a:grpSpLocks/>
          </p:cNvGrpSpPr>
          <p:nvPr/>
        </p:nvGrpSpPr>
        <p:grpSpPr bwMode="auto">
          <a:xfrm>
            <a:off x="195263" y="234950"/>
            <a:ext cx="3787775" cy="1778000"/>
            <a:chOff x="123" y="148"/>
            <a:chExt cx="2386" cy="1120"/>
          </a:xfrm>
        </p:grpSpPr>
        <p:sp>
          <p:nvSpPr>
            <p:cNvPr id="6" name="Freeform 9">
              <a:extLst>
                <a:ext uri="{FF2B5EF4-FFF2-40B4-BE49-F238E27FC236}">
                  <a16:creationId xmlns:a16="http://schemas.microsoft.com/office/drawing/2014/main" id="{594078AE-6E13-4609-B673-7D0ABBB7F131}"/>
                </a:ext>
              </a:extLst>
            </p:cNvPr>
            <p:cNvSpPr>
              <a:spLocks/>
            </p:cNvSpPr>
            <p:nvPr userDrawn="1"/>
          </p:nvSpPr>
          <p:spPr bwMode="auto">
            <a:xfrm>
              <a:off x="177" y="177"/>
              <a:ext cx="2250" cy="1017"/>
            </a:xfrm>
            <a:custGeom>
              <a:avLst/>
              <a:gdLst>
                <a:gd name="T0" fmla="*/ 2147483646 w 794"/>
                <a:gd name="T1" fmla="*/ 2147483646 h 414"/>
                <a:gd name="T2" fmla="*/ 2147483646 w 794"/>
                <a:gd name="T3" fmla="*/ 2147483646 h 414"/>
                <a:gd name="T4" fmla="*/ 2147483646 w 794"/>
                <a:gd name="T5" fmla="*/ 2147483646 h 414"/>
                <a:gd name="T6" fmla="*/ 2147483646 w 794"/>
                <a:gd name="T7" fmla="*/ 0 h 414"/>
                <a:gd name="T8" fmla="*/ 2147483646 w 794"/>
                <a:gd name="T9" fmla="*/ 2147483646 h 414"/>
                <a:gd name="T10" fmla="*/ 0 w 794"/>
                <a:gd name="T11" fmla="*/ 2147483646 h 414"/>
                <a:gd name="T12" fmla="*/ 2147483646 w 794"/>
                <a:gd name="T13" fmla="*/ 2147483646 h 414"/>
                <a:gd name="T14" fmla="*/ 2147483646 w 794"/>
                <a:gd name="T15" fmla="*/ 2147483646 h 414"/>
                <a:gd name="T16" fmla="*/ 2147483646 w 794"/>
                <a:gd name="T17" fmla="*/ 2147483646 h 414"/>
                <a:gd name="T18" fmla="*/ 2147483646 w 794"/>
                <a:gd name="T19" fmla="*/ 2147483646 h 414"/>
                <a:gd name="T20" fmla="*/ 2147483646 w 794"/>
                <a:gd name="T21" fmla="*/ 2147483646 h 414"/>
                <a:gd name="T22" fmla="*/ 2147483646 w 794"/>
                <a:gd name="T23" fmla="*/ 2147483646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 name="Freeform 10">
              <a:extLst>
                <a:ext uri="{FF2B5EF4-FFF2-40B4-BE49-F238E27FC236}">
                  <a16:creationId xmlns:a16="http://schemas.microsoft.com/office/drawing/2014/main" id="{AEE54FE2-48CF-4E96-BE49-A0D72E91DD65}"/>
                </a:ext>
              </a:extLst>
            </p:cNvPr>
            <p:cNvSpPr>
              <a:spLocks/>
            </p:cNvSpPr>
            <p:nvPr userDrawn="1"/>
          </p:nvSpPr>
          <p:spPr bwMode="auto">
            <a:xfrm>
              <a:off x="166" y="261"/>
              <a:ext cx="2244" cy="1007"/>
            </a:xfrm>
            <a:custGeom>
              <a:avLst/>
              <a:gdLst>
                <a:gd name="T0" fmla="*/ 18250404 w 1586"/>
                <a:gd name="T1" fmla="*/ 0 h 821"/>
                <a:gd name="T2" fmla="*/ 177261645 w 1586"/>
                <a:gd name="T3" fmla="*/ 537565 h 821"/>
                <a:gd name="T4" fmla="*/ 190169759 w 1586"/>
                <a:gd name="T5" fmla="*/ 660867 h 821"/>
                <a:gd name="T6" fmla="*/ 211239923 w 1586"/>
                <a:gd name="T7" fmla="*/ 820270 h 821"/>
                <a:gd name="T8" fmla="*/ 208445321 w 1586"/>
                <a:gd name="T9" fmla="*/ 850407 h 821"/>
                <a:gd name="T10" fmla="*/ 179759783 w 1586"/>
                <a:gd name="T11" fmla="*/ 815084 h 821"/>
                <a:gd name="T12" fmla="*/ 152467887 w 1586"/>
                <a:gd name="T13" fmla="*/ 840107 h 821"/>
                <a:gd name="T14" fmla="*/ 5513382 w 1586"/>
                <a:gd name="T15" fmla="*/ 309519 h 821"/>
                <a:gd name="T16" fmla="*/ 0 w 1586"/>
                <a:gd name="T17" fmla="*/ 155424 h 821"/>
                <a:gd name="T18" fmla="*/ 6113518 w 1586"/>
                <a:gd name="T19" fmla="*/ 32765 h 821"/>
                <a:gd name="T20" fmla="*/ 18250404 w 1586"/>
                <a:gd name="T21" fmla="*/ 0 h 821"/>
                <a:gd name="T22" fmla="*/ 1825040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Freeform 11">
              <a:extLst>
                <a:ext uri="{FF2B5EF4-FFF2-40B4-BE49-F238E27FC236}">
                  <a16:creationId xmlns:a16="http://schemas.microsoft.com/office/drawing/2014/main" id="{C43A2FC2-E514-418E-8F2E-B97F85D80C36}"/>
                </a:ext>
              </a:extLst>
            </p:cNvPr>
            <p:cNvSpPr>
              <a:spLocks/>
            </p:cNvSpPr>
            <p:nvPr userDrawn="1"/>
          </p:nvSpPr>
          <p:spPr bwMode="auto">
            <a:xfrm>
              <a:off x="474" y="344"/>
              <a:ext cx="1488" cy="919"/>
            </a:xfrm>
            <a:custGeom>
              <a:avLst/>
              <a:gdLst>
                <a:gd name="T0" fmla="*/ 0 w 1049"/>
                <a:gd name="T1" fmla="*/ 372731 h 747"/>
                <a:gd name="T2" fmla="*/ 133906046 w 1049"/>
                <a:gd name="T3" fmla="*/ 857491 h 747"/>
                <a:gd name="T4" fmla="*/ 136396748 w 1049"/>
                <a:gd name="T5" fmla="*/ 613046 h 747"/>
                <a:gd name="T6" fmla="*/ 152370006 w 1049"/>
                <a:gd name="T7" fmla="*/ 484609 h 747"/>
                <a:gd name="T8" fmla="*/ 11327795 w 1049"/>
                <a:gd name="T9" fmla="*/ 0 h 747"/>
                <a:gd name="T10" fmla="*/ 0 w 1049"/>
                <a:gd name="T11" fmla="*/ 145214 h 747"/>
                <a:gd name="T12" fmla="*/ 0 w 1049"/>
                <a:gd name="T13" fmla="*/ 372731 h 747"/>
                <a:gd name="T14" fmla="*/ 0 w 1049"/>
                <a:gd name="T15" fmla="*/ 37273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nvGrpSpPr>
            <p:cNvPr id="9" name="Group 12">
              <a:extLst>
                <a:ext uri="{FF2B5EF4-FFF2-40B4-BE49-F238E27FC236}">
                  <a16:creationId xmlns:a16="http://schemas.microsoft.com/office/drawing/2014/main" id="{1A0C2A04-1D7F-486C-BF93-3B16DC498CB9}"/>
                </a:ext>
              </a:extLst>
            </p:cNvPr>
            <p:cNvGrpSpPr>
              <a:grpSpLocks/>
            </p:cNvGrpSpPr>
            <p:nvPr userDrawn="1"/>
          </p:nvGrpSpPr>
          <p:grpSpPr bwMode="auto">
            <a:xfrm>
              <a:off x="123" y="148"/>
              <a:ext cx="2386" cy="1081"/>
              <a:chOff x="123" y="148"/>
              <a:chExt cx="2386" cy="1081"/>
            </a:xfrm>
          </p:grpSpPr>
          <p:sp>
            <p:nvSpPr>
              <p:cNvPr id="10" name="Freeform 13">
                <a:extLst>
                  <a:ext uri="{FF2B5EF4-FFF2-40B4-BE49-F238E27FC236}">
                    <a16:creationId xmlns:a16="http://schemas.microsoft.com/office/drawing/2014/main" id="{C072E626-FAE5-453E-9F8B-6D103E3568BF}"/>
                  </a:ext>
                </a:extLst>
              </p:cNvPr>
              <p:cNvSpPr>
                <a:spLocks/>
              </p:cNvSpPr>
              <p:nvPr userDrawn="1"/>
            </p:nvSpPr>
            <p:spPr bwMode="auto">
              <a:xfrm>
                <a:off x="2005" y="934"/>
                <a:ext cx="212" cy="214"/>
              </a:xfrm>
              <a:custGeom>
                <a:avLst/>
                <a:gdLst>
                  <a:gd name="T0" fmla="*/ 14090566 w 150"/>
                  <a:gd name="T1" fmla="*/ 0 h 173"/>
                  <a:gd name="T2" fmla="*/ 5186512 w 150"/>
                  <a:gd name="T3" fmla="*/ 91759 h 173"/>
                  <a:gd name="T4" fmla="*/ 0 w 150"/>
                  <a:gd name="T5" fmla="*/ 239371 h 173"/>
                  <a:gd name="T6" fmla="*/ 10252552 w 150"/>
                  <a:gd name="T7" fmla="*/ 221233 h 173"/>
                  <a:gd name="T8" fmla="*/ 13207264 w 150"/>
                  <a:gd name="T9" fmla="*/ 116882 h 173"/>
                  <a:gd name="T10" fmla="*/ 19271502 w 150"/>
                  <a:gd name="T11" fmla="*/ 37117 h 173"/>
                  <a:gd name="T12" fmla="*/ 14090566 w 150"/>
                  <a:gd name="T13" fmla="*/ 0 h 173"/>
                  <a:gd name="T14" fmla="*/ 14090566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 name="Freeform 14">
                <a:extLst>
                  <a:ext uri="{FF2B5EF4-FFF2-40B4-BE49-F238E27FC236}">
                    <a16:creationId xmlns:a16="http://schemas.microsoft.com/office/drawing/2014/main" id="{56076016-EB0E-48E1-BA1C-6DB39AEA779F}"/>
                  </a:ext>
                </a:extLst>
              </p:cNvPr>
              <p:cNvSpPr>
                <a:spLocks/>
              </p:cNvSpPr>
              <p:nvPr userDrawn="1"/>
            </p:nvSpPr>
            <p:spPr bwMode="auto">
              <a:xfrm>
                <a:off x="123" y="148"/>
                <a:ext cx="2386" cy="1081"/>
              </a:xfrm>
              <a:custGeom>
                <a:avLst/>
                <a:gdLst>
                  <a:gd name="T0" fmla="*/ 21781312 w 1684"/>
                  <a:gd name="T1" fmla="*/ 0 h 880"/>
                  <a:gd name="T2" fmla="*/ 8806305 w 1684"/>
                  <a:gd name="T3" fmla="*/ 56768 h 880"/>
                  <a:gd name="T4" fmla="*/ 0 w 1684"/>
                  <a:gd name="T5" fmla="*/ 226960 h 880"/>
                  <a:gd name="T6" fmla="*/ 9393179 w 1684"/>
                  <a:gd name="T7" fmla="*/ 391397 h 880"/>
                  <a:gd name="T8" fmla="*/ 165099560 w 1684"/>
                  <a:gd name="T9" fmla="*/ 945508 h 880"/>
                  <a:gd name="T10" fmla="*/ 198641919 w 1684"/>
                  <a:gd name="T11" fmla="*/ 911012 h 880"/>
                  <a:gd name="T12" fmla="*/ 225822137 w 1684"/>
                  <a:gd name="T13" fmla="*/ 959770 h 880"/>
                  <a:gd name="T14" fmla="*/ 235252891 w 1684"/>
                  <a:gd name="T15" fmla="*/ 882293 h 880"/>
                  <a:gd name="T16" fmla="*/ 209803393 w 1684"/>
                  <a:gd name="T17" fmla="*/ 723930 h 880"/>
                  <a:gd name="T18" fmla="*/ 199463009 w 1684"/>
                  <a:gd name="T19" fmla="*/ 558995 h 880"/>
                  <a:gd name="T20" fmla="*/ 191302129 w 1684"/>
                  <a:gd name="T21" fmla="*/ 574848 h 880"/>
                  <a:gd name="T22" fmla="*/ 200998201 w 1684"/>
                  <a:gd name="T23" fmla="*/ 723930 h 880"/>
                  <a:gd name="T24" fmla="*/ 220438265 w 1684"/>
                  <a:gd name="T25" fmla="*/ 882904 h 880"/>
                  <a:gd name="T26" fmla="*/ 197410192 w 1684"/>
                  <a:gd name="T27" fmla="*/ 858513 h 880"/>
                  <a:gd name="T28" fmla="*/ 170257973 w 1684"/>
                  <a:gd name="T29" fmla="*/ 886850 h 880"/>
                  <a:gd name="T30" fmla="*/ 175283116 w 1684"/>
                  <a:gd name="T31" fmla="*/ 708446 h 880"/>
                  <a:gd name="T32" fmla="*/ 186925083 w 1684"/>
                  <a:gd name="T33" fmla="*/ 586872 h 880"/>
                  <a:gd name="T34" fmla="*/ 173296238 w 1684"/>
                  <a:gd name="T35" fmla="*/ 602019 h 880"/>
                  <a:gd name="T36" fmla="*/ 162730278 w 1684"/>
                  <a:gd name="T37" fmla="*/ 718240 h 880"/>
                  <a:gd name="T38" fmla="*/ 159139366 w 1684"/>
                  <a:gd name="T39" fmla="*/ 863000 h 880"/>
                  <a:gd name="T40" fmla="*/ 14964736 w 1684"/>
                  <a:gd name="T41" fmla="*/ 338027 h 880"/>
                  <a:gd name="T42" fmla="*/ 11142006 w 1684"/>
                  <a:gd name="T43" fmla="*/ 234134 h 880"/>
                  <a:gd name="T44" fmla="*/ 14381254 w 1684"/>
                  <a:gd name="T45" fmla="*/ 104265 h 880"/>
                  <a:gd name="T46" fmla="*/ 30265044 w 1684"/>
                  <a:gd name="T47" fmla="*/ 0 h 880"/>
                  <a:gd name="T48" fmla="*/ 21781312 w 1684"/>
                  <a:gd name="T49" fmla="*/ 0 h 880"/>
                  <a:gd name="T50" fmla="*/ 21781312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 name="Freeform 15">
                <a:extLst>
                  <a:ext uri="{FF2B5EF4-FFF2-40B4-BE49-F238E27FC236}">
                    <a16:creationId xmlns:a16="http://schemas.microsoft.com/office/drawing/2014/main" id="{28F2FBAF-FA2F-4998-A35C-7602169C4A4F}"/>
                  </a:ext>
                </a:extLst>
              </p:cNvPr>
              <p:cNvSpPr>
                <a:spLocks/>
              </p:cNvSpPr>
              <p:nvPr userDrawn="1"/>
            </p:nvSpPr>
            <p:spPr bwMode="auto">
              <a:xfrm>
                <a:off x="324" y="158"/>
                <a:ext cx="1686" cy="614"/>
              </a:xfrm>
              <a:custGeom>
                <a:avLst/>
                <a:gdLst>
                  <a:gd name="T0" fmla="*/ 13969108 w 1190"/>
                  <a:gd name="T1" fmla="*/ 0 h 500"/>
                  <a:gd name="T2" fmla="*/ 166034077 w 1190"/>
                  <a:gd name="T3" fmla="*/ 528322 h 500"/>
                  <a:gd name="T4" fmla="*/ 150025757 w 1190"/>
                  <a:gd name="T5" fmla="*/ 539049 h 500"/>
                  <a:gd name="T6" fmla="*/ 0 w 1190"/>
                  <a:gd name="T7" fmla="*/ 29074 h 500"/>
                  <a:gd name="T8" fmla="*/ 13969108 w 1190"/>
                  <a:gd name="T9" fmla="*/ 0 h 500"/>
                  <a:gd name="T10" fmla="*/ 13969108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 name="Freeform 16">
                <a:extLst>
                  <a:ext uri="{FF2B5EF4-FFF2-40B4-BE49-F238E27FC236}">
                    <a16:creationId xmlns:a16="http://schemas.microsoft.com/office/drawing/2014/main" id="{6E8DE7DA-CEC3-483B-9826-C7596BB2D5CD}"/>
                  </a:ext>
                </a:extLst>
              </p:cNvPr>
              <p:cNvSpPr>
                <a:spLocks/>
              </p:cNvSpPr>
              <p:nvPr userDrawn="1"/>
            </p:nvSpPr>
            <p:spPr bwMode="auto">
              <a:xfrm>
                <a:off x="409" y="251"/>
                <a:ext cx="227" cy="410"/>
              </a:xfrm>
              <a:custGeom>
                <a:avLst/>
                <a:gdLst>
                  <a:gd name="T0" fmla="*/ 16988453 w 160"/>
                  <a:gd name="T1" fmla="*/ 0 h 335"/>
                  <a:gd name="T2" fmla="*/ 2781854 w 160"/>
                  <a:gd name="T3" fmla="*/ 102554 h 335"/>
                  <a:gd name="T4" fmla="*/ 0 w 160"/>
                  <a:gd name="T5" fmla="*/ 220935 h 335"/>
                  <a:gd name="T6" fmla="*/ 4874965 w 160"/>
                  <a:gd name="T7" fmla="*/ 301983 h 335"/>
                  <a:gd name="T8" fmla="*/ 13697957 w 160"/>
                  <a:gd name="T9" fmla="*/ 322004 h 335"/>
                  <a:gd name="T10" fmla="*/ 11121385 w 160"/>
                  <a:gd name="T11" fmla="*/ 147498 h 335"/>
                  <a:gd name="T12" fmla="*/ 23368694 w 160"/>
                  <a:gd name="T13" fmla="*/ 16794 h 335"/>
                  <a:gd name="T14" fmla="*/ 16988453 w 160"/>
                  <a:gd name="T15" fmla="*/ 0 h 335"/>
                  <a:gd name="T16" fmla="*/ 16988453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 name="Freeform 17">
                <a:extLst>
                  <a:ext uri="{FF2B5EF4-FFF2-40B4-BE49-F238E27FC236}">
                    <a16:creationId xmlns:a16="http://schemas.microsoft.com/office/drawing/2014/main" id="{BF4CB042-F3CF-4A3B-B797-5D690F966040}"/>
                  </a:ext>
                </a:extLst>
              </p:cNvPr>
              <p:cNvSpPr>
                <a:spLocks/>
              </p:cNvSpPr>
              <p:nvPr userDrawn="1"/>
            </p:nvSpPr>
            <p:spPr bwMode="auto">
              <a:xfrm>
                <a:off x="846" y="536"/>
                <a:ext cx="691" cy="364"/>
              </a:xfrm>
              <a:custGeom>
                <a:avLst/>
                <a:gdLst>
                  <a:gd name="T0" fmla="*/ 1827821 w 489"/>
                  <a:gd name="T1" fmla="*/ 38904 h 296"/>
                  <a:gd name="T2" fmla="*/ 20371729 w 489"/>
                  <a:gd name="T3" fmla="*/ 75087 h 296"/>
                  <a:gd name="T4" fmla="*/ 41336554 w 489"/>
                  <a:gd name="T5" fmla="*/ 155251 h 296"/>
                  <a:gd name="T6" fmla="*/ 56139774 w 489"/>
                  <a:gd name="T7" fmla="*/ 275333 h 296"/>
                  <a:gd name="T8" fmla="*/ 41586770 w 489"/>
                  <a:gd name="T9" fmla="*/ 260351 h 296"/>
                  <a:gd name="T10" fmla="*/ 17683203 w 489"/>
                  <a:gd name="T11" fmla="*/ 165447 h 296"/>
                  <a:gd name="T12" fmla="*/ 6363476 w 489"/>
                  <a:gd name="T13" fmla="*/ 90509 h 296"/>
                  <a:gd name="T14" fmla="*/ 13610765 w 489"/>
                  <a:gd name="T15" fmla="*/ 184437 h 296"/>
                  <a:gd name="T16" fmla="*/ 34690599 w 489"/>
                  <a:gd name="T17" fmla="*/ 305226 h 296"/>
                  <a:gd name="T18" fmla="*/ 59419402 w 489"/>
                  <a:gd name="T19" fmla="*/ 335827 h 296"/>
                  <a:gd name="T20" fmla="*/ 62366091 w 489"/>
                  <a:gd name="T21" fmla="*/ 253468 h 296"/>
                  <a:gd name="T22" fmla="*/ 50266200 w 489"/>
                  <a:gd name="T23" fmla="*/ 136300 h 296"/>
                  <a:gd name="T24" fmla="*/ 21659923 w 489"/>
                  <a:gd name="T25" fmla="*/ 19630 h 296"/>
                  <a:gd name="T26" fmla="*/ 0 w 489"/>
                  <a:gd name="T27" fmla="*/ 0 h 296"/>
                  <a:gd name="T28" fmla="*/ 1827821 w 489"/>
                  <a:gd name="T29" fmla="*/ 38904 h 296"/>
                  <a:gd name="T30" fmla="*/ 1827821 w 489"/>
                  <a:gd name="T31" fmla="*/ 38904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grpSp>
        <p:nvGrpSpPr>
          <p:cNvPr id="15" name="Group 18">
            <a:extLst>
              <a:ext uri="{FF2B5EF4-FFF2-40B4-BE49-F238E27FC236}">
                <a16:creationId xmlns:a16="http://schemas.microsoft.com/office/drawing/2014/main" id="{5A92FFD2-7C32-4D15-8B83-1B28DD2DA25A}"/>
              </a:ext>
            </a:extLst>
          </p:cNvPr>
          <p:cNvGrpSpPr>
            <a:grpSpLocks/>
          </p:cNvGrpSpPr>
          <p:nvPr/>
        </p:nvGrpSpPr>
        <p:grpSpPr bwMode="auto">
          <a:xfrm>
            <a:off x="7915275" y="4368800"/>
            <a:ext cx="742950" cy="1058863"/>
            <a:chOff x="4986" y="2752"/>
            <a:chExt cx="468" cy="667"/>
          </a:xfrm>
        </p:grpSpPr>
        <p:sp>
          <p:nvSpPr>
            <p:cNvPr id="16" name="Freeform 19">
              <a:extLst>
                <a:ext uri="{FF2B5EF4-FFF2-40B4-BE49-F238E27FC236}">
                  <a16:creationId xmlns:a16="http://schemas.microsoft.com/office/drawing/2014/main" id="{ED22BEA4-C83D-4DE4-88DA-4AAB9DCD7913}"/>
                </a:ext>
              </a:extLst>
            </p:cNvPr>
            <p:cNvSpPr>
              <a:spLocks/>
            </p:cNvSpPr>
            <p:nvPr userDrawn="1"/>
          </p:nvSpPr>
          <p:spPr bwMode="auto">
            <a:xfrm rot="7320404">
              <a:off x="4909" y="2936"/>
              <a:ext cx="629" cy="293"/>
            </a:xfrm>
            <a:custGeom>
              <a:avLst/>
              <a:gdLst>
                <a:gd name="T0" fmla="*/ 2 w 794"/>
                <a:gd name="T1" fmla="*/ 1 h 414"/>
                <a:gd name="T2" fmla="*/ 2 w 794"/>
                <a:gd name="T3" fmla="*/ 1 h 414"/>
                <a:gd name="T4" fmla="*/ 2 w 794"/>
                <a:gd name="T5" fmla="*/ 1 h 414"/>
                <a:gd name="T6" fmla="*/ 2 w 794"/>
                <a:gd name="T7" fmla="*/ 0 h 414"/>
                <a:gd name="T8" fmla="*/ 2 w 794"/>
                <a:gd name="T9" fmla="*/ 1 h 414"/>
                <a:gd name="T10" fmla="*/ 0 w 794"/>
                <a:gd name="T11" fmla="*/ 1 h 414"/>
                <a:gd name="T12" fmla="*/ 2 w 794"/>
                <a:gd name="T13" fmla="*/ 1 h 414"/>
                <a:gd name="T14" fmla="*/ 2 w 794"/>
                <a:gd name="T15" fmla="*/ 1 h 414"/>
                <a:gd name="T16" fmla="*/ 2 w 794"/>
                <a:gd name="T17" fmla="*/ 1 h 414"/>
                <a:gd name="T18" fmla="*/ 2 w 794"/>
                <a:gd name="T19" fmla="*/ 1 h 414"/>
                <a:gd name="T20" fmla="*/ 2 w 794"/>
                <a:gd name="T21" fmla="*/ 1 h 414"/>
                <a:gd name="T22" fmla="*/ 2 w 794"/>
                <a:gd name="T23" fmla="*/ 1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 name="Freeform 20">
              <a:extLst>
                <a:ext uri="{FF2B5EF4-FFF2-40B4-BE49-F238E27FC236}">
                  <a16:creationId xmlns:a16="http://schemas.microsoft.com/office/drawing/2014/main" id="{437C9E97-F7CF-443C-A4B3-567AA0983F75}"/>
                </a:ext>
              </a:extLst>
            </p:cNvPr>
            <p:cNvSpPr>
              <a:spLocks/>
            </p:cNvSpPr>
            <p:nvPr userDrawn="1"/>
          </p:nvSpPr>
          <p:spPr bwMode="auto">
            <a:xfrm rot="7320404">
              <a:off x="4893" y="2923"/>
              <a:ext cx="627" cy="290"/>
            </a:xfrm>
            <a:custGeom>
              <a:avLst/>
              <a:gdLst>
                <a:gd name="T0" fmla="*/ 0 w 1586"/>
                <a:gd name="T1" fmla="*/ 0 h 821"/>
                <a:gd name="T2" fmla="*/ 0 w 1586"/>
                <a:gd name="T3" fmla="*/ 0 h 821"/>
                <a:gd name="T4" fmla="*/ 0 w 1586"/>
                <a:gd name="T5" fmla="*/ 0 h 821"/>
                <a:gd name="T6" fmla="*/ 0 w 1586"/>
                <a:gd name="T7" fmla="*/ 0 h 821"/>
                <a:gd name="T8" fmla="*/ 0 w 1586"/>
                <a:gd name="T9" fmla="*/ 0 h 821"/>
                <a:gd name="T10" fmla="*/ 0 w 1586"/>
                <a:gd name="T11" fmla="*/ 0 h 821"/>
                <a:gd name="T12" fmla="*/ 0 w 1586"/>
                <a:gd name="T13" fmla="*/ 0 h 821"/>
                <a:gd name="T14" fmla="*/ 0 w 1586"/>
                <a:gd name="T15" fmla="*/ 0 h 821"/>
                <a:gd name="T16" fmla="*/ 0 w 1586"/>
                <a:gd name="T17" fmla="*/ 0 h 821"/>
                <a:gd name="T18" fmla="*/ 0 w 1586"/>
                <a:gd name="T19" fmla="*/ 0 h 821"/>
                <a:gd name="T20" fmla="*/ 0 w 1586"/>
                <a:gd name="T21" fmla="*/ 0 h 821"/>
                <a:gd name="T22" fmla="*/ 0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8" name="Freeform 21">
              <a:extLst>
                <a:ext uri="{FF2B5EF4-FFF2-40B4-BE49-F238E27FC236}">
                  <a16:creationId xmlns:a16="http://schemas.microsoft.com/office/drawing/2014/main" id="{EE55E51A-0D9F-42D3-BED9-5161AF1AFAF8}"/>
                </a:ext>
              </a:extLst>
            </p:cNvPr>
            <p:cNvSpPr>
              <a:spLocks/>
            </p:cNvSpPr>
            <p:nvPr userDrawn="1"/>
          </p:nvSpPr>
          <p:spPr bwMode="auto">
            <a:xfrm rot="7320404">
              <a:off x="5000" y="2912"/>
              <a:ext cx="416" cy="265"/>
            </a:xfrm>
            <a:custGeom>
              <a:avLst/>
              <a:gdLst>
                <a:gd name="T0" fmla="*/ 0 w 1049"/>
                <a:gd name="T1" fmla="*/ 0 h 747"/>
                <a:gd name="T2" fmla="*/ 0 w 1049"/>
                <a:gd name="T3" fmla="*/ 0 h 747"/>
                <a:gd name="T4" fmla="*/ 0 w 1049"/>
                <a:gd name="T5" fmla="*/ 0 h 747"/>
                <a:gd name="T6" fmla="*/ 0 w 1049"/>
                <a:gd name="T7" fmla="*/ 0 h 747"/>
                <a:gd name="T8" fmla="*/ 0 w 1049"/>
                <a:gd name="T9" fmla="*/ 0 h 747"/>
                <a:gd name="T10" fmla="*/ 0 w 1049"/>
                <a:gd name="T11" fmla="*/ 0 h 747"/>
                <a:gd name="T12" fmla="*/ 0 w 1049"/>
                <a:gd name="T13" fmla="*/ 0 h 747"/>
                <a:gd name="T14" fmla="*/ 0 w 1049"/>
                <a:gd name="T15" fmla="*/ 0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nvGrpSpPr>
            <p:cNvPr id="19" name="Group 22">
              <a:extLst>
                <a:ext uri="{FF2B5EF4-FFF2-40B4-BE49-F238E27FC236}">
                  <a16:creationId xmlns:a16="http://schemas.microsoft.com/office/drawing/2014/main" id="{0566F166-8820-4B83-90E3-C6A11E2738E8}"/>
                </a:ext>
              </a:extLst>
            </p:cNvPr>
            <p:cNvGrpSpPr>
              <a:grpSpLocks/>
            </p:cNvGrpSpPr>
            <p:nvPr userDrawn="1"/>
          </p:nvGrpSpPr>
          <p:grpSpPr bwMode="auto">
            <a:xfrm>
              <a:off x="4986" y="2752"/>
              <a:ext cx="468" cy="667"/>
              <a:chOff x="4986" y="2752"/>
              <a:chExt cx="468" cy="667"/>
            </a:xfrm>
          </p:grpSpPr>
          <p:sp>
            <p:nvSpPr>
              <p:cNvPr id="20" name="Freeform 23">
                <a:extLst>
                  <a:ext uri="{FF2B5EF4-FFF2-40B4-BE49-F238E27FC236}">
                    <a16:creationId xmlns:a16="http://schemas.microsoft.com/office/drawing/2014/main" id="{53BFCA3E-4F93-4042-AF72-076DD9B239A1}"/>
                  </a:ext>
                </a:extLst>
              </p:cNvPr>
              <p:cNvSpPr>
                <a:spLocks/>
              </p:cNvSpPr>
              <p:nvPr userDrawn="1"/>
            </p:nvSpPr>
            <p:spPr bwMode="auto">
              <a:xfrm rot="7320404">
                <a:off x="4987" y="3190"/>
                <a:ext cx="59" cy="61"/>
              </a:xfrm>
              <a:custGeom>
                <a:avLst/>
                <a:gdLst>
                  <a:gd name="T0" fmla="*/ 0 w 150"/>
                  <a:gd name="T1" fmla="*/ 0 h 173"/>
                  <a:gd name="T2" fmla="*/ 0 w 150"/>
                  <a:gd name="T3" fmla="*/ 0 h 173"/>
                  <a:gd name="T4" fmla="*/ 0 w 150"/>
                  <a:gd name="T5" fmla="*/ 0 h 173"/>
                  <a:gd name="T6" fmla="*/ 0 w 150"/>
                  <a:gd name="T7" fmla="*/ 0 h 173"/>
                  <a:gd name="T8" fmla="*/ 0 w 150"/>
                  <a:gd name="T9" fmla="*/ 0 h 173"/>
                  <a:gd name="T10" fmla="*/ 0 w 150"/>
                  <a:gd name="T11" fmla="*/ 0 h 173"/>
                  <a:gd name="T12" fmla="*/ 0 w 150"/>
                  <a:gd name="T13" fmla="*/ 0 h 173"/>
                  <a:gd name="T14" fmla="*/ 0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1" name="Freeform 24">
                <a:extLst>
                  <a:ext uri="{FF2B5EF4-FFF2-40B4-BE49-F238E27FC236}">
                    <a16:creationId xmlns:a16="http://schemas.microsoft.com/office/drawing/2014/main" id="{3C910AC7-B1BC-4A64-A98B-53346DEC0018}"/>
                  </a:ext>
                </a:extLst>
              </p:cNvPr>
              <p:cNvSpPr>
                <a:spLocks/>
              </p:cNvSpPr>
              <p:nvPr userDrawn="1"/>
            </p:nvSpPr>
            <p:spPr bwMode="auto">
              <a:xfrm rot="7320404">
                <a:off x="4887" y="2930"/>
                <a:ext cx="667" cy="311"/>
              </a:xfrm>
              <a:custGeom>
                <a:avLst/>
                <a:gdLst>
                  <a:gd name="T0" fmla="*/ 0 w 1684"/>
                  <a:gd name="T1" fmla="*/ 0 h 880"/>
                  <a:gd name="T2" fmla="*/ 0 w 1684"/>
                  <a:gd name="T3" fmla="*/ 0 h 880"/>
                  <a:gd name="T4" fmla="*/ 0 w 1684"/>
                  <a:gd name="T5" fmla="*/ 0 h 880"/>
                  <a:gd name="T6" fmla="*/ 0 w 1684"/>
                  <a:gd name="T7" fmla="*/ 0 h 880"/>
                  <a:gd name="T8" fmla="*/ 0 w 1684"/>
                  <a:gd name="T9" fmla="*/ 0 h 880"/>
                  <a:gd name="T10" fmla="*/ 0 w 1684"/>
                  <a:gd name="T11" fmla="*/ 0 h 880"/>
                  <a:gd name="T12" fmla="*/ 0 w 1684"/>
                  <a:gd name="T13" fmla="*/ 0 h 880"/>
                  <a:gd name="T14" fmla="*/ 0 w 1684"/>
                  <a:gd name="T15" fmla="*/ 0 h 880"/>
                  <a:gd name="T16" fmla="*/ 0 w 1684"/>
                  <a:gd name="T17" fmla="*/ 0 h 880"/>
                  <a:gd name="T18" fmla="*/ 0 w 1684"/>
                  <a:gd name="T19" fmla="*/ 0 h 880"/>
                  <a:gd name="T20" fmla="*/ 0 w 1684"/>
                  <a:gd name="T21" fmla="*/ 0 h 880"/>
                  <a:gd name="T22" fmla="*/ 0 w 1684"/>
                  <a:gd name="T23" fmla="*/ 0 h 880"/>
                  <a:gd name="T24" fmla="*/ 0 w 1684"/>
                  <a:gd name="T25" fmla="*/ 0 h 880"/>
                  <a:gd name="T26" fmla="*/ 0 w 1684"/>
                  <a:gd name="T27" fmla="*/ 0 h 880"/>
                  <a:gd name="T28" fmla="*/ 0 w 1684"/>
                  <a:gd name="T29" fmla="*/ 0 h 880"/>
                  <a:gd name="T30" fmla="*/ 0 w 1684"/>
                  <a:gd name="T31" fmla="*/ 0 h 880"/>
                  <a:gd name="T32" fmla="*/ 0 w 1684"/>
                  <a:gd name="T33" fmla="*/ 0 h 880"/>
                  <a:gd name="T34" fmla="*/ 0 w 1684"/>
                  <a:gd name="T35" fmla="*/ 0 h 880"/>
                  <a:gd name="T36" fmla="*/ 0 w 1684"/>
                  <a:gd name="T37" fmla="*/ 0 h 880"/>
                  <a:gd name="T38" fmla="*/ 0 w 1684"/>
                  <a:gd name="T39" fmla="*/ 0 h 880"/>
                  <a:gd name="T40" fmla="*/ 0 w 1684"/>
                  <a:gd name="T41" fmla="*/ 0 h 880"/>
                  <a:gd name="T42" fmla="*/ 0 w 1684"/>
                  <a:gd name="T43" fmla="*/ 0 h 880"/>
                  <a:gd name="T44" fmla="*/ 0 w 1684"/>
                  <a:gd name="T45" fmla="*/ 0 h 880"/>
                  <a:gd name="T46" fmla="*/ 0 w 1684"/>
                  <a:gd name="T47" fmla="*/ 0 h 880"/>
                  <a:gd name="T48" fmla="*/ 0 w 1684"/>
                  <a:gd name="T49" fmla="*/ 0 h 880"/>
                  <a:gd name="T50" fmla="*/ 0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 name="Freeform 25">
                <a:extLst>
                  <a:ext uri="{FF2B5EF4-FFF2-40B4-BE49-F238E27FC236}">
                    <a16:creationId xmlns:a16="http://schemas.microsoft.com/office/drawing/2014/main" id="{2DA9D09B-D43F-4675-813F-32C77EC50F55}"/>
                  </a:ext>
                </a:extLst>
              </p:cNvPr>
              <p:cNvSpPr>
                <a:spLocks/>
              </p:cNvSpPr>
              <p:nvPr userDrawn="1"/>
            </p:nvSpPr>
            <p:spPr bwMode="auto">
              <a:xfrm rot="7320404">
                <a:off x="5062" y="2997"/>
                <a:ext cx="472" cy="176"/>
              </a:xfrm>
              <a:custGeom>
                <a:avLst/>
                <a:gdLst>
                  <a:gd name="T0" fmla="*/ 0 w 1190"/>
                  <a:gd name="T1" fmla="*/ 0 h 500"/>
                  <a:gd name="T2" fmla="*/ 0 w 1190"/>
                  <a:gd name="T3" fmla="*/ 0 h 500"/>
                  <a:gd name="T4" fmla="*/ 0 w 1190"/>
                  <a:gd name="T5" fmla="*/ 0 h 500"/>
                  <a:gd name="T6" fmla="*/ 0 w 1190"/>
                  <a:gd name="T7" fmla="*/ 0 h 500"/>
                  <a:gd name="T8" fmla="*/ 0 w 1190"/>
                  <a:gd name="T9" fmla="*/ 0 h 500"/>
                  <a:gd name="T10" fmla="*/ 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3" name="Freeform 26">
                <a:extLst>
                  <a:ext uri="{FF2B5EF4-FFF2-40B4-BE49-F238E27FC236}">
                    <a16:creationId xmlns:a16="http://schemas.microsoft.com/office/drawing/2014/main" id="{968C7746-B7FF-46F3-B02B-AC3F70DAB2BE}"/>
                  </a:ext>
                </a:extLst>
              </p:cNvPr>
              <p:cNvSpPr>
                <a:spLocks/>
              </p:cNvSpPr>
              <p:nvPr userDrawn="1"/>
            </p:nvSpPr>
            <p:spPr bwMode="auto">
              <a:xfrm rot="7320404">
                <a:off x="5363" y="2874"/>
                <a:ext cx="63" cy="118"/>
              </a:xfrm>
              <a:custGeom>
                <a:avLst/>
                <a:gdLst>
                  <a:gd name="T0" fmla="*/ 0 w 160"/>
                  <a:gd name="T1" fmla="*/ 0 h 335"/>
                  <a:gd name="T2" fmla="*/ 0 w 160"/>
                  <a:gd name="T3" fmla="*/ 0 h 335"/>
                  <a:gd name="T4" fmla="*/ 0 w 160"/>
                  <a:gd name="T5" fmla="*/ 0 h 335"/>
                  <a:gd name="T6" fmla="*/ 0 w 160"/>
                  <a:gd name="T7" fmla="*/ 0 h 335"/>
                  <a:gd name="T8" fmla="*/ 0 w 160"/>
                  <a:gd name="T9" fmla="*/ 0 h 335"/>
                  <a:gd name="T10" fmla="*/ 0 w 160"/>
                  <a:gd name="T11" fmla="*/ 0 h 335"/>
                  <a:gd name="T12" fmla="*/ 0 w 160"/>
                  <a:gd name="T13" fmla="*/ 0 h 335"/>
                  <a:gd name="T14" fmla="*/ 0 w 160"/>
                  <a:gd name="T15" fmla="*/ 0 h 335"/>
                  <a:gd name="T16" fmla="*/ 0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 name="Freeform 27">
                <a:extLst>
                  <a:ext uri="{FF2B5EF4-FFF2-40B4-BE49-F238E27FC236}">
                    <a16:creationId xmlns:a16="http://schemas.microsoft.com/office/drawing/2014/main" id="{0A61A502-9BBC-41DB-B73B-DD61AC57CCFF}"/>
                  </a:ext>
                </a:extLst>
              </p:cNvPr>
              <p:cNvSpPr>
                <a:spLocks/>
              </p:cNvSpPr>
              <p:nvPr userDrawn="1"/>
            </p:nvSpPr>
            <p:spPr bwMode="auto">
              <a:xfrm rot="7320404">
                <a:off x="5136" y="3000"/>
                <a:ext cx="193" cy="104"/>
              </a:xfrm>
              <a:custGeom>
                <a:avLst/>
                <a:gdLst>
                  <a:gd name="T0" fmla="*/ 0 w 489"/>
                  <a:gd name="T1" fmla="*/ 0 h 296"/>
                  <a:gd name="T2" fmla="*/ 0 w 489"/>
                  <a:gd name="T3" fmla="*/ 0 h 296"/>
                  <a:gd name="T4" fmla="*/ 0 w 489"/>
                  <a:gd name="T5" fmla="*/ 0 h 296"/>
                  <a:gd name="T6" fmla="*/ 0 w 489"/>
                  <a:gd name="T7" fmla="*/ 0 h 296"/>
                  <a:gd name="T8" fmla="*/ 0 w 489"/>
                  <a:gd name="T9" fmla="*/ 0 h 296"/>
                  <a:gd name="T10" fmla="*/ 0 w 489"/>
                  <a:gd name="T11" fmla="*/ 0 h 296"/>
                  <a:gd name="T12" fmla="*/ 0 w 489"/>
                  <a:gd name="T13" fmla="*/ 0 h 296"/>
                  <a:gd name="T14" fmla="*/ 0 w 489"/>
                  <a:gd name="T15" fmla="*/ 0 h 296"/>
                  <a:gd name="T16" fmla="*/ 0 w 489"/>
                  <a:gd name="T17" fmla="*/ 0 h 296"/>
                  <a:gd name="T18" fmla="*/ 0 w 489"/>
                  <a:gd name="T19" fmla="*/ 0 h 296"/>
                  <a:gd name="T20" fmla="*/ 0 w 489"/>
                  <a:gd name="T21" fmla="*/ 0 h 296"/>
                  <a:gd name="T22" fmla="*/ 0 w 489"/>
                  <a:gd name="T23" fmla="*/ 0 h 296"/>
                  <a:gd name="T24" fmla="*/ 0 w 489"/>
                  <a:gd name="T25" fmla="*/ 0 h 296"/>
                  <a:gd name="T26" fmla="*/ 0 w 489"/>
                  <a:gd name="T27" fmla="*/ 0 h 296"/>
                  <a:gd name="T28" fmla="*/ 0 w 489"/>
                  <a:gd name="T29" fmla="*/ 0 h 296"/>
                  <a:gd name="T30" fmla="*/ 0 w 489"/>
                  <a:gd name="T31" fmla="*/ 0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sp>
        <p:nvSpPr>
          <p:cNvPr id="25" name="Freeform 28">
            <a:extLst>
              <a:ext uri="{FF2B5EF4-FFF2-40B4-BE49-F238E27FC236}">
                <a16:creationId xmlns:a16="http://schemas.microsoft.com/office/drawing/2014/main" id="{15F1CF1F-A79E-4147-8B3B-11F4AED824ED}"/>
              </a:ext>
            </a:extLst>
          </p:cNvPr>
          <p:cNvSpPr>
            <a:spLocks/>
          </p:cNvSpPr>
          <p:nvPr/>
        </p:nvSpPr>
        <p:spPr bwMode="auto">
          <a:xfrm>
            <a:off x="901700" y="5054600"/>
            <a:ext cx="6807200" cy="728663"/>
          </a:xfrm>
          <a:custGeom>
            <a:avLst/>
            <a:gdLst>
              <a:gd name="T0" fmla="*/ 0 w 4288"/>
              <a:gd name="T1" fmla="*/ 0 h 459"/>
              <a:gd name="T2" fmla="*/ 2147483646 w 4288"/>
              <a:gd name="T3" fmla="*/ 2147483646 h 459"/>
              <a:gd name="T4" fmla="*/ 2147483646 w 4288"/>
              <a:gd name="T5" fmla="*/ 2147483646 h 459"/>
              <a:gd name="T6" fmla="*/ 2147483646 w 4288"/>
              <a:gd name="T7" fmla="*/ 2147483646 h 459"/>
              <a:gd name="T8" fmla="*/ 2147483646 w 4288"/>
              <a:gd name="T9" fmla="*/ 2147483646 h 459"/>
              <a:gd name="T10" fmla="*/ 2147483646 w 4288"/>
              <a:gd name="T11" fmla="*/ 2147483646 h 459"/>
              <a:gd name="T12" fmla="*/ 2147483646 w 4288"/>
              <a:gd name="T13" fmla="*/ 2147483646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6" name="Freeform 29">
            <a:extLst>
              <a:ext uri="{FF2B5EF4-FFF2-40B4-BE49-F238E27FC236}">
                <a16:creationId xmlns:a16="http://schemas.microsoft.com/office/drawing/2014/main" id="{18DD6C77-1BF7-4F0C-B144-F92FEBE1A2D4}"/>
              </a:ext>
            </a:extLst>
          </p:cNvPr>
          <p:cNvSpPr>
            <a:spLocks/>
          </p:cNvSpPr>
          <p:nvPr/>
        </p:nvSpPr>
        <p:spPr bwMode="auto">
          <a:xfrm>
            <a:off x="4076700" y="1930400"/>
            <a:ext cx="889000" cy="381000"/>
          </a:xfrm>
          <a:custGeom>
            <a:avLst/>
            <a:gdLst>
              <a:gd name="T0" fmla="*/ 0 w 560"/>
              <a:gd name="T1" fmla="*/ 2147483646 h 240"/>
              <a:gd name="T2" fmla="*/ 2147483646 w 560"/>
              <a:gd name="T3" fmla="*/ 2147483646 h 240"/>
              <a:gd name="T4" fmla="*/ 2147483646 w 560"/>
              <a:gd name="T5" fmla="*/ 2147483646 h 240"/>
              <a:gd name="T6" fmla="*/ 2147483646 w 560"/>
              <a:gd name="T7" fmla="*/ 2147483646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179" name="Rectangle 3"/>
          <p:cNvSpPr>
            <a:spLocks noGrp="1" noChangeArrowheads="1"/>
          </p:cNvSpPr>
          <p:nvPr>
            <p:ph type="ctrTitle"/>
          </p:nvPr>
        </p:nvSpPr>
        <p:spPr>
          <a:xfrm>
            <a:off x="1371600" y="1511300"/>
            <a:ext cx="6400800" cy="2273300"/>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zh-CN" altLang="en-US" noProof="0"/>
              <a:t>单击此处编辑母版标题样式</a:t>
            </a:r>
          </a:p>
        </p:txBody>
      </p:sp>
      <p:sp>
        <p:nvSpPr>
          <p:cNvPr id="50180" name="Rectangle 4"/>
          <p:cNvSpPr>
            <a:spLocks noGrp="1" noChangeArrowheads="1"/>
          </p:cNvSpPr>
          <p:nvPr>
            <p:ph type="subTitle" idx="1"/>
          </p:nvPr>
        </p:nvSpPr>
        <p:spPr>
          <a:xfrm>
            <a:off x="1549400" y="4051300"/>
            <a:ext cx="6032500" cy="1003300"/>
          </a:xfrm>
        </p:spPr>
        <p:txBody>
          <a:bodyPr/>
          <a:lstStyle>
            <a:lvl1pPr marL="0" indent="0" algn="ctr">
              <a:buFont typeface="Symbol" pitchFamily="18" charset="2"/>
              <a:buNone/>
              <a:defRPr>
                <a:effectLst>
                  <a:outerShdw blurRad="38100" dist="38100" dir="2700000" algn="tl">
                    <a:srgbClr val="C0C0C0"/>
                  </a:outerShdw>
                </a:effectLst>
              </a:defRPr>
            </a:lvl1pPr>
          </a:lstStyle>
          <a:p>
            <a:pPr lvl="0"/>
            <a:r>
              <a:rPr lang="zh-CN" altLang="en-US" noProof="0"/>
              <a:t>单击此处编辑母版副标题样式</a:t>
            </a:r>
          </a:p>
        </p:txBody>
      </p:sp>
      <p:sp>
        <p:nvSpPr>
          <p:cNvPr id="27" name="Rectangle 5">
            <a:extLst>
              <a:ext uri="{FF2B5EF4-FFF2-40B4-BE49-F238E27FC236}">
                <a16:creationId xmlns:a16="http://schemas.microsoft.com/office/drawing/2014/main" id="{50643A81-72A0-4E2A-B8CD-AF07F2E13A3C}"/>
              </a:ext>
            </a:extLst>
          </p:cNvPr>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zh-CN"/>
          </a:p>
        </p:txBody>
      </p:sp>
      <p:sp>
        <p:nvSpPr>
          <p:cNvPr id="28" name="Rectangle 6">
            <a:extLst>
              <a:ext uri="{FF2B5EF4-FFF2-40B4-BE49-F238E27FC236}">
                <a16:creationId xmlns:a16="http://schemas.microsoft.com/office/drawing/2014/main" id="{7ED9838B-5BFC-4D4D-B998-277C6FB1AB5B}"/>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zh-CN"/>
          </a:p>
        </p:txBody>
      </p:sp>
      <p:sp>
        <p:nvSpPr>
          <p:cNvPr id="29" name="Rectangle 7">
            <a:extLst>
              <a:ext uri="{FF2B5EF4-FFF2-40B4-BE49-F238E27FC236}">
                <a16:creationId xmlns:a16="http://schemas.microsoft.com/office/drawing/2014/main" id="{56A5B302-F21E-4853-AEBE-D0E4436EBFAD}"/>
              </a:ext>
            </a:extLst>
          </p:cNvPr>
          <p:cNvSpPr>
            <a:spLocks noGrp="1" noChangeArrowheads="1"/>
          </p:cNvSpPr>
          <p:nvPr>
            <p:ph type="sldNum" sz="quarter" idx="12"/>
          </p:nvPr>
        </p:nvSpPr>
        <p:spPr>
          <a:xfrm>
            <a:off x="6553200" y="6248400"/>
            <a:ext cx="1905000" cy="457200"/>
          </a:xfrm>
        </p:spPr>
        <p:txBody>
          <a:bodyPr/>
          <a:lstStyle>
            <a:lvl1pPr>
              <a:defRPr/>
            </a:lvl1pPr>
          </a:lstStyle>
          <a:p>
            <a:pPr>
              <a:defRPr/>
            </a:pPr>
            <a:fld id="{8F4C186A-954D-4E86-B059-79D8D731807F}" type="slidenum">
              <a:rPr lang="zh-CN" altLang="en-US"/>
              <a:pPr>
                <a:defRPr/>
              </a:pPr>
              <a:t>‹#›</a:t>
            </a:fld>
            <a:endParaRPr lang="en-US" altLang="zh-CN"/>
          </a:p>
        </p:txBody>
      </p:sp>
    </p:spTree>
    <p:extLst>
      <p:ext uri="{BB962C8B-B14F-4D97-AF65-F5344CB8AC3E}">
        <p14:creationId xmlns:p14="http://schemas.microsoft.com/office/powerpoint/2010/main" val="3317750979"/>
      </p:ext>
    </p:extLst>
  </p:cSld>
  <p:clrMapOvr>
    <a:masterClrMapping/>
  </p:clrMapOvr>
  <p:transition spd="slow">
    <p:push/>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FCADE60-4DBA-48CF-B3D2-EADDC3FCAAD6}" type="datetimeFigureOut">
              <a:rPr lang="zh-TW" altLang="en-US"/>
              <a:pPr>
                <a:defRPr/>
              </a:pPr>
              <a:t>2024/8/30</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E05514DC-2280-444D-9BC8-671214C6D9D7}" type="slidenum">
              <a:rPr lang="zh-TW" altLang="en-US"/>
              <a:pPr>
                <a:defRPr/>
              </a:pPr>
              <a:t>‹#›</a:t>
            </a:fld>
            <a:endParaRPr lang="zh-TW" altLang="en-US"/>
          </a:p>
        </p:txBody>
      </p:sp>
    </p:spTree>
    <p:extLst>
      <p:ext uri="{BB962C8B-B14F-4D97-AF65-F5344CB8AC3E}">
        <p14:creationId xmlns:p14="http://schemas.microsoft.com/office/powerpoint/2010/main" val="27650144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72253225-EC7F-4740-8979-FAB57D7B457B}" type="datetimeFigureOut">
              <a:rPr lang="zh-TW" altLang="en-US"/>
              <a:pPr>
                <a:defRPr/>
              </a:pPr>
              <a:t>2024/8/30</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3FFCD92A-FE53-4142-B8FE-325760BDF0B2}" type="slidenum">
              <a:rPr lang="zh-TW" altLang="en-US"/>
              <a:pPr>
                <a:defRPr/>
              </a:pPr>
              <a:t>‹#›</a:t>
            </a:fld>
            <a:endParaRPr lang="zh-TW" altLang="en-US"/>
          </a:p>
        </p:txBody>
      </p:sp>
    </p:spTree>
    <p:extLst>
      <p:ext uri="{BB962C8B-B14F-4D97-AF65-F5344CB8AC3E}">
        <p14:creationId xmlns:p14="http://schemas.microsoft.com/office/powerpoint/2010/main" val="37943260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E1434D48-BF64-4B97-8337-A1CBCBF218F6}" type="datetimeFigureOut">
              <a:rPr lang="zh-TW" altLang="en-US"/>
              <a:pPr>
                <a:defRPr/>
              </a:pPr>
              <a:t>2024/8/30</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3356CDB2-071F-4C94-8510-9BAC3B73B814}" type="slidenum">
              <a:rPr lang="zh-TW" altLang="en-US"/>
              <a:pPr>
                <a:defRPr/>
              </a:pPr>
              <a:t>‹#›</a:t>
            </a:fld>
            <a:endParaRPr lang="zh-TW" altLang="en-US"/>
          </a:p>
        </p:txBody>
      </p:sp>
    </p:spTree>
    <p:extLst>
      <p:ext uri="{BB962C8B-B14F-4D97-AF65-F5344CB8AC3E}">
        <p14:creationId xmlns:p14="http://schemas.microsoft.com/office/powerpoint/2010/main" val="7539868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73050"/>
            <a:ext cx="3008313" cy="1162050"/>
          </a:xfrm>
        </p:spPr>
        <p:txBody>
          <a:bodyPr anchor="b"/>
          <a:lstStyle>
            <a:lvl1pPr algn="l">
              <a:defRPr sz="1500" b="1"/>
            </a:lvl1pPr>
          </a:lstStyle>
          <a:p>
            <a:r>
              <a:rPr lang="zh-TW" altLang="en-US"/>
              <a:t>按一下以編輯母片標題樣式</a:t>
            </a:r>
          </a:p>
        </p:txBody>
      </p:sp>
      <p:sp>
        <p:nvSpPr>
          <p:cNvPr id="3" name="內容版面配置區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13B367C-5C60-4643-B4D7-39B4161692B8}" type="datetimeFigureOut">
              <a:rPr lang="zh-TW" altLang="en-US"/>
              <a:pPr>
                <a:defRPr/>
              </a:pPr>
              <a:t>2024/8/30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AC4487FE-BF3D-4F13-B32E-C45D53A7B813}" type="slidenum">
              <a:rPr lang="zh-TW" altLang="en-US"/>
              <a:pPr>
                <a:defRPr/>
              </a:pPr>
              <a:t>‹#›</a:t>
            </a:fld>
            <a:endParaRPr lang="zh-TW" altLang="en-US"/>
          </a:p>
        </p:txBody>
      </p:sp>
    </p:spTree>
    <p:extLst>
      <p:ext uri="{BB962C8B-B14F-4D97-AF65-F5344CB8AC3E}">
        <p14:creationId xmlns:p14="http://schemas.microsoft.com/office/powerpoint/2010/main" val="35337338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15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301AE4B4-57CB-4DA3-A45B-D7CFC056B8DE}" type="datetimeFigureOut">
              <a:rPr lang="zh-TW" altLang="en-US"/>
              <a:pPr>
                <a:defRPr/>
              </a:pPr>
              <a:t>2024/8/30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AA79131-8F6D-4D33-AE07-19947CB342C8}" type="slidenum">
              <a:rPr lang="zh-TW" altLang="en-US"/>
              <a:pPr>
                <a:defRPr/>
              </a:pPr>
              <a:t>‹#›</a:t>
            </a:fld>
            <a:endParaRPr lang="zh-TW" altLang="en-US"/>
          </a:p>
        </p:txBody>
      </p:sp>
    </p:spTree>
    <p:extLst>
      <p:ext uri="{BB962C8B-B14F-4D97-AF65-F5344CB8AC3E}">
        <p14:creationId xmlns:p14="http://schemas.microsoft.com/office/powerpoint/2010/main" val="21659462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B7F75B9F-0254-4D09-8B93-CEE171723E43}" type="datetimeFigureOut">
              <a:rPr lang="zh-TW" altLang="en-US"/>
              <a:pPr>
                <a:defRPr/>
              </a:pPr>
              <a:t>2024/8/30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67C7A06-75F7-44ED-8581-E4B173EE1D66}" type="slidenum">
              <a:rPr lang="zh-TW" altLang="en-US"/>
              <a:pPr>
                <a:defRPr/>
              </a:pPr>
              <a:t>‹#›</a:t>
            </a:fld>
            <a:endParaRPr lang="zh-TW" altLang="en-US"/>
          </a:p>
        </p:txBody>
      </p:sp>
    </p:spTree>
    <p:extLst>
      <p:ext uri="{BB962C8B-B14F-4D97-AF65-F5344CB8AC3E}">
        <p14:creationId xmlns:p14="http://schemas.microsoft.com/office/powerpoint/2010/main" val="39908350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B076122-7533-42B6-AC33-16BB7099AF64}" type="datetimeFigureOut">
              <a:rPr lang="zh-TW" altLang="en-US"/>
              <a:pPr>
                <a:defRPr/>
              </a:pPr>
              <a:t>2024/8/30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6FB19E6B-3411-44AA-9041-803D7B6CC39F}" type="slidenum">
              <a:rPr lang="zh-TW" altLang="en-US"/>
              <a:pPr>
                <a:defRPr/>
              </a:pPr>
              <a:t>‹#›</a:t>
            </a:fld>
            <a:endParaRPr lang="zh-TW" altLang="en-US"/>
          </a:p>
        </p:txBody>
      </p:sp>
    </p:spTree>
    <p:extLst>
      <p:ext uri="{BB962C8B-B14F-4D97-AF65-F5344CB8AC3E}">
        <p14:creationId xmlns:p14="http://schemas.microsoft.com/office/powerpoint/2010/main" val="36634414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標題投影片" type="title">
  <p:cSld name="標題投影片">
    <p:spTree>
      <p:nvGrpSpPr>
        <p:cNvPr id="1" name="Shape 22"/>
        <p:cNvGrpSpPr/>
        <p:nvPr/>
      </p:nvGrpSpPr>
      <p:grpSpPr>
        <a:xfrm>
          <a:off x="0" y="0"/>
          <a:ext cx="0" cy="0"/>
          <a:chOff x="0" y="0"/>
          <a:chExt cx="0" cy="0"/>
        </a:xfrm>
      </p:grpSpPr>
      <p:grpSp>
        <p:nvGrpSpPr>
          <p:cNvPr id="23" name="Google Shape;23;p8"/>
          <p:cNvGrpSpPr/>
          <p:nvPr/>
        </p:nvGrpSpPr>
        <p:grpSpPr>
          <a:xfrm>
            <a:off x="0" y="-8467"/>
            <a:ext cx="9144000" cy="6866467"/>
            <a:chOff x="0" y="-8467"/>
            <a:chExt cx="12192000" cy="6866467"/>
          </a:xfrm>
        </p:grpSpPr>
        <p:cxnSp>
          <p:nvCxnSpPr>
            <p:cNvPr id="24" name="Google Shape;24;p8"/>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5" name="Google Shape;25;p8"/>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6" name="Google Shape;26;p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7" name="Google Shape;27;p8"/>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8"/>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8"/>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0" name="Google Shape;30;p8"/>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1" name="Google Shape;31;p8"/>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2" name="Google Shape;32;p8"/>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8"/>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8"/>
          <p:cNvSpPr txBox="1">
            <a:spLocks noGrp="1"/>
          </p:cNvSpPr>
          <p:nvPr>
            <p:ph type="ctrTitle"/>
          </p:nvPr>
        </p:nvSpPr>
        <p:spPr>
          <a:xfrm>
            <a:off x="1130300" y="2404534"/>
            <a:ext cx="5825202"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405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subTitle" idx="1"/>
          </p:nvPr>
        </p:nvSpPr>
        <p:spPr>
          <a:xfrm>
            <a:off x="1130300" y="4050834"/>
            <a:ext cx="5825202" cy="1096899"/>
          </a:xfrm>
          <a:prstGeom prst="rect">
            <a:avLst/>
          </a:prstGeom>
          <a:noFill/>
          <a:ln>
            <a:noFill/>
          </a:ln>
        </p:spPr>
        <p:txBody>
          <a:bodyPr spcFirstLastPara="1" wrap="square" lIns="91425" tIns="45700" rIns="91425" bIns="45700" anchor="t" anchorCtr="0">
            <a:normAutofit/>
          </a:bodyPr>
          <a:lstStyle>
            <a:lvl1pPr lvl="0" algn="r">
              <a:spcBef>
                <a:spcPts val="750"/>
              </a:spcBef>
              <a:spcAft>
                <a:spcPts val="0"/>
              </a:spcAft>
              <a:buSzPts val="1440"/>
              <a:buNone/>
              <a:defRPr>
                <a:solidFill>
                  <a:srgbClr val="7F7F7F"/>
                </a:solidFill>
              </a:defRPr>
            </a:lvl1pPr>
            <a:lvl2pPr lvl="1" algn="ctr">
              <a:spcBef>
                <a:spcPts val="750"/>
              </a:spcBef>
              <a:spcAft>
                <a:spcPts val="0"/>
              </a:spcAft>
              <a:buSzPts val="1280"/>
              <a:buNone/>
              <a:defRPr>
                <a:solidFill>
                  <a:srgbClr val="888888"/>
                </a:solidFill>
              </a:defRPr>
            </a:lvl2pPr>
            <a:lvl3pPr lvl="2" algn="ctr">
              <a:spcBef>
                <a:spcPts val="750"/>
              </a:spcBef>
              <a:spcAft>
                <a:spcPts val="0"/>
              </a:spcAft>
              <a:buSzPts val="1120"/>
              <a:buNone/>
              <a:defRPr>
                <a:solidFill>
                  <a:srgbClr val="888888"/>
                </a:solidFill>
              </a:defRPr>
            </a:lvl3pPr>
            <a:lvl4pPr lvl="3" algn="ctr">
              <a:spcBef>
                <a:spcPts val="750"/>
              </a:spcBef>
              <a:spcAft>
                <a:spcPts val="0"/>
              </a:spcAft>
              <a:buSzPts val="960"/>
              <a:buNone/>
              <a:defRPr>
                <a:solidFill>
                  <a:srgbClr val="888888"/>
                </a:solidFill>
              </a:defRPr>
            </a:lvl4pPr>
            <a:lvl5pPr lvl="4" algn="ctr">
              <a:spcBef>
                <a:spcPts val="750"/>
              </a:spcBef>
              <a:spcAft>
                <a:spcPts val="0"/>
              </a:spcAft>
              <a:buSzPts val="960"/>
              <a:buNone/>
              <a:defRPr>
                <a:solidFill>
                  <a:srgbClr val="888888"/>
                </a:solidFill>
              </a:defRPr>
            </a:lvl5pPr>
            <a:lvl6pPr lvl="5" algn="ctr">
              <a:spcBef>
                <a:spcPts val="750"/>
              </a:spcBef>
              <a:spcAft>
                <a:spcPts val="0"/>
              </a:spcAft>
              <a:buSzPts val="960"/>
              <a:buNone/>
              <a:defRPr>
                <a:solidFill>
                  <a:srgbClr val="888888"/>
                </a:solidFill>
              </a:defRPr>
            </a:lvl6pPr>
            <a:lvl7pPr lvl="6" algn="ctr">
              <a:spcBef>
                <a:spcPts val="750"/>
              </a:spcBef>
              <a:spcAft>
                <a:spcPts val="0"/>
              </a:spcAft>
              <a:buSzPts val="960"/>
              <a:buNone/>
              <a:defRPr>
                <a:solidFill>
                  <a:srgbClr val="888888"/>
                </a:solidFill>
              </a:defRPr>
            </a:lvl7pPr>
            <a:lvl8pPr lvl="7" algn="ctr">
              <a:spcBef>
                <a:spcPts val="750"/>
              </a:spcBef>
              <a:spcAft>
                <a:spcPts val="0"/>
              </a:spcAft>
              <a:buSzPts val="960"/>
              <a:buNone/>
              <a:defRPr>
                <a:solidFill>
                  <a:srgbClr val="888888"/>
                </a:solidFill>
              </a:defRPr>
            </a:lvl8pPr>
            <a:lvl9pPr lvl="8" algn="ctr">
              <a:spcBef>
                <a:spcPts val="750"/>
              </a:spcBef>
              <a:spcAft>
                <a:spcPts val="0"/>
              </a:spcAft>
              <a:buSzPts val="960"/>
              <a:buNone/>
              <a:defRPr>
                <a:solidFill>
                  <a:srgbClr val="888888"/>
                </a:solidFill>
              </a:defRPr>
            </a:lvl9pPr>
          </a:lstStyle>
          <a:p>
            <a:endParaRPr/>
          </a:p>
        </p:txBody>
      </p:sp>
      <p:sp>
        <p:nvSpPr>
          <p:cNvPr id="36" name="Google Shape;36;p8"/>
          <p:cNvSpPr txBox="1">
            <a:spLocks noGrp="1"/>
          </p:cNvSpPr>
          <p:nvPr>
            <p:ph type="dt" idx="10"/>
          </p:nvPr>
        </p:nvSpPr>
        <p:spPr>
          <a:xfrm>
            <a:off x="5403850" y="6041363"/>
            <a:ext cx="68395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8"/>
          <p:cNvSpPr txBox="1">
            <a:spLocks noGrp="1"/>
          </p:cNvSpPr>
          <p:nvPr>
            <p:ph type="ftr" idx="11"/>
          </p:nvPr>
        </p:nvSpPr>
        <p:spPr>
          <a:xfrm>
            <a:off x="508001" y="6041363"/>
            <a:ext cx="47232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
          <p:cNvSpPr txBox="1">
            <a:spLocks noGrp="1"/>
          </p:cNvSpPr>
          <p:nvPr>
            <p:ph type="sldNum" idx="12"/>
          </p:nvPr>
        </p:nvSpPr>
        <p:spPr>
          <a:xfrm>
            <a:off x="6442998" y="6041363"/>
            <a:ext cx="5125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altLang="zh-TW" smtClean="0"/>
              <a:pPr>
                <a:spcAft>
                  <a:spcPts val="0"/>
                </a:spcAft>
              </a:pPr>
              <a:t>‹#›</a:t>
            </a:fld>
            <a:endParaRPr lang="zh-TW" altLang="en-US"/>
          </a:p>
        </p:txBody>
      </p:sp>
    </p:spTree>
    <p:extLst>
      <p:ext uri="{BB962C8B-B14F-4D97-AF65-F5344CB8AC3E}">
        <p14:creationId xmlns:p14="http://schemas.microsoft.com/office/powerpoint/2010/main" val="36034757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9"/>
        <p:cNvGrpSpPr/>
        <p:nvPr/>
      </p:nvGrpSpPr>
      <p:grpSpPr>
        <a:xfrm>
          <a:off x="0" y="0"/>
          <a:ext cx="0" cy="0"/>
          <a:chOff x="0" y="0"/>
          <a:chExt cx="0" cy="0"/>
        </a:xfrm>
      </p:grpSpPr>
      <p:sp>
        <p:nvSpPr>
          <p:cNvPr id="40" name="Google Shape;40;p9"/>
          <p:cNvSpPr txBox="1">
            <a:spLocks noGrp="1"/>
          </p:cNvSpPr>
          <p:nvPr>
            <p:ph type="dt" idx="10"/>
          </p:nvPr>
        </p:nvSpPr>
        <p:spPr>
          <a:xfrm>
            <a:off x="5403850" y="6041363"/>
            <a:ext cx="68395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9"/>
          <p:cNvSpPr txBox="1">
            <a:spLocks noGrp="1"/>
          </p:cNvSpPr>
          <p:nvPr>
            <p:ph type="ftr" idx="11"/>
          </p:nvPr>
        </p:nvSpPr>
        <p:spPr>
          <a:xfrm>
            <a:off x="508001" y="6041363"/>
            <a:ext cx="47232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
          <p:cNvSpPr txBox="1">
            <a:spLocks noGrp="1"/>
          </p:cNvSpPr>
          <p:nvPr>
            <p:ph type="sldNum" idx="12"/>
          </p:nvPr>
        </p:nvSpPr>
        <p:spPr>
          <a:xfrm>
            <a:off x="6442998" y="6041363"/>
            <a:ext cx="5125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altLang="zh-TW" smtClean="0"/>
              <a:pPr>
                <a:spcAft>
                  <a:spcPts val="0"/>
                </a:spcAft>
              </a:pPr>
              <a:t>‹#›</a:t>
            </a:fld>
            <a:endParaRPr lang="zh-TW" altLang="en-US"/>
          </a:p>
        </p:txBody>
      </p:sp>
    </p:spTree>
    <p:extLst>
      <p:ext uri="{BB962C8B-B14F-4D97-AF65-F5344CB8AC3E}">
        <p14:creationId xmlns:p14="http://schemas.microsoft.com/office/powerpoint/2010/main" val="39396647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標題及物件" type="obj">
  <p:cSld name="標題及物件">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508001" y="609600"/>
            <a:ext cx="6447501"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sz="27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0"/>
          <p:cNvSpPr txBox="1">
            <a:spLocks noGrp="1"/>
          </p:cNvSpPr>
          <p:nvPr>
            <p:ph type="body" idx="1"/>
          </p:nvPr>
        </p:nvSpPr>
        <p:spPr>
          <a:xfrm>
            <a:off x="508001" y="2160590"/>
            <a:ext cx="6447501" cy="3880773"/>
          </a:xfrm>
          <a:prstGeom prst="rect">
            <a:avLst/>
          </a:prstGeom>
          <a:noFill/>
          <a:ln>
            <a:noFill/>
          </a:ln>
        </p:spPr>
        <p:txBody>
          <a:bodyPr spcFirstLastPara="1" wrap="square" lIns="91425" tIns="45700" rIns="91425" bIns="45700" anchor="t" anchorCtr="0">
            <a:normAutofit/>
          </a:bodyPr>
          <a:lstStyle>
            <a:lvl1pPr marL="342900" lvl="0" indent="-240030" algn="l">
              <a:spcBef>
                <a:spcPts val="750"/>
              </a:spcBef>
              <a:spcAft>
                <a:spcPts val="0"/>
              </a:spcAft>
              <a:buSzPts val="1440"/>
              <a:buChar char="►"/>
              <a:defRPr/>
            </a:lvl1pPr>
            <a:lvl2pPr marL="685800" lvl="1" indent="-240030" algn="l">
              <a:spcBef>
                <a:spcPts val="750"/>
              </a:spcBef>
              <a:spcAft>
                <a:spcPts val="0"/>
              </a:spcAft>
              <a:buSzPts val="1440"/>
              <a:buChar char="►"/>
              <a:defRPr/>
            </a:lvl2pPr>
            <a:lvl3pPr marL="1028700" lvl="2" indent="-240029" algn="l">
              <a:spcBef>
                <a:spcPts val="750"/>
              </a:spcBef>
              <a:spcAft>
                <a:spcPts val="0"/>
              </a:spcAft>
              <a:buSzPts val="1440"/>
              <a:buChar char="►"/>
              <a:defRPr/>
            </a:lvl3pPr>
            <a:lvl4pPr marL="1371600" lvl="3" indent="-240029" algn="l">
              <a:spcBef>
                <a:spcPts val="750"/>
              </a:spcBef>
              <a:spcAft>
                <a:spcPts val="0"/>
              </a:spcAft>
              <a:buSzPts val="1440"/>
              <a:buChar char="►"/>
              <a:defRPr/>
            </a:lvl4pPr>
            <a:lvl5pPr marL="1714500" lvl="4" indent="-240029" algn="l">
              <a:spcBef>
                <a:spcPts val="750"/>
              </a:spcBef>
              <a:spcAft>
                <a:spcPts val="0"/>
              </a:spcAft>
              <a:buSzPts val="1440"/>
              <a:buChar char="►"/>
              <a:defRPr/>
            </a:lvl5pPr>
            <a:lvl6pPr marL="2057400" lvl="5" indent="-240029" algn="l">
              <a:spcBef>
                <a:spcPts val="750"/>
              </a:spcBef>
              <a:spcAft>
                <a:spcPts val="0"/>
              </a:spcAft>
              <a:buSzPts val="1440"/>
              <a:buChar char="►"/>
              <a:defRPr/>
            </a:lvl6pPr>
            <a:lvl7pPr marL="2400300" lvl="6" indent="-240029" algn="l">
              <a:spcBef>
                <a:spcPts val="750"/>
              </a:spcBef>
              <a:spcAft>
                <a:spcPts val="0"/>
              </a:spcAft>
              <a:buSzPts val="1440"/>
              <a:buChar char="►"/>
              <a:defRPr/>
            </a:lvl7pPr>
            <a:lvl8pPr marL="2743200" lvl="7" indent="-240030" algn="l">
              <a:spcBef>
                <a:spcPts val="750"/>
              </a:spcBef>
              <a:spcAft>
                <a:spcPts val="0"/>
              </a:spcAft>
              <a:buSzPts val="1440"/>
              <a:buChar char="►"/>
              <a:defRPr/>
            </a:lvl8pPr>
            <a:lvl9pPr marL="3086100" lvl="8" indent="-240030" algn="l">
              <a:spcBef>
                <a:spcPts val="750"/>
              </a:spcBef>
              <a:spcAft>
                <a:spcPts val="0"/>
              </a:spcAft>
              <a:buSzPts val="1440"/>
              <a:buChar char="►"/>
              <a:defRPr/>
            </a:lvl9pPr>
          </a:lstStyle>
          <a:p>
            <a:endParaRPr/>
          </a:p>
        </p:txBody>
      </p:sp>
      <p:sp>
        <p:nvSpPr>
          <p:cNvPr id="46" name="Google Shape;46;p10"/>
          <p:cNvSpPr txBox="1">
            <a:spLocks noGrp="1"/>
          </p:cNvSpPr>
          <p:nvPr>
            <p:ph type="dt" idx="10"/>
          </p:nvPr>
        </p:nvSpPr>
        <p:spPr>
          <a:xfrm>
            <a:off x="5403850" y="6041363"/>
            <a:ext cx="68395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0"/>
          <p:cNvSpPr txBox="1">
            <a:spLocks noGrp="1"/>
          </p:cNvSpPr>
          <p:nvPr>
            <p:ph type="ftr" idx="11"/>
          </p:nvPr>
        </p:nvSpPr>
        <p:spPr>
          <a:xfrm>
            <a:off x="508001" y="6041363"/>
            <a:ext cx="47232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
          <p:cNvSpPr txBox="1">
            <a:spLocks noGrp="1"/>
          </p:cNvSpPr>
          <p:nvPr>
            <p:ph type="sldNum" idx="12"/>
          </p:nvPr>
        </p:nvSpPr>
        <p:spPr>
          <a:xfrm>
            <a:off x="6442998" y="6041363"/>
            <a:ext cx="5125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altLang="zh-TW" smtClean="0"/>
              <a:pPr>
                <a:spcAft>
                  <a:spcPts val="0"/>
                </a:spcAft>
              </a:pPr>
              <a:t>‹#›</a:t>
            </a:fld>
            <a:endParaRPr lang="zh-TW" altLang="en-US"/>
          </a:p>
        </p:txBody>
      </p:sp>
    </p:spTree>
    <p:extLst>
      <p:ext uri="{BB962C8B-B14F-4D97-AF65-F5344CB8AC3E}">
        <p14:creationId xmlns:p14="http://schemas.microsoft.com/office/powerpoint/2010/main" val="2734890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5">
            <a:extLst>
              <a:ext uri="{FF2B5EF4-FFF2-40B4-BE49-F238E27FC236}">
                <a16:creationId xmlns:a16="http://schemas.microsoft.com/office/drawing/2014/main" id="{63C7697D-2A9E-4926-82AC-06E93D4E01A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98414F53-8659-48B9-8892-7DFBDC6E57F7}"/>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a:extLst>
              <a:ext uri="{FF2B5EF4-FFF2-40B4-BE49-F238E27FC236}">
                <a16:creationId xmlns:a16="http://schemas.microsoft.com/office/drawing/2014/main" id="{93BD3932-FD35-4C4A-A016-21EC76C090D2}"/>
              </a:ext>
            </a:extLst>
          </p:cNvPr>
          <p:cNvSpPr>
            <a:spLocks noGrp="1" noChangeArrowheads="1"/>
          </p:cNvSpPr>
          <p:nvPr>
            <p:ph type="sldNum" sz="quarter" idx="12"/>
          </p:nvPr>
        </p:nvSpPr>
        <p:spPr>
          <a:ln/>
        </p:spPr>
        <p:txBody>
          <a:bodyPr/>
          <a:lstStyle>
            <a:lvl1pPr>
              <a:defRPr/>
            </a:lvl1pPr>
          </a:lstStyle>
          <a:p>
            <a:pPr>
              <a:defRPr/>
            </a:pPr>
            <a:fld id="{C6EE7B77-9E74-46D6-B811-CA8F47FB3DE0}" type="slidenum">
              <a:rPr lang="zh-CN" altLang="en-US"/>
              <a:pPr>
                <a:defRPr/>
              </a:pPr>
              <a:t>‹#›</a:t>
            </a:fld>
            <a:endParaRPr lang="en-US" altLang="zh-CN"/>
          </a:p>
        </p:txBody>
      </p:sp>
    </p:spTree>
    <p:extLst>
      <p:ext uri="{BB962C8B-B14F-4D97-AF65-F5344CB8AC3E}">
        <p14:creationId xmlns:p14="http://schemas.microsoft.com/office/powerpoint/2010/main" val="4098931170"/>
      </p:ext>
    </p:extLst>
  </p:cSld>
  <p:clrMapOvr>
    <a:masterClrMapping/>
  </p:clrMapOvr>
  <p:transition spd="slow">
    <p:push/>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章節標題" type="secHead">
  <p:cSld name="章節標題">
    <p:spTree>
      <p:nvGrpSpPr>
        <p:cNvPr id="1" name="Shape 49"/>
        <p:cNvGrpSpPr/>
        <p:nvPr/>
      </p:nvGrpSpPr>
      <p:grpSpPr>
        <a:xfrm>
          <a:off x="0" y="0"/>
          <a:ext cx="0" cy="0"/>
          <a:chOff x="0" y="0"/>
          <a:chExt cx="0" cy="0"/>
        </a:xfrm>
      </p:grpSpPr>
      <p:sp>
        <p:nvSpPr>
          <p:cNvPr id="50" name="Google Shape;50;p11"/>
          <p:cNvSpPr txBox="1">
            <a:spLocks noGrp="1"/>
          </p:cNvSpPr>
          <p:nvPr>
            <p:ph type="title"/>
          </p:nvPr>
        </p:nvSpPr>
        <p:spPr>
          <a:xfrm>
            <a:off x="508001" y="2700868"/>
            <a:ext cx="6447501"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3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1"/>
          <p:cNvSpPr txBox="1">
            <a:spLocks noGrp="1"/>
          </p:cNvSpPr>
          <p:nvPr>
            <p:ph type="body" idx="1"/>
          </p:nvPr>
        </p:nvSpPr>
        <p:spPr>
          <a:xfrm>
            <a:off x="508001" y="4527448"/>
            <a:ext cx="6447501" cy="860400"/>
          </a:xfrm>
          <a:prstGeom prst="rect">
            <a:avLst/>
          </a:prstGeom>
          <a:noFill/>
          <a:ln>
            <a:noFill/>
          </a:ln>
        </p:spPr>
        <p:txBody>
          <a:bodyPr spcFirstLastPara="1" wrap="square" lIns="91425" tIns="45700" rIns="91425" bIns="45700" anchor="t" anchorCtr="0">
            <a:normAutofit/>
          </a:bodyPr>
          <a:lstStyle>
            <a:lvl1pPr marL="342900" lvl="0" indent="-171450" algn="l">
              <a:spcBef>
                <a:spcPts val="750"/>
              </a:spcBef>
              <a:spcAft>
                <a:spcPts val="0"/>
              </a:spcAft>
              <a:buSzPts val="1600"/>
              <a:buNone/>
              <a:defRPr sz="1500">
                <a:solidFill>
                  <a:srgbClr val="7F7F7F"/>
                </a:solidFill>
              </a:defRPr>
            </a:lvl1pPr>
            <a:lvl2pPr marL="685800" lvl="1" indent="-171450" algn="l">
              <a:spcBef>
                <a:spcPts val="750"/>
              </a:spcBef>
              <a:spcAft>
                <a:spcPts val="0"/>
              </a:spcAft>
              <a:buSzPts val="1440"/>
              <a:buNone/>
              <a:defRPr sz="1350">
                <a:solidFill>
                  <a:srgbClr val="888888"/>
                </a:solidFill>
              </a:defRPr>
            </a:lvl2pPr>
            <a:lvl3pPr marL="1028700" lvl="2" indent="-171450" algn="l">
              <a:spcBef>
                <a:spcPts val="750"/>
              </a:spcBef>
              <a:spcAft>
                <a:spcPts val="0"/>
              </a:spcAft>
              <a:buSzPts val="1280"/>
              <a:buNone/>
              <a:defRPr sz="1200">
                <a:solidFill>
                  <a:srgbClr val="888888"/>
                </a:solidFill>
              </a:defRPr>
            </a:lvl3pPr>
            <a:lvl4pPr marL="1371600" lvl="3" indent="-171450" algn="l">
              <a:spcBef>
                <a:spcPts val="750"/>
              </a:spcBef>
              <a:spcAft>
                <a:spcPts val="0"/>
              </a:spcAft>
              <a:buSzPts val="1120"/>
              <a:buNone/>
              <a:defRPr sz="1050">
                <a:solidFill>
                  <a:srgbClr val="888888"/>
                </a:solidFill>
              </a:defRPr>
            </a:lvl4pPr>
            <a:lvl5pPr marL="1714500" lvl="4" indent="-171450" algn="l">
              <a:spcBef>
                <a:spcPts val="750"/>
              </a:spcBef>
              <a:spcAft>
                <a:spcPts val="0"/>
              </a:spcAft>
              <a:buSzPts val="1120"/>
              <a:buNone/>
              <a:defRPr sz="1050">
                <a:solidFill>
                  <a:srgbClr val="888888"/>
                </a:solidFill>
              </a:defRPr>
            </a:lvl5pPr>
            <a:lvl6pPr marL="2057400" lvl="5" indent="-171450" algn="l">
              <a:spcBef>
                <a:spcPts val="750"/>
              </a:spcBef>
              <a:spcAft>
                <a:spcPts val="0"/>
              </a:spcAft>
              <a:buSzPts val="1120"/>
              <a:buNone/>
              <a:defRPr sz="1050">
                <a:solidFill>
                  <a:srgbClr val="888888"/>
                </a:solidFill>
              </a:defRPr>
            </a:lvl6pPr>
            <a:lvl7pPr marL="2400300" lvl="6" indent="-171450" algn="l">
              <a:spcBef>
                <a:spcPts val="750"/>
              </a:spcBef>
              <a:spcAft>
                <a:spcPts val="0"/>
              </a:spcAft>
              <a:buSzPts val="1120"/>
              <a:buNone/>
              <a:defRPr sz="1050">
                <a:solidFill>
                  <a:srgbClr val="888888"/>
                </a:solidFill>
              </a:defRPr>
            </a:lvl7pPr>
            <a:lvl8pPr marL="2743200" lvl="7" indent="-171450" algn="l">
              <a:spcBef>
                <a:spcPts val="750"/>
              </a:spcBef>
              <a:spcAft>
                <a:spcPts val="0"/>
              </a:spcAft>
              <a:buSzPts val="1120"/>
              <a:buNone/>
              <a:defRPr sz="1050">
                <a:solidFill>
                  <a:srgbClr val="888888"/>
                </a:solidFill>
              </a:defRPr>
            </a:lvl8pPr>
            <a:lvl9pPr marL="3086100" lvl="8" indent="-171450" algn="l">
              <a:spcBef>
                <a:spcPts val="750"/>
              </a:spcBef>
              <a:spcAft>
                <a:spcPts val="0"/>
              </a:spcAft>
              <a:buSzPts val="1120"/>
              <a:buNone/>
              <a:defRPr sz="1050">
                <a:solidFill>
                  <a:srgbClr val="888888"/>
                </a:solidFill>
              </a:defRPr>
            </a:lvl9pPr>
          </a:lstStyle>
          <a:p>
            <a:endParaRPr/>
          </a:p>
        </p:txBody>
      </p:sp>
      <p:sp>
        <p:nvSpPr>
          <p:cNvPr id="52" name="Google Shape;52;p11"/>
          <p:cNvSpPr txBox="1">
            <a:spLocks noGrp="1"/>
          </p:cNvSpPr>
          <p:nvPr>
            <p:ph type="dt" idx="10"/>
          </p:nvPr>
        </p:nvSpPr>
        <p:spPr>
          <a:xfrm>
            <a:off x="5403850" y="6041363"/>
            <a:ext cx="68395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ftr" idx="11"/>
          </p:nvPr>
        </p:nvSpPr>
        <p:spPr>
          <a:xfrm>
            <a:off x="508001" y="6041363"/>
            <a:ext cx="47232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1"/>
          <p:cNvSpPr txBox="1">
            <a:spLocks noGrp="1"/>
          </p:cNvSpPr>
          <p:nvPr>
            <p:ph type="sldNum" idx="12"/>
          </p:nvPr>
        </p:nvSpPr>
        <p:spPr>
          <a:xfrm>
            <a:off x="6442998" y="6041363"/>
            <a:ext cx="5125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altLang="zh-TW" smtClean="0"/>
              <a:pPr>
                <a:spcAft>
                  <a:spcPts val="0"/>
                </a:spcAft>
              </a:pPr>
              <a:t>‹#›</a:t>
            </a:fld>
            <a:endParaRPr lang="zh-TW" altLang="en-US"/>
          </a:p>
        </p:txBody>
      </p:sp>
    </p:spTree>
    <p:extLst>
      <p:ext uri="{BB962C8B-B14F-4D97-AF65-F5344CB8AC3E}">
        <p14:creationId xmlns:p14="http://schemas.microsoft.com/office/powerpoint/2010/main" val="19117815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兩項物件" type="twoObj">
  <p:cSld name="兩項物件">
    <p:spTree>
      <p:nvGrpSpPr>
        <p:cNvPr id="1" name="Shape 55"/>
        <p:cNvGrpSpPr/>
        <p:nvPr/>
      </p:nvGrpSpPr>
      <p:grpSpPr>
        <a:xfrm>
          <a:off x="0" y="0"/>
          <a:ext cx="0" cy="0"/>
          <a:chOff x="0" y="0"/>
          <a:chExt cx="0" cy="0"/>
        </a:xfrm>
      </p:grpSpPr>
      <p:sp>
        <p:nvSpPr>
          <p:cNvPr id="56" name="Google Shape;56;p12"/>
          <p:cNvSpPr txBox="1">
            <a:spLocks noGrp="1"/>
          </p:cNvSpPr>
          <p:nvPr>
            <p:ph type="title"/>
          </p:nvPr>
        </p:nvSpPr>
        <p:spPr>
          <a:xfrm>
            <a:off x="508001" y="609600"/>
            <a:ext cx="6447501"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2"/>
          <p:cNvSpPr txBox="1">
            <a:spLocks noGrp="1"/>
          </p:cNvSpPr>
          <p:nvPr>
            <p:ph type="body" idx="1"/>
          </p:nvPr>
        </p:nvSpPr>
        <p:spPr>
          <a:xfrm>
            <a:off x="508001" y="2160589"/>
            <a:ext cx="3138026" cy="3880772"/>
          </a:xfrm>
          <a:prstGeom prst="rect">
            <a:avLst/>
          </a:prstGeom>
          <a:noFill/>
          <a:ln>
            <a:noFill/>
          </a:ln>
        </p:spPr>
        <p:txBody>
          <a:bodyPr spcFirstLastPara="1" wrap="square" lIns="91425" tIns="45700" rIns="91425" bIns="45700" anchor="t" anchorCtr="0">
            <a:normAutofit/>
          </a:bodyPr>
          <a:lstStyle>
            <a:lvl1pPr marL="342900" lvl="0" indent="-240030" algn="l">
              <a:spcBef>
                <a:spcPts val="750"/>
              </a:spcBef>
              <a:spcAft>
                <a:spcPts val="0"/>
              </a:spcAft>
              <a:buSzPts val="1440"/>
              <a:buChar char="►"/>
              <a:defRPr/>
            </a:lvl1pPr>
            <a:lvl2pPr marL="685800" lvl="1" indent="-240030" algn="l">
              <a:spcBef>
                <a:spcPts val="750"/>
              </a:spcBef>
              <a:spcAft>
                <a:spcPts val="0"/>
              </a:spcAft>
              <a:buSzPts val="1440"/>
              <a:buChar char="►"/>
              <a:defRPr/>
            </a:lvl2pPr>
            <a:lvl3pPr marL="1028700" lvl="2" indent="-240029" algn="l">
              <a:spcBef>
                <a:spcPts val="750"/>
              </a:spcBef>
              <a:spcAft>
                <a:spcPts val="0"/>
              </a:spcAft>
              <a:buSzPts val="1440"/>
              <a:buChar char="►"/>
              <a:defRPr/>
            </a:lvl3pPr>
            <a:lvl4pPr marL="1371600" lvl="3" indent="-240029" algn="l">
              <a:spcBef>
                <a:spcPts val="750"/>
              </a:spcBef>
              <a:spcAft>
                <a:spcPts val="0"/>
              </a:spcAft>
              <a:buSzPts val="1440"/>
              <a:buChar char="►"/>
              <a:defRPr/>
            </a:lvl4pPr>
            <a:lvl5pPr marL="1714500" lvl="4" indent="-240029" algn="l">
              <a:spcBef>
                <a:spcPts val="750"/>
              </a:spcBef>
              <a:spcAft>
                <a:spcPts val="0"/>
              </a:spcAft>
              <a:buSzPts val="1440"/>
              <a:buChar char="►"/>
              <a:defRPr/>
            </a:lvl5pPr>
            <a:lvl6pPr marL="2057400" lvl="5" indent="-240029" algn="l">
              <a:spcBef>
                <a:spcPts val="750"/>
              </a:spcBef>
              <a:spcAft>
                <a:spcPts val="0"/>
              </a:spcAft>
              <a:buSzPts val="1440"/>
              <a:buChar char="►"/>
              <a:defRPr/>
            </a:lvl6pPr>
            <a:lvl7pPr marL="2400300" lvl="6" indent="-240029" algn="l">
              <a:spcBef>
                <a:spcPts val="750"/>
              </a:spcBef>
              <a:spcAft>
                <a:spcPts val="0"/>
              </a:spcAft>
              <a:buSzPts val="1440"/>
              <a:buChar char="►"/>
              <a:defRPr/>
            </a:lvl7pPr>
            <a:lvl8pPr marL="2743200" lvl="7" indent="-240030" algn="l">
              <a:spcBef>
                <a:spcPts val="750"/>
              </a:spcBef>
              <a:spcAft>
                <a:spcPts val="0"/>
              </a:spcAft>
              <a:buSzPts val="1440"/>
              <a:buChar char="►"/>
              <a:defRPr/>
            </a:lvl8pPr>
            <a:lvl9pPr marL="3086100" lvl="8" indent="-240030" algn="l">
              <a:spcBef>
                <a:spcPts val="750"/>
              </a:spcBef>
              <a:spcAft>
                <a:spcPts val="0"/>
              </a:spcAft>
              <a:buSzPts val="1440"/>
              <a:buChar char="►"/>
              <a:defRPr/>
            </a:lvl9pPr>
          </a:lstStyle>
          <a:p>
            <a:endParaRPr/>
          </a:p>
        </p:txBody>
      </p:sp>
      <p:sp>
        <p:nvSpPr>
          <p:cNvPr id="58" name="Google Shape;58;p12"/>
          <p:cNvSpPr txBox="1">
            <a:spLocks noGrp="1"/>
          </p:cNvSpPr>
          <p:nvPr>
            <p:ph type="body" idx="2"/>
          </p:nvPr>
        </p:nvSpPr>
        <p:spPr>
          <a:xfrm>
            <a:off x="3817477" y="2160590"/>
            <a:ext cx="3138026" cy="3880773"/>
          </a:xfrm>
          <a:prstGeom prst="rect">
            <a:avLst/>
          </a:prstGeom>
          <a:noFill/>
          <a:ln>
            <a:noFill/>
          </a:ln>
        </p:spPr>
        <p:txBody>
          <a:bodyPr spcFirstLastPara="1" wrap="square" lIns="91425" tIns="45700" rIns="91425" bIns="45700" anchor="t" anchorCtr="0">
            <a:normAutofit/>
          </a:bodyPr>
          <a:lstStyle>
            <a:lvl1pPr marL="342900" lvl="0" indent="-240030" algn="l">
              <a:spcBef>
                <a:spcPts val="750"/>
              </a:spcBef>
              <a:spcAft>
                <a:spcPts val="0"/>
              </a:spcAft>
              <a:buSzPts val="1440"/>
              <a:buChar char="►"/>
              <a:defRPr/>
            </a:lvl1pPr>
            <a:lvl2pPr marL="685800" lvl="1" indent="-240030" algn="l">
              <a:spcBef>
                <a:spcPts val="750"/>
              </a:spcBef>
              <a:spcAft>
                <a:spcPts val="0"/>
              </a:spcAft>
              <a:buSzPts val="1440"/>
              <a:buChar char="►"/>
              <a:defRPr/>
            </a:lvl2pPr>
            <a:lvl3pPr marL="1028700" lvl="2" indent="-240029" algn="l">
              <a:spcBef>
                <a:spcPts val="750"/>
              </a:spcBef>
              <a:spcAft>
                <a:spcPts val="0"/>
              </a:spcAft>
              <a:buSzPts val="1440"/>
              <a:buChar char="►"/>
              <a:defRPr/>
            </a:lvl3pPr>
            <a:lvl4pPr marL="1371600" lvl="3" indent="-240029" algn="l">
              <a:spcBef>
                <a:spcPts val="750"/>
              </a:spcBef>
              <a:spcAft>
                <a:spcPts val="0"/>
              </a:spcAft>
              <a:buSzPts val="1440"/>
              <a:buChar char="►"/>
              <a:defRPr/>
            </a:lvl4pPr>
            <a:lvl5pPr marL="1714500" lvl="4" indent="-240029" algn="l">
              <a:spcBef>
                <a:spcPts val="750"/>
              </a:spcBef>
              <a:spcAft>
                <a:spcPts val="0"/>
              </a:spcAft>
              <a:buSzPts val="1440"/>
              <a:buChar char="►"/>
              <a:defRPr/>
            </a:lvl5pPr>
            <a:lvl6pPr marL="2057400" lvl="5" indent="-240029" algn="l">
              <a:spcBef>
                <a:spcPts val="750"/>
              </a:spcBef>
              <a:spcAft>
                <a:spcPts val="0"/>
              </a:spcAft>
              <a:buSzPts val="1440"/>
              <a:buChar char="►"/>
              <a:defRPr/>
            </a:lvl6pPr>
            <a:lvl7pPr marL="2400300" lvl="6" indent="-240029" algn="l">
              <a:spcBef>
                <a:spcPts val="750"/>
              </a:spcBef>
              <a:spcAft>
                <a:spcPts val="0"/>
              </a:spcAft>
              <a:buSzPts val="1440"/>
              <a:buChar char="►"/>
              <a:defRPr/>
            </a:lvl7pPr>
            <a:lvl8pPr marL="2743200" lvl="7" indent="-240030" algn="l">
              <a:spcBef>
                <a:spcPts val="750"/>
              </a:spcBef>
              <a:spcAft>
                <a:spcPts val="0"/>
              </a:spcAft>
              <a:buSzPts val="1440"/>
              <a:buChar char="►"/>
              <a:defRPr/>
            </a:lvl8pPr>
            <a:lvl9pPr marL="3086100" lvl="8" indent="-240030" algn="l">
              <a:spcBef>
                <a:spcPts val="750"/>
              </a:spcBef>
              <a:spcAft>
                <a:spcPts val="0"/>
              </a:spcAft>
              <a:buSzPts val="1440"/>
              <a:buChar char="►"/>
              <a:defRPr/>
            </a:lvl9pPr>
          </a:lstStyle>
          <a:p>
            <a:endParaRPr/>
          </a:p>
        </p:txBody>
      </p:sp>
      <p:sp>
        <p:nvSpPr>
          <p:cNvPr id="59" name="Google Shape;59;p12"/>
          <p:cNvSpPr txBox="1">
            <a:spLocks noGrp="1"/>
          </p:cNvSpPr>
          <p:nvPr>
            <p:ph type="dt" idx="10"/>
          </p:nvPr>
        </p:nvSpPr>
        <p:spPr>
          <a:xfrm>
            <a:off x="5403850" y="6041363"/>
            <a:ext cx="68395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ftr" idx="11"/>
          </p:nvPr>
        </p:nvSpPr>
        <p:spPr>
          <a:xfrm>
            <a:off x="508001" y="6041363"/>
            <a:ext cx="47232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2"/>
          <p:cNvSpPr txBox="1">
            <a:spLocks noGrp="1"/>
          </p:cNvSpPr>
          <p:nvPr>
            <p:ph type="sldNum" idx="12"/>
          </p:nvPr>
        </p:nvSpPr>
        <p:spPr>
          <a:xfrm>
            <a:off x="6442998" y="6041363"/>
            <a:ext cx="5125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altLang="zh-TW" smtClean="0"/>
              <a:pPr>
                <a:spcAft>
                  <a:spcPts val="0"/>
                </a:spcAft>
              </a:pPr>
              <a:t>‹#›</a:t>
            </a:fld>
            <a:endParaRPr lang="zh-TW" altLang="en-US"/>
          </a:p>
        </p:txBody>
      </p:sp>
    </p:spTree>
    <p:extLst>
      <p:ext uri="{BB962C8B-B14F-4D97-AF65-F5344CB8AC3E}">
        <p14:creationId xmlns:p14="http://schemas.microsoft.com/office/powerpoint/2010/main" val="20471429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比對" type="twoTxTwoObj">
  <p:cSld name="比對">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508001" y="609600"/>
            <a:ext cx="6447501"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3"/>
          <p:cNvSpPr txBox="1">
            <a:spLocks noGrp="1"/>
          </p:cNvSpPr>
          <p:nvPr>
            <p:ph type="body" idx="1"/>
          </p:nvPr>
        </p:nvSpPr>
        <p:spPr>
          <a:xfrm>
            <a:off x="506809" y="2160983"/>
            <a:ext cx="3139217" cy="576262"/>
          </a:xfrm>
          <a:prstGeom prst="rect">
            <a:avLst/>
          </a:prstGeom>
          <a:noFill/>
          <a:ln>
            <a:noFill/>
          </a:ln>
        </p:spPr>
        <p:txBody>
          <a:bodyPr spcFirstLastPara="1" wrap="square" lIns="91425" tIns="45700" rIns="91425" bIns="45700" anchor="b" anchorCtr="0">
            <a:noAutofit/>
          </a:bodyPr>
          <a:lstStyle>
            <a:lvl1pPr marL="342900" lvl="0" indent="-171450" algn="l">
              <a:spcBef>
                <a:spcPts val="750"/>
              </a:spcBef>
              <a:spcAft>
                <a:spcPts val="0"/>
              </a:spcAft>
              <a:buSzPts val="1920"/>
              <a:buNone/>
              <a:defRPr sz="1800" b="0"/>
            </a:lvl1pPr>
            <a:lvl2pPr marL="685800" lvl="1" indent="-171450" algn="l">
              <a:spcBef>
                <a:spcPts val="750"/>
              </a:spcBef>
              <a:spcAft>
                <a:spcPts val="0"/>
              </a:spcAft>
              <a:buSzPts val="1600"/>
              <a:buNone/>
              <a:defRPr sz="1500" b="1"/>
            </a:lvl2pPr>
            <a:lvl3pPr marL="1028700" lvl="2" indent="-171450" algn="l">
              <a:spcBef>
                <a:spcPts val="750"/>
              </a:spcBef>
              <a:spcAft>
                <a:spcPts val="0"/>
              </a:spcAft>
              <a:buSzPts val="1440"/>
              <a:buNone/>
              <a:defRPr sz="1350" b="1"/>
            </a:lvl3pPr>
            <a:lvl4pPr marL="1371600" lvl="3" indent="-171450" algn="l">
              <a:spcBef>
                <a:spcPts val="750"/>
              </a:spcBef>
              <a:spcAft>
                <a:spcPts val="0"/>
              </a:spcAft>
              <a:buSzPts val="1280"/>
              <a:buNone/>
              <a:defRPr sz="1200" b="1"/>
            </a:lvl4pPr>
            <a:lvl5pPr marL="1714500" lvl="4" indent="-171450" algn="l">
              <a:spcBef>
                <a:spcPts val="750"/>
              </a:spcBef>
              <a:spcAft>
                <a:spcPts val="0"/>
              </a:spcAft>
              <a:buSzPts val="1280"/>
              <a:buNone/>
              <a:defRPr sz="1200" b="1"/>
            </a:lvl5pPr>
            <a:lvl6pPr marL="2057400" lvl="5" indent="-171450" algn="l">
              <a:spcBef>
                <a:spcPts val="750"/>
              </a:spcBef>
              <a:spcAft>
                <a:spcPts val="0"/>
              </a:spcAft>
              <a:buSzPts val="1280"/>
              <a:buNone/>
              <a:defRPr sz="1200" b="1"/>
            </a:lvl6pPr>
            <a:lvl7pPr marL="2400300" lvl="6" indent="-171450" algn="l">
              <a:spcBef>
                <a:spcPts val="750"/>
              </a:spcBef>
              <a:spcAft>
                <a:spcPts val="0"/>
              </a:spcAft>
              <a:buSzPts val="1280"/>
              <a:buNone/>
              <a:defRPr sz="1200" b="1"/>
            </a:lvl7pPr>
            <a:lvl8pPr marL="2743200" lvl="7" indent="-171450" algn="l">
              <a:spcBef>
                <a:spcPts val="750"/>
              </a:spcBef>
              <a:spcAft>
                <a:spcPts val="0"/>
              </a:spcAft>
              <a:buSzPts val="1280"/>
              <a:buNone/>
              <a:defRPr sz="1200" b="1"/>
            </a:lvl8pPr>
            <a:lvl9pPr marL="3086100" lvl="8" indent="-171450" algn="l">
              <a:spcBef>
                <a:spcPts val="750"/>
              </a:spcBef>
              <a:spcAft>
                <a:spcPts val="0"/>
              </a:spcAft>
              <a:buSzPts val="1280"/>
              <a:buNone/>
              <a:defRPr sz="1200" b="1"/>
            </a:lvl9pPr>
          </a:lstStyle>
          <a:p>
            <a:endParaRPr/>
          </a:p>
        </p:txBody>
      </p:sp>
      <p:sp>
        <p:nvSpPr>
          <p:cNvPr id="65" name="Google Shape;65;p13"/>
          <p:cNvSpPr txBox="1">
            <a:spLocks noGrp="1"/>
          </p:cNvSpPr>
          <p:nvPr>
            <p:ph type="body" idx="2"/>
          </p:nvPr>
        </p:nvSpPr>
        <p:spPr>
          <a:xfrm>
            <a:off x="506809" y="2737246"/>
            <a:ext cx="3139217" cy="3304117"/>
          </a:xfrm>
          <a:prstGeom prst="rect">
            <a:avLst/>
          </a:prstGeom>
          <a:noFill/>
          <a:ln>
            <a:noFill/>
          </a:ln>
        </p:spPr>
        <p:txBody>
          <a:bodyPr spcFirstLastPara="1" wrap="square" lIns="91425" tIns="45700" rIns="91425" bIns="45700" anchor="t" anchorCtr="0">
            <a:normAutofit/>
          </a:bodyPr>
          <a:lstStyle>
            <a:lvl1pPr marL="342900" lvl="0" indent="-240030" algn="l">
              <a:spcBef>
                <a:spcPts val="750"/>
              </a:spcBef>
              <a:spcAft>
                <a:spcPts val="0"/>
              </a:spcAft>
              <a:buSzPts val="1440"/>
              <a:buChar char="►"/>
              <a:defRPr/>
            </a:lvl1pPr>
            <a:lvl2pPr marL="685800" lvl="1" indent="-240030" algn="l">
              <a:spcBef>
                <a:spcPts val="750"/>
              </a:spcBef>
              <a:spcAft>
                <a:spcPts val="0"/>
              </a:spcAft>
              <a:buSzPts val="1440"/>
              <a:buChar char="►"/>
              <a:defRPr/>
            </a:lvl2pPr>
            <a:lvl3pPr marL="1028700" lvl="2" indent="-240029" algn="l">
              <a:spcBef>
                <a:spcPts val="750"/>
              </a:spcBef>
              <a:spcAft>
                <a:spcPts val="0"/>
              </a:spcAft>
              <a:buSzPts val="1440"/>
              <a:buChar char="►"/>
              <a:defRPr/>
            </a:lvl3pPr>
            <a:lvl4pPr marL="1371600" lvl="3" indent="-240029" algn="l">
              <a:spcBef>
                <a:spcPts val="750"/>
              </a:spcBef>
              <a:spcAft>
                <a:spcPts val="0"/>
              </a:spcAft>
              <a:buSzPts val="1440"/>
              <a:buChar char="►"/>
              <a:defRPr/>
            </a:lvl4pPr>
            <a:lvl5pPr marL="1714500" lvl="4" indent="-240029" algn="l">
              <a:spcBef>
                <a:spcPts val="750"/>
              </a:spcBef>
              <a:spcAft>
                <a:spcPts val="0"/>
              </a:spcAft>
              <a:buSzPts val="1440"/>
              <a:buChar char="►"/>
              <a:defRPr/>
            </a:lvl5pPr>
            <a:lvl6pPr marL="2057400" lvl="5" indent="-240029" algn="l">
              <a:spcBef>
                <a:spcPts val="750"/>
              </a:spcBef>
              <a:spcAft>
                <a:spcPts val="0"/>
              </a:spcAft>
              <a:buSzPts val="1440"/>
              <a:buChar char="►"/>
              <a:defRPr/>
            </a:lvl6pPr>
            <a:lvl7pPr marL="2400300" lvl="6" indent="-240029" algn="l">
              <a:spcBef>
                <a:spcPts val="750"/>
              </a:spcBef>
              <a:spcAft>
                <a:spcPts val="0"/>
              </a:spcAft>
              <a:buSzPts val="1440"/>
              <a:buChar char="►"/>
              <a:defRPr/>
            </a:lvl7pPr>
            <a:lvl8pPr marL="2743200" lvl="7" indent="-240030" algn="l">
              <a:spcBef>
                <a:spcPts val="750"/>
              </a:spcBef>
              <a:spcAft>
                <a:spcPts val="0"/>
              </a:spcAft>
              <a:buSzPts val="1440"/>
              <a:buChar char="►"/>
              <a:defRPr/>
            </a:lvl8pPr>
            <a:lvl9pPr marL="3086100" lvl="8" indent="-240030" algn="l">
              <a:spcBef>
                <a:spcPts val="750"/>
              </a:spcBef>
              <a:spcAft>
                <a:spcPts val="0"/>
              </a:spcAft>
              <a:buSzPts val="1440"/>
              <a:buChar char="►"/>
              <a:defRPr/>
            </a:lvl9pPr>
          </a:lstStyle>
          <a:p>
            <a:endParaRPr/>
          </a:p>
        </p:txBody>
      </p:sp>
      <p:sp>
        <p:nvSpPr>
          <p:cNvPr id="66" name="Google Shape;66;p13"/>
          <p:cNvSpPr txBox="1">
            <a:spLocks noGrp="1"/>
          </p:cNvSpPr>
          <p:nvPr>
            <p:ph type="body" idx="3"/>
          </p:nvPr>
        </p:nvSpPr>
        <p:spPr>
          <a:xfrm>
            <a:off x="3816287" y="2160983"/>
            <a:ext cx="3139214" cy="576262"/>
          </a:xfrm>
          <a:prstGeom prst="rect">
            <a:avLst/>
          </a:prstGeom>
          <a:noFill/>
          <a:ln>
            <a:noFill/>
          </a:ln>
        </p:spPr>
        <p:txBody>
          <a:bodyPr spcFirstLastPara="1" wrap="square" lIns="91425" tIns="45700" rIns="91425" bIns="45700" anchor="b" anchorCtr="0">
            <a:noAutofit/>
          </a:bodyPr>
          <a:lstStyle>
            <a:lvl1pPr marL="342900" lvl="0" indent="-171450" algn="l">
              <a:spcBef>
                <a:spcPts val="750"/>
              </a:spcBef>
              <a:spcAft>
                <a:spcPts val="0"/>
              </a:spcAft>
              <a:buSzPts val="1920"/>
              <a:buNone/>
              <a:defRPr sz="1800" b="0"/>
            </a:lvl1pPr>
            <a:lvl2pPr marL="685800" lvl="1" indent="-171450" algn="l">
              <a:spcBef>
                <a:spcPts val="750"/>
              </a:spcBef>
              <a:spcAft>
                <a:spcPts val="0"/>
              </a:spcAft>
              <a:buSzPts val="1600"/>
              <a:buNone/>
              <a:defRPr sz="1500" b="1"/>
            </a:lvl2pPr>
            <a:lvl3pPr marL="1028700" lvl="2" indent="-171450" algn="l">
              <a:spcBef>
                <a:spcPts val="750"/>
              </a:spcBef>
              <a:spcAft>
                <a:spcPts val="0"/>
              </a:spcAft>
              <a:buSzPts val="1440"/>
              <a:buNone/>
              <a:defRPr sz="1350" b="1"/>
            </a:lvl3pPr>
            <a:lvl4pPr marL="1371600" lvl="3" indent="-171450" algn="l">
              <a:spcBef>
                <a:spcPts val="750"/>
              </a:spcBef>
              <a:spcAft>
                <a:spcPts val="0"/>
              </a:spcAft>
              <a:buSzPts val="1280"/>
              <a:buNone/>
              <a:defRPr sz="1200" b="1"/>
            </a:lvl4pPr>
            <a:lvl5pPr marL="1714500" lvl="4" indent="-171450" algn="l">
              <a:spcBef>
                <a:spcPts val="750"/>
              </a:spcBef>
              <a:spcAft>
                <a:spcPts val="0"/>
              </a:spcAft>
              <a:buSzPts val="1280"/>
              <a:buNone/>
              <a:defRPr sz="1200" b="1"/>
            </a:lvl5pPr>
            <a:lvl6pPr marL="2057400" lvl="5" indent="-171450" algn="l">
              <a:spcBef>
                <a:spcPts val="750"/>
              </a:spcBef>
              <a:spcAft>
                <a:spcPts val="0"/>
              </a:spcAft>
              <a:buSzPts val="1280"/>
              <a:buNone/>
              <a:defRPr sz="1200" b="1"/>
            </a:lvl6pPr>
            <a:lvl7pPr marL="2400300" lvl="6" indent="-171450" algn="l">
              <a:spcBef>
                <a:spcPts val="750"/>
              </a:spcBef>
              <a:spcAft>
                <a:spcPts val="0"/>
              </a:spcAft>
              <a:buSzPts val="1280"/>
              <a:buNone/>
              <a:defRPr sz="1200" b="1"/>
            </a:lvl7pPr>
            <a:lvl8pPr marL="2743200" lvl="7" indent="-171450" algn="l">
              <a:spcBef>
                <a:spcPts val="750"/>
              </a:spcBef>
              <a:spcAft>
                <a:spcPts val="0"/>
              </a:spcAft>
              <a:buSzPts val="1280"/>
              <a:buNone/>
              <a:defRPr sz="1200" b="1"/>
            </a:lvl8pPr>
            <a:lvl9pPr marL="3086100" lvl="8" indent="-171450" algn="l">
              <a:spcBef>
                <a:spcPts val="750"/>
              </a:spcBef>
              <a:spcAft>
                <a:spcPts val="0"/>
              </a:spcAft>
              <a:buSzPts val="1280"/>
              <a:buNone/>
              <a:defRPr sz="1200" b="1"/>
            </a:lvl9pPr>
          </a:lstStyle>
          <a:p>
            <a:endParaRPr/>
          </a:p>
        </p:txBody>
      </p:sp>
      <p:sp>
        <p:nvSpPr>
          <p:cNvPr id="67" name="Google Shape;67;p13"/>
          <p:cNvSpPr txBox="1">
            <a:spLocks noGrp="1"/>
          </p:cNvSpPr>
          <p:nvPr>
            <p:ph type="body" idx="4"/>
          </p:nvPr>
        </p:nvSpPr>
        <p:spPr>
          <a:xfrm>
            <a:off x="3816288" y="2737246"/>
            <a:ext cx="3139213" cy="3304117"/>
          </a:xfrm>
          <a:prstGeom prst="rect">
            <a:avLst/>
          </a:prstGeom>
          <a:noFill/>
          <a:ln>
            <a:noFill/>
          </a:ln>
        </p:spPr>
        <p:txBody>
          <a:bodyPr spcFirstLastPara="1" wrap="square" lIns="91425" tIns="45700" rIns="91425" bIns="45700" anchor="t" anchorCtr="0">
            <a:normAutofit/>
          </a:bodyPr>
          <a:lstStyle>
            <a:lvl1pPr marL="342900" lvl="0" indent="-240030" algn="l">
              <a:spcBef>
                <a:spcPts val="750"/>
              </a:spcBef>
              <a:spcAft>
                <a:spcPts val="0"/>
              </a:spcAft>
              <a:buSzPts val="1440"/>
              <a:buChar char="►"/>
              <a:defRPr/>
            </a:lvl1pPr>
            <a:lvl2pPr marL="685800" lvl="1" indent="-240030" algn="l">
              <a:spcBef>
                <a:spcPts val="750"/>
              </a:spcBef>
              <a:spcAft>
                <a:spcPts val="0"/>
              </a:spcAft>
              <a:buSzPts val="1440"/>
              <a:buChar char="►"/>
              <a:defRPr/>
            </a:lvl2pPr>
            <a:lvl3pPr marL="1028700" lvl="2" indent="-240029" algn="l">
              <a:spcBef>
                <a:spcPts val="750"/>
              </a:spcBef>
              <a:spcAft>
                <a:spcPts val="0"/>
              </a:spcAft>
              <a:buSzPts val="1440"/>
              <a:buChar char="►"/>
              <a:defRPr/>
            </a:lvl3pPr>
            <a:lvl4pPr marL="1371600" lvl="3" indent="-240029" algn="l">
              <a:spcBef>
                <a:spcPts val="750"/>
              </a:spcBef>
              <a:spcAft>
                <a:spcPts val="0"/>
              </a:spcAft>
              <a:buSzPts val="1440"/>
              <a:buChar char="►"/>
              <a:defRPr/>
            </a:lvl4pPr>
            <a:lvl5pPr marL="1714500" lvl="4" indent="-240029" algn="l">
              <a:spcBef>
                <a:spcPts val="750"/>
              </a:spcBef>
              <a:spcAft>
                <a:spcPts val="0"/>
              </a:spcAft>
              <a:buSzPts val="1440"/>
              <a:buChar char="►"/>
              <a:defRPr/>
            </a:lvl5pPr>
            <a:lvl6pPr marL="2057400" lvl="5" indent="-240029" algn="l">
              <a:spcBef>
                <a:spcPts val="750"/>
              </a:spcBef>
              <a:spcAft>
                <a:spcPts val="0"/>
              </a:spcAft>
              <a:buSzPts val="1440"/>
              <a:buChar char="►"/>
              <a:defRPr/>
            </a:lvl6pPr>
            <a:lvl7pPr marL="2400300" lvl="6" indent="-240029" algn="l">
              <a:spcBef>
                <a:spcPts val="750"/>
              </a:spcBef>
              <a:spcAft>
                <a:spcPts val="0"/>
              </a:spcAft>
              <a:buSzPts val="1440"/>
              <a:buChar char="►"/>
              <a:defRPr/>
            </a:lvl7pPr>
            <a:lvl8pPr marL="2743200" lvl="7" indent="-240030" algn="l">
              <a:spcBef>
                <a:spcPts val="750"/>
              </a:spcBef>
              <a:spcAft>
                <a:spcPts val="0"/>
              </a:spcAft>
              <a:buSzPts val="1440"/>
              <a:buChar char="►"/>
              <a:defRPr/>
            </a:lvl8pPr>
            <a:lvl9pPr marL="3086100" lvl="8" indent="-240030" algn="l">
              <a:spcBef>
                <a:spcPts val="750"/>
              </a:spcBef>
              <a:spcAft>
                <a:spcPts val="0"/>
              </a:spcAft>
              <a:buSzPts val="1440"/>
              <a:buChar char="►"/>
              <a:defRPr/>
            </a:lvl9pPr>
          </a:lstStyle>
          <a:p>
            <a:endParaRPr/>
          </a:p>
        </p:txBody>
      </p:sp>
      <p:sp>
        <p:nvSpPr>
          <p:cNvPr id="68" name="Google Shape;68;p13"/>
          <p:cNvSpPr txBox="1">
            <a:spLocks noGrp="1"/>
          </p:cNvSpPr>
          <p:nvPr>
            <p:ph type="dt" idx="10"/>
          </p:nvPr>
        </p:nvSpPr>
        <p:spPr>
          <a:xfrm>
            <a:off x="5403850" y="6041363"/>
            <a:ext cx="68395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3"/>
          <p:cNvSpPr txBox="1">
            <a:spLocks noGrp="1"/>
          </p:cNvSpPr>
          <p:nvPr>
            <p:ph type="ftr" idx="11"/>
          </p:nvPr>
        </p:nvSpPr>
        <p:spPr>
          <a:xfrm>
            <a:off x="508001" y="6041363"/>
            <a:ext cx="47232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3"/>
          <p:cNvSpPr txBox="1">
            <a:spLocks noGrp="1"/>
          </p:cNvSpPr>
          <p:nvPr>
            <p:ph type="sldNum" idx="12"/>
          </p:nvPr>
        </p:nvSpPr>
        <p:spPr>
          <a:xfrm>
            <a:off x="6442998" y="6041363"/>
            <a:ext cx="5125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altLang="zh-TW" smtClean="0"/>
              <a:pPr>
                <a:spcAft>
                  <a:spcPts val="0"/>
                </a:spcAft>
              </a:pPr>
              <a:t>‹#›</a:t>
            </a:fld>
            <a:endParaRPr lang="zh-TW" altLang="en-US"/>
          </a:p>
        </p:txBody>
      </p:sp>
    </p:spTree>
    <p:extLst>
      <p:ext uri="{BB962C8B-B14F-4D97-AF65-F5344CB8AC3E}">
        <p14:creationId xmlns:p14="http://schemas.microsoft.com/office/powerpoint/2010/main" val="18854160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只有標題" type="titleOnly">
  <p:cSld name="只有標題">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508001" y="609600"/>
            <a:ext cx="6447501"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dt" idx="10"/>
          </p:nvPr>
        </p:nvSpPr>
        <p:spPr>
          <a:xfrm>
            <a:off x="5403850" y="6041363"/>
            <a:ext cx="68395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4"/>
          <p:cNvSpPr txBox="1">
            <a:spLocks noGrp="1"/>
          </p:cNvSpPr>
          <p:nvPr>
            <p:ph type="ftr" idx="11"/>
          </p:nvPr>
        </p:nvSpPr>
        <p:spPr>
          <a:xfrm>
            <a:off x="508001" y="6041363"/>
            <a:ext cx="47232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4"/>
          <p:cNvSpPr txBox="1">
            <a:spLocks noGrp="1"/>
          </p:cNvSpPr>
          <p:nvPr>
            <p:ph type="sldNum" idx="12"/>
          </p:nvPr>
        </p:nvSpPr>
        <p:spPr>
          <a:xfrm>
            <a:off x="6442998" y="6041363"/>
            <a:ext cx="5125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altLang="zh-TW" smtClean="0"/>
              <a:pPr>
                <a:spcAft>
                  <a:spcPts val="0"/>
                </a:spcAft>
              </a:pPr>
              <a:t>‹#›</a:t>
            </a:fld>
            <a:endParaRPr lang="zh-TW" altLang="en-US"/>
          </a:p>
        </p:txBody>
      </p:sp>
    </p:spTree>
    <p:extLst>
      <p:ext uri="{BB962C8B-B14F-4D97-AF65-F5344CB8AC3E}">
        <p14:creationId xmlns:p14="http://schemas.microsoft.com/office/powerpoint/2010/main" val="5226641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含標題的內容" type="objTx">
  <p:cSld name="含標題的內容">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508001" y="1498604"/>
            <a:ext cx="2890896"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15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5"/>
          <p:cNvSpPr txBox="1">
            <a:spLocks noGrp="1"/>
          </p:cNvSpPr>
          <p:nvPr>
            <p:ph type="body" idx="1"/>
          </p:nvPr>
        </p:nvSpPr>
        <p:spPr>
          <a:xfrm>
            <a:off x="3570346" y="514925"/>
            <a:ext cx="3385156" cy="5526437"/>
          </a:xfrm>
          <a:prstGeom prst="rect">
            <a:avLst/>
          </a:prstGeom>
          <a:noFill/>
          <a:ln>
            <a:noFill/>
          </a:ln>
        </p:spPr>
        <p:txBody>
          <a:bodyPr spcFirstLastPara="1" wrap="square" lIns="91425" tIns="45700" rIns="91425" bIns="45700" anchor="t" anchorCtr="0">
            <a:normAutofit/>
          </a:bodyPr>
          <a:lstStyle>
            <a:lvl1pPr marL="342900" lvl="0" indent="-240030" algn="l">
              <a:spcBef>
                <a:spcPts val="750"/>
              </a:spcBef>
              <a:spcAft>
                <a:spcPts val="0"/>
              </a:spcAft>
              <a:buSzPts val="1440"/>
              <a:buChar char="►"/>
              <a:defRPr/>
            </a:lvl1pPr>
            <a:lvl2pPr marL="685800" lvl="1" indent="-240030" algn="l">
              <a:spcBef>
                <a:spcPts val="750"/>
              </a:spcBef>
              <a:spcAft>
                <a:spcPts val="0"/>
              </a:spcAft>
              <a:buSzPts val="1440"/>
              <a:buChar char="►"/>
              <a:defRPr/>
            </a:lvl2pPr>
            <a:lvl3pPr marL="1028700" lvl="2" indent="-240029" algn="l">
              <a:spcBef>
                <a:spcPts val="750"/>
              </a:spcBef>
              <a:spcAft>
                <a:spcPts val="0"/>
              </a:spcAft>
              <a:buSzPts val="1440"/>
              <a:buChar char="►"/>
              <a:defRPr/>
            </a:lvl3pPr>
            <a:lvl4pPr marL="1371600" lvl="3" indent="-240029" algn="l">
              <a:spcBef>
                <a:spcPts val="750"/>
              </a:spcBef>
              <a:spcAft>
                <a:spcPts val="0"/>
              </a:spcAft>
              <a:buSzPts val="1440"/>
              <a:buChar char="►"/>
              <a:defRPr/>
            </a:lvl4pPr>
            <a:lvl5pPr marL="1714500" lvl="4" indent="-240029" algn="l">
              <a:spcBef>
                <a:spcPts val="750"/>
              </a:spcBef>
              <a:spcAft>
                <a:spcPts val="0"/>
              </a:spcAft>
              <a:buSzPts val="1440"/>
              <a:buChar char="►"/>
              <a:defRPr/>
            </a:lvl5pPr>
            <a:lvl6pPr marL="2057400" lvl="5" indent="-240029" algn="l">
              <a:spcBef>
                <a:spcPts val="750"/>
              </a:spcBef>
              <a:spcAft>
                <a:spcPts val="0"/>
              </a:spcAft>
              <a:buSzPts val="1440"/>
              <a:buChar char="►"/>
              <a:defRPr/>
            </a:lvl6pPr>
            <a:lvl7pPr marL="2400300" lvl="6" indent="-240029" algn="l">
              <a:spcBef>
                <a:spcPts val="750"/>
              </a:spcBef>
              <a:spcAft>
                <a:spcPts val="0"/>
              </a:spcAft>
              <a:buSzPts val="1440"/>
              <a:buChar char="►"/>
              <a:defRPr/>
            </a:lvl7pPr>
            <a:lvl8pPr marL="2743200" lvl="7" indent="-240030" algn="l">
              <a:spcBef>
                <a:spcPts val="750"/>
              </a:spcBef>
              <a:spcAft>
                <a:spcPts val="0"/>
              </a:spcAft>
              <a:buSzPts val="1440"/>
              <a:buChar char="►"/>
              <a:defRPr/>
            </a:lvl8pPr>
            <a:lvl9pPr marL="3086100" lvl="8" indent="-240030" algn="l">
              <a:spcBef>
                <a:spcPts val="750"/>
              </a:spcBef>
              <a:spcAft>
                <a:spcPts val="0"/>
              </a:spcAft>
              <a:buSzPts val="1440"/>
              <a:buChar char="►"/>
              <a:defRPr/>
            </a:lvl9pPr>
          </a:lstStyle>
          <a:p>
            <a:endParaRPr/>
          </a:p>
        </p:txBody>
      </p:sp>
      <p:sp>
        <p:nvSpPr>
          <p:cNvPr id="79" name="Google Shape;79;p15"/>
          <p:cNvSpPr txBox="1">
            <a:spLocks noGrp="1"/>
          </p:cNvSpPr>
          <p:nvPr>
            <p:ph type="body" idx="2"/>
          </p:nvPr>
        </p:nvSpPr>
        <p:spPr>
          <a:xfrm>
            <a:off x="508001" y="2777069"/>
            <a:ext cx="2890896" cy="2584449"/>
          </a:xfrm>
          <a:prstGeom prst="rect">
            <a:avLst/>
          </a:prstGeom>
          <a:noFill/>
          <a:ln>
            <a:noFill/>
          </a:ln>
        </p:spPr>
        <p:txBody>
          <a:bodyPr spcFirstLastPara="1" wrap="square" lIns="91425" tIns="45700" rIns="91425" bIns="45700" anchor="t" anchorCtr="0">
            <a:normAutofit/>
          </a:bodyPr>
          <a:lstStyle>
            <a:lvl1pPr marL="342900" lvl="0" indent="-171450" algn="l">
              <a:spcBef>
                <a:spcPts val="750"/>
              </a:spcBef>
              <a:spcAft>
                <a:spcPts val="0"/>
              </a:spcAft>
              <a:buSzPts val="1120"/>
              <a:buNone/>
              <a:defRPr sz="1050"/>
            </a:lvl1pPr>
            <a:lvl2pPr marL="685800" lvl="1" indent="-171450" algn="l">
              <a:spcBef>
                <a:spcPts val="750"/>
              </a:spcBef>
              <a:spcAft>
                <a:spcPts val="0"/>
              </a:spcAft>
              <a:buSzPts val="1120"/>
              <a:buNone/>
              <a:defRPr sz="1050"/>
            </a:lvl2pPr>
            <a:lvl3pPr marL="1028700" lvl="2" indent="-171450" algn="l">
              <a:spcBef>
                <a:spcPts val="750"/>
              </a:spcBef>
              <a:spcAft>
                <a:spcPts val="0"/>
              </a:spcAft>
              <a:buSzPts val="960"/>
              <a:buNone/>
              <a:defRPr sz="900"/>
            </a:lvl3pPr>
            <a:lvl4pPr marL="1371600" lvl="3" indent="-171450" algn="l">
              <a:spcBef>
                <a:spcPts val="750"/>
              </a:spcBef>
              <a:spcAft>
                <a:spcPts val="0"/>
              </a:spcAft>
              <a:buSzPts val="800"/>
              <a:buNone/>
              <a:defRPr sz="750"/>
            </a:lvl4pPr>
            <a:lvl5pPr marL="1714500" lvl="4" indent="-171450" algn="l">
              <a:spcBef>
                <a:spcPts val="750"/>
              </a:spcBef>
              <a:spcAft>
                <a:spcPts val="0"/>
              </a:spcAft>
              <a:buSzPts val="800"/>
              <a:buNone/>
              <a:defRPr sz="750"/>
            </a:lvl5pPr>
            <a:lvl6pPr marL="2057400" lvl="5" indent="-171450" algn="l">
              <a:spcBef>
                <a:spcPts val="750"/>
              </a:spcBef>
              <a:spcAft>
                <a:spcPts val="0"/>
              </a:spcAft>
              <a:buSzPts val="800"/>
              <a:buNone/>
              <a:defRPr sz="750"/>
            </a:lvl6pPr>
            <a:lvl7pPr marL="2400300" lvl="6" indent="-171450" algn="l">
              <a:spcBef>
                <a:spcPts val="750"/>
              </a:spcBef>
              <a:spcAft>
                <a:spcPts val="0"/>
              </a:spcAft>
              <a:buSzPts val="800"/>
              <a:buNone/>
              <a:defRPr sz="750"/>
            </a:lvl7pPr>
            <a:lvl8pPr marL="2743200" lvl="7" indent="-171450" algn="l">
              <a:spcBef>
                <a:spcPts val="750"/>
              </a:spcBef>
              <a:spcAft>
                <a:spcPts val="0"/>
              </a:spcAft>
              <a:buSzPts val="800"/>
              <a:buNone/>
              <a:defRPr sz="750"/>
            </a:lvl8pPr>
            <a:lvl9pPr marL="3086100" lvl="8" indent="-171450" algn="l">
              <a:spcBef>
                <a:spcPts val="750"/>
              </a:spcBef>
              <a:spcAft>
                <a:spcPts val="0"/>
              </a:spcAft>
              <a:buSzPts val="800"/>
              <a:buNone/>
              <a:defRPr sz="750"/>
            </a:lvl9pPr>
          </a:lstStyle>
          <a:p>
            <a:endParaRPr/>
          </a:p>
        </p:txBody>
      </p:sp>
      <p:sp>
        <p:nvSpPr>
          <p:cNvPr id="80" name="Google Shape;80;p15"/>
          <p:cNvSpPr txBox="1">
            <a:spLocks noGrp="1"/>
          </p:cNvSpPr>
          <p:nvPr>
            <p:ph type="dt" idx="10"/>
          </p:nvPr>
        </p:nvSpPr>
        <p:spPr>
          <a:xfrm>
            <a:off x="5403850" y="6041363"/>
            <a:ext cx="68395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5"/>
          <p:cNvSpPr txBox="1">
            <a:spLocks noGrp="1"/>
          </p:cNvSpPr>
          <p:nvPr>
            <p:ph type="ftr" idx="11"/>
          </p:nvPr>
        </p:nvSpPr>
        <p:spPr>
          <a:xfrm>
            <a:off x="508001" y="6041363"/>
            <a:ext cx="47232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5"/>
          <p:cNvSpPr txBox="1">
            <a:spLocks noGrp="1"/>
          </p:cNvSpPr>
          <p:nvPr>
            <p:ph type="sldNum" idx="12"/>
          </p:nvPr>
        </p:nvSpPr>
        <p:spPr>
          <a:xfrm>
            <a:off x="6442998" y="6041363"/>
            <a:ext cx="5125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altLang="zh-TW" smtClean="0"/>
              <a:pPr>
                <a:spcAft>
                  <a:spcPts val="0"/>
                </a:spcAft>
              </a:pPr>
              <a:t>‹#›</a:t>
            </a:fld>
            <a:endParaRPr lang="zh-TW" altLang="en-US"/>
          </a:p>
        </p:txBody>
      </p:sp>
    </p:spTree>
    <p:extLst>
      <p:ext uri="{BB962C8B-B14F-4D97-AF65-F5344CB8AC3E}">
        <p14:creationId xmlns:p14="http://schemas.microsoft.com/office/powerpoint/2010/main" val="20291880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含標題的圖片" type="picTx">
  <p:cSld name="含標題的圖片">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508001" y="4800600"/>
            <a:ext cx="64475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1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6"/>
          <p:cNvSpPr>
            <a:spLocks noGrp="1"/>
          </p:cNvSpPr>
          <p:nvPr>
            <p:ph type="pic" idx="2"/>
          </p:nvPr>
        </p:nvSpPr>
        <p:spPr>
          <a:xfrm>
            <a:off x="508001" y="609600"/>
            <a:ext cx="6447501" cy="3845718"/>
          </a:xfrm>
          <a:prstGeom prst="rect">
            <a:avLst/>
          </a:prstGeom>
          <a:noFill/>
          <a:ln>
            <a:noFill/>
          </a:ln>
        </p:spPr>
        <p:txBody>
          <a:bodyPr spcFirstLastPara="1" wrap="square" lIns="91425" tIns="45700" rIns="91425" bIns="45700" anchor="t" anchorCtr="0">
            <a:normAutofit/>
          </a:bodyPr>
          <a:lstStyle>
            <a:lvl1pPr marR="0" lvl="0" algn="ctr" rtl="0">
              <a:spcBef>
                <a:spcPts val="750"/>
              </a:spcBef>
              <a:spcAft>
                <a:spcPts val="0"/>
              </a:spcAft>
              <a:buClr>
                <a:schemeClr val="accent1"/>
              </a:buClr>
              <a:buSzPts val="1280"/>
              <a:buFont typeface="Noto Sans Symbols"/>
              <a:buNone/>
              <a:defRPr sz="1200" b="0" i="0" u="none" strike="noStrike" cap="none">
                <a:solidFill>
                  <a:srgbClr val="3F3F3F"/>
                </a:solidFill>
                <a:latin typeface="Trebuchet MS"/>
                <a:ea typeface="Trebuchet MS"/>
                <a:cs typeface="Trebuchet MS"/>
                <a:sym typeface="Trebuchet MS"/>
              </a:defRPr>
            </a:lvl1pPr>
            <a:lvl2pPr marR="0" lvl="1" algn="l" rtl="0">
              <a:spcBef>
                <a:spcPts val="750"/>
              </a:spcBef>
              <a:spcAft>
                <a:spcPts val="0"/>
              </a:spcAft>
              <a:buClr>
                <a:schemeClr val="accent1"/>
              </a:buClr>
              <a:buSzPts val="1280"/>
              <a:buFont typeface="Noto Sans Symbols"/>
              <a:buNone/>
              <a:defRPr sz="1200" b="0" i="0" u="none" strike="noStrike" cap="none">
                <a:solidFill>
                  <a:srgbClr val="3F3F3F"/>
                </a:solidFill>
                <a:latin typeface="Trebuchet MS"/>
                <a:ea typeface="Trebuchet MS"/>
                <a:cs typeface="Trebuchet MS"/>
                <a:sym typeface="Trebuchet MS"/>
              </a:defRPr>
            </a:lvl2pPr>
            <a:lvl3pPr marR="0" lvl="2" algn="l" rtl="0">
              <a:spcBef>
                <a:spcPts val="750"/>
              </a:spcBef>
              <a:spcAft>
                <a:spcPts val="0"/>
              </a:spcAft>
              <a:buClr>
                <a:schemeClr val="accent1"/>
              </a:buClr>
              <a:buSzPts val="1280"/>
              <a:buFont typeface="Noto Sans Symbols"/>
              <a:buNone/>
              <a:defRPr sz="1200" b="0" i="0" u="none" strike="noStrike" cap="none">
                <a:solidFill>
                  <a:srgbClr val="3F3F3F"/>
                </a:solidFill>
                <a:latin typeface="Trebuchet MS"/>
                <a:ea typeface="Trebuchet MS"/>
                <a:cs typeface="Trebuchet MS"/>
                <a:sym typeface="Trebuchet MS"/>
              </a:defRPr>
            </a:lvl3pPr>
            <a:lvl4pPr marR="0" lvl="3" algn="l" rtl="0">
              <a:spcBef>
                <a:spcPts val="750"/>
              </a:spcBef>
              <a:spcAft>
                <a:spcPts val="0"/>
              </a:spcAft>
              <a:buClr>
                <a:schemeClr val="accent1"/>
              </a:buClr>
              <a:buSzPts val="1280"/>
              <a:buFont typeface="Noto Sans Symbols"/>
              <a:buNone/>
              <a:defRPr sz="1200" b="0" i="0" u="none" strike="noStrike" cap="none">
                <a:solidFill>
                  <a:srgbClr val="3F3F3F"/>
                </a:solidFill>
                <a:latin typeface="Trebuchet MS"/>
                <a:ea typeface="Trebuchet MS"/>
                <a:cs typeface="Trebuchet MS"/>
                <a:sym typeface="Trebuchet MS"/>
              </a:defRPr>
            </a:lvl4pPr>
            <a:lvl5pPr marR="0" lvl="4" algn="l" rtl="0">
              <a:spcBef>
                <a:spcPts val="750"/>
              </a:spcBef>
              <a:spcAft>
                <a:spcPts val="0"/>
              </a:spcAft>
              <a:buClr>
                <a:schemeClr val="accent1"/>
              </a:buClr>
              <a:buSzPts val="1280"/>
              <a:buFont typeface="Noto Sans Symbols"/>
              <a:buNone/>
              <a:defRPr sz="1200" b="0" i="0" u="none" strike="noStrike" cap="none">
                <a:solidFill>
                  <a:srgbClr val="3F3F3F"/>
                </a:solidFill>
                <a:latin typeface="Trebuchet MS"/>
                <a:ea typeface="Trebuchet MS"/>
                <a:cs typeface="Trebuchet MS"/>
                <a:sym typeface="Trebuchet MS"/>
              </a:defRPr>
            </a:lvl5pPr>
            <a:lvl6pPr marR="0" lvl="5" algn="l" rtl="0">
              <a:spcBef>
                <a:spcPts val="750"/>
              </a:spcBef>
              <a:spcAft>
                <a:spcPts val="0"/>
              </a:spcAft>
              <a:buClr>
                <a:schemeClr val="accent1"/>
              </a:buClr>
              <a:buSzPts val="1280"/>
              <a:buFont typeface="Noto Sans Symbols"/>
              <a:buNone/>
              <a:defRPr sz="1200" b="0" i="0" u="none" strike="noStrike" cap="none">
                <a:solidFill>
                  <a:srgbClr val="3F3F3F"/>
                </a:solidFill>
                <a:latin typeface="Trebuchet MS"/>
                <a:ea typeface="Trebuchet MS"/>
                <a:cs typeface="Trebuchet MS"/>
                <a:sym typeface="Trebuchet MS"/>
              </a:defRPr>
            </a:lvl6pPr>
            <a:lvl7pPr marR="0" lvl="6" algn="l" rtl="0">
              <a:spcBef>
                <a:spcPts val="750"/>
              </a:spcBef>
              <a:spcAft>
                <a:spcPts val="0"/>
              </a:spcAft>
              <a:buClr>
                <a:schemeClr val="accent1"/>
              </a:buClr>
              <a:buSzPts val="1280"/>
              <a:buFont typeface="Noto Sans Symbols"/>
              <a:buNone/>
              <a:defRPr sz="1200" b="0" i="0" u="none" strike="noStrike" cap="none">
                <a:solidFill>
                  <a:srgbClr val="3F3F3F"/>
                </a:solidFill>
                <a:latin typeface="Trebuchet MS"/>
                <a:ea typeface="Trebuchet MS"/>
                <a:cs typeface="Trebuchet MS"/>
                <a:sym typeface="Trebuchet MS"/>
              </a:defRPr>
            </a:lvl7pPr>
            <a:lvl8pPr marR="0" lvl="7" algn="l" rtl="0">
              <a:spcBef>
                <a:spcPts val="750"/>
              </a:spcBef>
              <a:spcAft>
                <a:spcPts val="0"/>
              </a:spcAft>
              <a:buClr>
                <a:schemeClr val="accent1"/>
              </a:buClr>
              <a:buSzPts val="1280"/>
              <a:buFont typeface="Noto Sans Symbols"/>
              <a:buNone/>
              <a:defRPr sz="1200" b="0" i="0" u="none" strike="noStrike" cap="none">
                <a:solidFill>
                  <a:srgbClr val="3F3F3F"/>
                </a:solidFill>
                <a:latin typeface="Trebuchet MS"/>
                <a:ea typeface="Trebuchet MS"/>
                <a:cs typeface="Trebuchet MS"/>
                <a:sym typeface="Trebuchet MS"/>
              </a:defRPr>
            </a:lvl8pPr>
            <a:lvl9pPr marR="0" lvl="8" algn="l" rtl="0">
              <a:spcBef>
                <a:spcPts val="750"/>
              </a:spcBef>
              <a:spcAft>
                <a:spcPts val="0"/>
              </a:spcAft>
              <a:buClr>
                <a:schemeClr val="accent1"/>
              </a:buClr>
              <a:buSzPts val="1280"/>
              <a:buFont typeface="Noto Sans Symbols"/>
              <a:buNone/>
              <a:defRPr sz="1200" b="0" i="0" u="none" strike="noStrike" cap="none">
                <a:solidFill>
                  <a:srgbClr val="3F3F3F"/>
                </a:solidFill>
                <a:latin typeface="Trebuchet MS"/>
                <a:ea typeface="Trebuchet MS"/>
                <a:cs typeface="Trebuchet MS"/>
                <a:sym typeface="Trebuchet MS"/>
              </a:defRPr>
            </a:lvl9pPr>
          </a:lstStyle>
          <a:p>
            <a:endParaRPr/>
          </a:p>
        </p:txBody>
      </p:sp>
      <p:sp>
        <p:nvSpPr>
          <p:cNvPr id="86" name="Google Shape;86;p16"/>
          <p:cNvSpPr txBox="1">
            <a:spLocks noGrp="1"/>
          </p:cNvSpPr>
          <p:nvPr>
            <p:ph type="body" idx="1"/>
          </p:nvPr>
        </p:nvSpPr>
        <p:spPr>
          <a:xfrm>
            <a:off x="508001" y="5367338"/>
            <a:ext cx="6447500" cy="674024"/>
          </a:xfrm>
          <a:prstGeom prst="rect">
            <a:avLst/>
          </a:prstGeom>
          <a:noFill/>
          <a:ln>
            <a:noFill/>
          </a:ln>
        </p:spPr>
        <p:txBody>
          <a:bodyPr spcFirstLastPara="1" wrap="square" lIns="91425" tIns="45700" rIns="91425" bIns="45700" anchor="t" anchorCtr="0">
            <a:normAutofit/>
          </a:bodyPr>
          <a:lstStyle>
            <a:lvl1pPr marL="342900" lvl="0" indent="-171450" algn="l">
              <a:spcBef>
                <a:spcPts val="750"/>
              </a:spcBef>
              <a:spcAft>
                <a:spcPts val="0"/>
              </a:spcAft>
              <a:buSzPts val="960"/>
              <a:buNone/>
              <a:defRPr sz="900"/>
            </a:lvl1pPr>
            <a:lvl2pPr marL="685800" lvl="1" indent="-171450" algn="l">
              <a:spcBef>
                <a:spcPts val="750"/>
              </a:spcBef>
              <a:spcAft>
                <a:spcPts val="0"/>
              </a:spcAft>
              <a:buSzPts val="960"/>
              <a:buNone/>
              <a:defRPr sz="900"/>
            </a:lvl2pPr>
            <a:lvl3pPr marL="1028700" lvl="2" indent="-171450" algn="l">
              <a:spcBef>
                <a:spcPts val="750"/>
              </a:spcBef>
              <a:spcAft>
                <a:spcPts val="0"/>
              </a:spcAft>
              <a:buSzPts val="800"/>
              <a:buNone/>
              <a:defRPr sz="750"/>
            </a:lvl3pPr>
            <a:lvl4pPr marL="1371600" lvl="3" indent="-171450" algn="l">
              <a:spcBef>
                <a:spcPts val="750"/>
              </a:spcBef>
              <a:spcAft>
                <a:spcPts val="0"/>
              </a:spcAft>
              <a:buSzPts val="720"/>
              <a:buNone/>
              <a:defRPr sz="675"/>
            </a:lvl4pPr>
            <a:lvl5pPr marL="1714500" lvl="4" indent="-171450" algn="l">
              <a:spcBef>
                <a:spcPts val="750"/>
              </a:spcBef>
              <a:spcAft>
                <a:spcPts val="0"/>
              </a:spcAft>
              <a:buSzPts val="720"/>
              <a:buNone/>
              <a:defRPr sz="675"/>
            </a:lvl5pPr>
            <a:lvl6pPr marL="2057400" lvl="5" indent="-171450" algn="l">
              <a:spcBef>
                <a:spcPts val="750"/>
              </a:spcBef>
              <a:spcAft>
                <a:spcPts val="0"/>
              </a:spcAft>
              <a:buSzPts val="720"/>
              <a:buNone/>
              <a:defRPr sz="675"/>
            </a:lvl6pPr>
            <a:lvl7pPr marL="2400300" lvl="6" indent="-171450" algn="l">
              <a:spcBef>
                <a:spcPts val="750"/>
              </a:spcBef>
              <a:spcAft>
                <a:spcPts val="0"/>
              </a:spcAft>
              <a:buSzPts val="720"/>
              <a:buNone/>
              <a:defRPr sz="675"/>
            </a:lvl7pPr>
            <a:lvl8pPr marL="2743200" lvl="7" indent="-171450" algn="l">
              <a:spcBef>
                <a:spcPts val="750"/>
              </a:spcBef>
              <a:spcAft>
                <a:spcPts val="0"/>
              </a:spcAft>
              <a:buSzPts val="720"/>
              <a:buNone/>
              <a:defRPr sz="675"/>
            </a:lvl8pPr>
            <a:lvl9pPr marL="3086100" lvl="8" indent="-171450" algn="l">
              <a:spcBef>
                <a:spcPts val="750"/>
              </a:spcBef>
              <a:spcAft>
                <a:spcPts val="0"/>
              </a:spcAft>
              <a:buSzPts val="720"/>
              <a:buNone/>
              <a:defRPr sz="675"/>
            </a:lvl9pPr>
          </a:lstStyle>
          <a:p>
            <a:endParaRPr/>
          </a:p>
        </p:txBody>
      </p:sp>
      <p:sp>
        <p:nvSpPr>
          <p:cNvPr id="87" name="Google Shape;87;p16"/>
          <p:cNvSpPr txBox="1">
            <a:spLocks noGrp="1"/>
          </p:cNvSpPr>
          <p:nvPr>
            <p:ph type="dt" idx="10"/>
          </p:nvPr>
        </p:nvSpPr>
        <p:spPr>
          <a:xfrm>
            <a:off x="5403850" y="6041363"/>
            <a:ext cx="68395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6"/>
          <p:cNvSpPr txBox="1">
            <a:spLocks noGrp="1"/>
          </p:cNvSpPr>
          <p:nvPr>
            <p:ph type="ftr" idx="11"/>
          </p:nvPr>
        </p:nvSpPr>
        <p:spPr>
          <a:xfrm>
            <a:off x="508001" y="6041363"/>
            <a:ext cx="47232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6"/>
          <p:cNvSpPr txBox="1">
            <a:spLocks noGrp="1"/>
          </p:cNvSpPr>
          <p:nvPr>
            <p:ph type="sldNum" idx="12"/>
          </p:nvPr>
        </p:nvSpPr>
        <p:spPr>
          <a:xfrm>
            <a:off x="6442998" y="6041363"/>
            <a:ext cx="5125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altLang="zh-TW" smtClean="0"/>
              <a:pPr>
                <a:spcAft>
                  <a:spcPts val="0"/>
                </a:spcAft>
              </a:pPr>
              <a:t>‹#›</a:t>
            </a:fld>
            <a:endParaRPr lang="zh-TW" altLang="en-US"/>
          </a:p>
        </p:txBody>
      </p:sp>
    </p:spTree>
    <p:extLst>
      <p:ext uri="{BB962C8B-B14F-4D97-AF65-F5344CB8AC3E}">
        <p14:creationId xmlns:p14="http://schemas.microsoft.com/office/powerpoint/2010/main" val="8829258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標題與說明文字">
  <p:cSld name="標題與說明文字">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508001" y="609600"/>
            <a:ext cx="6447501"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33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7"/>
          <p:cNvSpPr txBox="1">
            <a:spLocks noGrp="1"/>
          </p:cNvSpPr>
          <p:nvPr>
            <p:ph type="body" idx="1"/>
          </p:nvPr>
        </p:nvSpPr>
        <p:spPr>
          <a:xfrm>
            <a:off x="508001" y="4470400"/>
            <a:ext cx="6447501" cy="1570962"/>
          </a:xfrm>
          <a:prstGeom prst="rect">
            <a:avLst/>
          </a:prstGeom>
          <a:noFill/>
          <a:ln>
            <a:noFill/>
          </a:ln>
        </p:spPr>
        <p:txBody>
          <a:bodyPr spcFirstLastPara="1" wrap="square" lIns="91425" tIns="45700" rIns="91425" bIns="45700" anchor="ctr" anchorCtr="0">
            <a:normAutofit/>
          </a:bodyPr>
          <a:lstStyle>
            <a:lvl1pPr marL="342900" lvl="0" indent="-171450" algn="l">
              <a:spcBef>
                <a:spcPts val="750"/>
              </a:spcBef>
              <a:spcAft>
                <a:spcPts val="0"/>
              </a:spcAft>
              <a:buSzPts val="1440"/>
              <a:buNone/>
              <a:defRPr sz="1350">
                <a:solidFill>
                  <a:srgbClr val="3F3F3F"/>
                </a:solidFill>
              </a:defRPr>
            </a:lvl1pPr>
            <a:lvl2pPr marL="685800" lvl="1" indent="-171450" algn="l">
              <a:spcBef>
                <a:spcPts val="750"/>
              </a:spcBef>
              <a:spcAft>
                <a:spcPts val="0"/>
              </a:spcAft>
              <a:buSzPts val="1440"/>
              <a:buNone/>
              <a:defRPr sz="1350">
                <a:solidFill>
                  <a:srgbClr val="888888"/>
                </a:solidFill>
              </a:defRPr>
            </a:lvl2pPr>
            <a:lvl3pPr marL="1028700" lvl="2" indent="-171450" algn="l">
              <a:spcBef>
                <a:spcPts val="750"/>
              </a:spcBef>
              <a:spcAft>
                <a:spcPts val="0"/>
              </a:spcAft>
              <a:buSzPts val="1280"/>
              <a:buNone/>
              <a:defRPr sz="1200">
                <a:solidFill>
                  <a:srgbClr val="888888"/>
                </a:solidFill>
              </a:defRPr>
            </a:lvl3pPr>
            <a:lvl4pPr marL="1371600" lvl="3" indent="-171450" algn="l">
              <a:spcBef>
                <a:spcPts val="750"/>
              </a:spcBef>
              <a:spcAft>
                <a:spcPts val="0"/>
              </a:spcAft>
              <a:buSzPts val="1120"/>
              <a:buNone/>
              <a:defRPr sz="1050">
                <a:solidFill>
                  <a:srgbClr val="888888"/>
                </a:solidFill>
              </a:defRPr>
            </a:lvl4pPr>
            <a:lvl5pPr marL="1714500" lvl="4" indent="-171450" algn="l">
              <a:spcBef>
                <a:spcPts val="750"/>
              </a:spcBef>
              <a:spcAft>
                <a:spcPts val="0"/>
              </a:spcAft>
              <a:buSzPts val="1120"/>
              <a:buNone/>
              <a:defRPr sz="1050">
                <a:solidFill>
                  <a:srgbClr val="888888"/>
                </a:solidFill>
              </a:defRPr>
            </a:lvl5pPr>
            <a:lvl6pPr marL="2057400" lvl="5" indent="-171450" algn="l">
              <a:spcBef>
                <a:spcPts val="750"/>
              </a:spcBef>
              <a:spcAft>
                <a:spcPts val="0"/>
              </a:spcAft>
              <a:buSzPts val="1120"/>
              <a:buNone/>
              <a:defRPr sz="1050">
                <a:solidFill>
                  <a:srgbClr val="888888"/>
                </a:solidFill>
              </a:defRPr>
            </a:lvl6pPr>
            <a:lvl7pPr marL="2400300" lvl="6" indent="-171450" algn="l">
              <a:spcBef>
                <a:spcPts val="750"/>
              </a:spcBef>
              <a:spcAft>
                <a:spcPts val="0"/>
              </a:spcAft>
              <a:buSzPts val="1120"/>
              <a:buNone/>
              <a:defRPr sz="1050">
                <a:solidFill>
                  <a:srgbClr val="888888"/>
                </a:solidFill>
              </a:defRPr>
            </a:lvl7pPr>
            <a:lvl8pPr marL="2743200" lvl="7" indent="-171450" algn="l">
              <a:spcBef>
                <a:spcPts val="750"/>
              </a:spcBef>
              <a:spcAft>
                <a:spcPts val="0"/>
              </a:spcAft>
              <a:buSzPts val="1120"/>
              <a:buNone/>
              <a:defRPr sz="1050">
                <a:solidFill>
                  <a:srgbClr val="888888"/>
                </a:solidFill>
              </a:defRPr>
            </a:lvl8pPr>
            <a:lvl9pPr marL="3086100" lvl="8" indent="-171450" algn="l">
              <a:spcBef>
                <a:spcPts val="750"/>
              </a:spcBef>
              <a:spcAft>
                <a:spcPts val="0"/>
              </a:spcAft>
              <a:buSzPts val="1120"/>
              <a:buNone/>
              <a:defRPr sz="1050">
                <a:solidFill>
                  <a:srgbClr val="888888"/>
                </a:solidFill>
              </a:defRPr>
            </a:lvl9pPr>
          </a:lstStyle>
          <a:p>
            <a:endParaRPr/>
          </a:p>
        </p:txBody>
      </p:sp>
      <p:sp>
        <p:nvSpPr>
          <p:cNvPr id="93" name="Google Shape;93;p17"/>
          <p:cNvSpPr txBox="1">
            <a:spLocks noGrp="1"/>
          </p:cNvSpPr>
          <p:nvPr>
            <p:ph type="dt" idx="10"/>
          </p:nvPr>
        </p:nvSpPr>
        <p:spPr>
          <a:xfrm>
            <a:off x="5403850" y="6041363"/>
            <a:ext cx="68395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7"/>
          <p:cNvSpPr txBox="1">
            <a:spLocks noGrp="1"/>
          </p:cNvSpPr>
          <p:nvPr>
            <p:ph type="ftr" idx="11"/>
          </p:nvPr>
        </p:nvSpPr>
        <p:spPr>
          <a:xfrm>
            <a:off x="508001" y="6041363"/>
            <a:ext cx="47232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7"/>
          <p:cNvSpPr txBox="1">
            <a:spLocks noGrp="1"/>
          </p:cNvSpPr>
          <p:nvPr>
            <p:ph type="sldNum" idx="12"/>
          </p:nvPr>
        </p:nvSpPr>
        <p:spPr>
          <a:xfrm>
            <a:off x="6442998" y="6041363"/>
            <a:ext cx="5125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altLang="zh-TW" smtClean="0"/>
              <a:pPr>
                <a:spcAft>
                  <a:spcPts val="0"/>
                </a:spcAft>
              </a:pPr>
              <a:t>‹#›</a:t>
            </a:fld>
            <a:endParaRPr lang="zh-TW" altLang="en-US"/>
          </a:p>
        </p:txBody>
      </p:sp>
    </p:spTree>
    <p:extLst>
      <p:ext uri="{BB962C8B-B14F-4D97-AF65-F5344CB8AC3E}">
        <p14:creationId xmlns:p14="http://schemas.microsoft.com/office/powerpoint/2010/main" val="19549612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引述 (含標題)">
  <p:cSld name="引述 (含標題)">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698500" y="609600"/>
            <a:ext cx="6070601"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33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1024604" y="3632200"/>
            <a:ext cx="5418393" cy="381000"/>
          </a:xfrm>
          <a:prstGeom prst="rect">
            <a:avLst/>
          </a:prstGeom>
          <a:noFill/>
          <a:ln>
            <a:noFill/>
          </a:ln>
        </p:spPr>
        <p:txBody>
          <a:bodyPr spcFirstLastPara="1" wrap="square" lIns="91425" tIns="45700" rIns="91425" bIns="45700" anchor="ctr" anchorCtr="0">
            <a:noAutofit/>
          </a:bodyPr>
          <a:lstStyle>
            <a:lvl1pPr marL="342900" lvl="0" indent="-171450" algn="l">
              <a:spcBef>
                <a:spcPts val="750"/>
              </a:spcBef>
              <a:spcAft>
                <a:spcPts val="0"/>
              </a:spcAft>
              <a:buSzPts val="1280"/>
              <a:buFont typeface="Trebuchet MS"/>
              <a:buNone/>
              <a:defRPr sz="1200">
                <a:solidFill>
                  <a:srgbClr val="7F7F7F"/>
                </a:solidFill>
              </a:defRPr>
            </a:lvl1pPr>
            <a:lvl2pPr marL="685800" lvl="1" indent="-171450" algn="l">
              <a:spcBef>
                <a:spcPts val="750"/>
              </a:spcBef>
              <a:spcAft>
                <a:spcPts val="0"/>
              </a:spcAft>
              <a:buSzPts val="1280"/>
              <a:buFont typeface="Trebuchet MS"/>
              <a:buNone/>
              <a:defRPr/>
            </a:lvl2pPr>
            <a:lvl3pPr marL="1028700" lvl="2" indent="-171450" algn="l">
              <a:spcBef>
                <a:spcPts val="750"/>
              </a:spcBef>
              <a:spcAft>
                <a:spcPts val="0"/>
              </a:spcAft>
              <a:buSzPts val="1120"/>
              <a:buFont typeface="Trebuchet MS"/>
              <a:buNone/>
              <a:defRPr/>
            </a:lvl3pPr>
            <a:lvl4pPr marL="1371600" lvl="3" indent="-171450" algn="l">
              <a:spcBef>
                <a:spcPts val="750"/>
              </a:spcBef>
              <a:spcAft>
                <a:spcPts val="0"/>
              </a:spcAft>
              <a:buSzPts val="960"/>
              <a:buFont typeface="Trebuchet MS"/>
              <a:buNone/>
              <a:defRPr/>
            </a:lvl4pPr>
            <a:lvl5pPr marL="1714500" lvl="4" indent="-171450" algn="l">
              <a:spcBef>
                <a:spcPts val="750"/>
              </a:spcBef>
              <a:spcAft>
                <a:spcPts val="0"/>
              </a:spcAft>
              <a:buSzPts val="960"/>
              <a:buFont typeface="Trebuchet MS"/>
              <a:buNone/>
              <a:defRPr/>
            </a:lvl5pPr>
            <a:lvl6pPr marL="2057400" lvl="5" indent="-240029" algn="l">
              <a:spcBef>
                <a:spcPts val="750"/>
              </a:spcBef>
              <a:spcAft>
                <a:spcPts val="0"/>
              </a:spcAft>
              <a:buSzPts val="1440"/>
              <a:buChar char="►"/>
              <a:defRPr/>
            </a:lvl6pPr>
            <a:lvl7pPr marL="2400300" lvl="6" indent="-240029" algn="l">
              <a:spcBef>
                <a:spcPts val="750"/>
              </a:spcBef>
              <a:spcAft>
                <a:spcPts val="0"/>
              </a:spcAft>
              <a:buSzPts val="1440"/>
              <a:buChar char="►"/>
              <a:defRPr/>
            </a:lvl7pPr>
            <a:lvl8pPr marL="2743200" lvl="7" indent="-240030" algn="l">
              <a:spcBef>
                <a:spcPts val="750"/>
              </a:spcBef>
              <a:spcAft>
                <a:spcPts val="0"/>
              </a:spcAft>
              <a:buSzPts val="1440"/>
              <a:buChar char="►"/>
              <a:defRPr/>
            </a:lvl8pPr>
            <a:lvl9pPr marL="3086100" lvl="8" indent="-240030" algn="l">
              <a:spcBef>
                <a:spcPts val="750"/>
              </a:spcBef>
              <a:spcAft>
                <a:spcPts val="0"/>
              </a:spcAft>
              <a:buSzPts val="1440"/>
              <a:buChar char="►"/>
              <a:defRPr/>
            </a:lvl9pPr>
          </a:lstStyle>
          <a:p>
            <a:endParaRPr/>
          </a:p>
        </p:txBody>
      </p:sp>
      <p:sp>
        <p:nvSpPr>
          <p:cNvPr id="99" name="Google Shape;99;p18"/>
          <p:cNvSpPr txBox="1">
            <a:spLocks noGrp="1"/>
          </p:cNvSpPr>
          <p:nvPr>
            <p:ph type="body" idx="2"/>
          </p:nvPr>
        </p:nvSpPr>
        <p:spPr>
          <a:xfrm>
            <a:off x="508001" y="4470400"/>
            <a:ext cx="6447501" cy="1570962"/>
          </a:xfrm>
          <a:prstGeom prst="rect">
            <a:avLst/>
          </a:prstGeom>
          <a:noFill/>
          <a:ln>
            <a:noFill/>
          </a:ln>
        </p:spPr>
        <p:txBody>
          <a:bodyPr spcFirstLastPara="1" wrap="square" lIns="91425" tIns="45700" rIns="91425" bIns="45700" anchor="ctr" anchorCtr="0">
            <a:normAutofit/>
          </a:bodyPr>
          <a:lstStyle>
            <a:lvl1pPr marL="342900" lvl="0" indent="-171450" algn="l">
              <a:spcBef>
                <a:spcPts val="750"/>
              </a:spcBef>
              <a:spcAft>
                <a:spcPts val="0"/>
              </a:spcAft>
              <a:buSzPts val="1440"/>
              <a:buNone/>
              <a:defRPr sz="1350">
                <a:solidFill>
                  <a:srgbClr val="3F3F3F"/>
                </a:solidFill>
              </a:defRPr>
            </a:lvl1pPr>
            <a:lvl2pPr marL="685800" lvl="1" indent="-171450" algn="l">
              <a:spcBef>
                <a:spcPts val="750"/>
              </a:spcBef>
              <a:spcAft>
                <a:spcPts val="0"/>
              </a:spcAft>
              <a:buSzPts val="1440"/>
              <a:buNone/>
              <a:defRPr sz="1350">
                <a:solidFill>
                  <a:srgbClr val="888888"/>
                </a:solidFill>
              </a:defRPr>
            </a:lvl2pPr>
            <a:lvl3pPr marL="1028700" lvl="2" indent="-171450" algn="l">
              <a:spcBef>
                <a:spcPts val="750"/>
              </a:spcBef>
              <a:spcAft>
                <a:spcPts val="0"/>
              </a:spcAft>
              <a:buSzPts val="1280"/>
              <a:buNone/>
              <a:defRPr sz="1200">
                <a:solidFill>
                  <a:srgbClr val="888888"/>
                </a:solidFill>
              </a:defRPr>
            </a:lvl3pPr>
            <a:lvl4pPr marL="1371600" lvl="3" indent="-171450" algn="l">
              <a:spcBef>
                <a:spcPts val="750"/>
              </a:spcBef>
              <a:spcAft>
                <a:spcPts val="0"/>
              </a:spcAft>
              <a:buSzPts val="1120"/>
              <a:buNone/>
              <a:defRPr sz="1050">
                <a:solidFill>
                  <a:srgbClr val="888888"/>
                </a:solidFill>
              </a:defRPr>
            </a:lvl4pPr>
            <a:lvl5pPr marL="1714500" lvl="4" indent="-171450" algn="l">
              <a:spcBef>
                <a:spcPts val="750"/>
              </a:spcBef>
              <a:spcAft>
                <a:spcPts val="0"/>
              </a:spcAft>
              <a:buSzPts val="1120"/>
              <a:buNone/>
              <a:defRPr sz="1050">
                <a:solidFill>
                  <a:srgbClr val="888888"/>
                </a:solidFill>
              </a:defRPr>
            </a:lvl5pPr>
            <a:lvl6pPr marL="2057400" lvl="5" indent="-171450" algn="l">
              <a:spcBef>
                <a:spcPts val="750"/>
              </a:spcBef>
              <a:spcAft>
                <a:spcPts val="0"/>
              </a:spcAft>
              <a:buSzPts val="1120"/>
              <a:buNone/>
              <a:defRPr sz="1050">
                <a:solidFill>
                  <a:srgbClr val="888888"/>
                </a:solidFill>
              </a:defRPr>
            </a:lvl6pPr>
            <a:lvl7pPr marL="2400300" lvl="6" indent="-171450" algn="l">
              <a:spcBef>
                <a:spcPts val="750"/>
              </a:spcBef>
              <a:spcAft>
                <a:spcPts val="0"/>
              </a:spcAft>
              <a:buSzPts val="1120"/>
              <a:buNone/>
              <a:defRPr sz="1050">
                <a:solidFill>
                  <a:srgbClr val="888888"/>
                </a:solidFill>
              </a:defRPr>
            </a:lvl7pPr>
            <a:lvl8pPr marL="2743200" lvl="7" indent="-171450" algn="l">
              <a:spcBef>
                <a:spcPts val="750"/>
              </a:spcBef>
              <a:spcAft>
                <a:spcPts val="0"/>
              </a:spcAft>
              <a:buSzPts val="1120"/>
              <a:buNone/>
              <a:defRPr sz="1050">
                <a:solidFill>
                  <a:srgbClr val="888888"/>
                </a:solidFill>
              </a:defRPr>
            </a:lvl8pPr>
            <a:lvl9pPr marL="3086100" lvl="8" indent="-171450" algn="l">
              <a:spcBef>
                <a:spcPts val="750"/>
              </a:spcBef>
              <a:spcAft>
                <a:spcPts val="0"/>
              </a:spcAft>
              <a:buSzPts val="1120"/>
              <a:buNone/>
              <a:defRPr sz="1050">
                <a:solidFill>
                  <a:srgbClr val="888888"/>
                </a:solidFill>
              </a:defRPr>
            </a:lvl9pPr>
          </a:lstStyle>
          <a:p>
            <a:endParaRPr/>
          </a:p>
        </p:txBody>
      </p:sp>
      <p:sp>
        <p:nvSpPr>
          <p:cNvPr id="100" name="Google Shape;100;p18"/>
          <p:cNvSpPr txBox="1">
            <a:spLocks noGrp="1"/>
          </p:cNvSpPr>
          <p:nvPr>
            <p:ph type="dt" idx="10"/>
          </p:nvPr>
        </p:nvSpPr>
        <p:spPr>
          <a:xfrm>
            <a:off x="5403850" y="6041363"/>
            <a:ext cx="68395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ftr" idx="11"/>
          </p:nvPr>
        </p:nvSpPr>
        <p:spPr>
          <a:xfrm>
            <a:off x="508001" y="6041363"/>
            <a:ext cx="47232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8"/>
          <p:cNvSpPr txBox="1">
            <a:spLocks noGrp="1"/>
          </p:cNvSpPr>
          <p:nvPr>
            <p:ph type="sldNum" idx="12"/>
          </p:nvPr>
        </p:nvSpPr>
        <p:spPr>
          <a:xfrm>
            <a:off x="6442998" y="6041363"/>
            <a:ext cx="5125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altLang="zh-TW" smtClean="0"/>
              <a:pPr>
                <a:spcAft>
                  <a:spcPts val="0"/>
                </a:spcAft>
              </a:pPr>
              <a:t>‹#›</a:t>
            </a:fld>
            <a:endParaRPr lang="zh-TW" altLang="en-US"/>
          </a:p>
        </p:txBody>
      </p:sp>
      <p:sp>
        <p:nvSpPr>
          <p:cNvPr id="103" name="Google Shape;103;p18"/>
          <p:cNvSpPr txBox="1"/>
          <p:nvPr/>
        </p:nvSpPr>
        <p:spPr>
          <a:xfrm>
            <a:off x="406403" y="790378"/>
            <a:ext cx="457200" cy="584776"/>
          </a:xfrm>
          <a:prstGeom prst="rect">
            <a:avLst/>
          </a:prstGeom>
          <a:noFill/>
          <a:ln>
            <a:noFill/>
          </a:ln>
        </p:spPr>
        <p:txBody>
          <a:bodyPr spcFirstLastPara="1" wrap="square" lIns="68569" tIns="34275" rIns="68569" bIns="34275" anchor="ctr" anchorCtr="0">
            <a:noAutofit/>
          </a:bodyPr>
          <a:lstStyle/>
          <a:p>
            <a:pPr marL="0" marR="0" lvl="0" indent="0" algn="l" rtl="0">
              <a:spcBef>
                <a:spcPts val="0"/>
              </a:spcBef>
              <a:spcAft>
                <a:spcPts val="0"/>
              </a:spcAft>
              <a:buNone/>
            </a:pPr>
            <a:r>
              <a:rPr lang="zh-TW" altLang="en-US" sz="6000">
                <a:solidFill>
                  <a:srgbClr val="BFE471"/>
                </a:solidFill>
                <a:latin typeface="Arial"/>
                <a:ea typeface="Arial"/>
                <a:cs typeface="Arial"/>
                <a:sym typeface="Arial"/>
              </a:rPr>
              <a:t>“</a:t>
            </a:r>
            <a:endParaRPr/>
          </a:p>
        </p:txBody>
      </p:sp>
      <p:sp>
        <p:nvSpPr>
          <p:cNvPr id="104" name="Google Shape;104;p18"/>
          <p:cNvSpPr txBox="1"/>
          <p:nvPr/>
        </p:nvSpPr>
        <p:spPr>
          <a:xfrm>
            <a:off x="6669758" y="2886556"/>
            <a:ext cx="457200" cy="584776"/>
          </a:xfrm>
          <a:prstGeom prst="rect">
            <a:avLst/>
          </a:prstGeom>
          <a:noFill/>
          <a:ln>
            <a:noFill/>
          </a:ln>
        </p:spPr>
        <p:txBody>
          <a:bodyPr spcFirstLastPara="1" wrap="square" lIns="68569" tIns="34275" rIns="68569" bIns="34275" anchor="ctr" anchorCtr="0">
            <a:noAutofit/>
          </a:bodyPr>
          <a:lstStyle/>
          <a:p>
            <a:pPr marL="0" marR="0" lvl="0" indent="0" algn="l" rtl="0">
              <a:spcBef>
                <a:spcPts val="0"/>
              </a:spcBef>
              <a:spcAft>
                <a:spcPts val="0"/>
              </a:spcAft>
              <a:buNone/>
            </a:pPr>
            <a:r>
              <a:rPr lang="zh-TW" altLang="en-US" sz="6000">
                <a:solidFill>
                  <a:srgbClr val="BFE471"/>
                </a:solidFill>
                <a:latin typeface="Arial"/>
                <a:ea typeface="Arial"/>
                <a:cs typeface="Arial"/>
                <a:sym typeface="Arial"/>
              </a:rPr>
              <a:t>”</a:t>
            </a:r>
            <a:endParaRPr sz="1350">
              <a:solidFill>
                <a:srgbClr val="BFE471"/>
              </a:solidFill>
              <a:latin typeface="Arial"/>
              <a:ea typeface="Arial"/>
              <a:cs typeface="Arial"/>
              <a:sym typeface="Arial"/>
            </a:endParaRPr>
          </a:p>
        </p:txBody>
      </p:sp>
    </p:spTree>
    <p:extLst>
      <p:ext uri="{BB962C8B-B14F-4D97-AF65-F5344CB8AC3E}">
        <p14:creationId xmlns:p14="http://schemas.microsoft.com/office/powerpoint/2010/main" val="27111416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名片">
  <p:cSld name="名片">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508001" y="1931988"/>
            <a:ext cx="6447501"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33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body" idx="1"/>
          </p:nvPr>
        </p:nvSpPr>
        <p:spPr>
          <a:xfrm>
            <a:off x="508001" y="4527448"/>
            <a:ext cx="6447501" cy="1513914"/>
          </a:xfrm>
          <a:prstGeom prst="rect">
            <a:avLst/>
          </a:prstGeom>
          <a:noFill/>
          <a:ln>
            <a:noFill/>
          </a:ln>
        </p:spPr>
        <p:txBody>
          <a:bodyPr spcFirstLastPara="1" wrap="square" lIns="91425" tIns="45700" rIns="91425" bIns="45700" anchor="t" anchorCtr="0">
            <a:normAutofit/>
          </a:bodyPr>
          <a:lstStyle>
            <a:lvl1pPr marL="342900" lvl="0" indent="-171450" algn="l">
              <a:spcBef>
                <a:spcPts val="750"/>
              </a:spcBef>
              <a:spcAft>
                <a:spcPts val="0"/>
              </a:spcAft>
              <a:buSzPts val="1440"/>
              <a:buNone/>
              <a:defRPr sz="1350">
                <a:solidFill>
                  <a:srgbClr val="3F3F3F"/>
                </a:solidFill>
              </a:defRPr>
            </a:lvl1pPr>
            <a:lvl2pPr marL="685800" lvl="1" indent="-171450" algn="l">
              <a:spcBef>
                <a:spcPts val="750"/>
              </a:spcBef>
              <a:spcAft>
                <a:spcPts val="0"/>
              </a:spcAft>
              <a:buSzPts val="1440"/>
              <a:buNone/>
              <a:defRPr sz="1350">
                <a:solidFill>
                  <a:srgbClr val="888888"/>
                </a:solidFill>
              </a:defRPr>
            </a:lvl2pPr>
            <a:lvl3pPr marL="1028700" lvl="2" indent="-171450" algn="l">
              <a:spcBef>
                <a:spcPts val="750"/>
              </a:spcBef>
              <a:spcAft>
                <a:spcPts val="0"/>
              </a:spcAft>
              <a:buSzPts val="1280"/>
              <a:buNone/>
              <a:defRPr sz="1200">
                <a:solidFill>
                  <a:srgbClr val="888888"/>
                </a:solidFill>
              </a:defRPr>
            </a:lvl3pPr>
            <a:lvl4pPr marL="1371600" lvl="3" indent="-171450" algn="l">
              <a:spcBef>
                <a:spcPts val="750"/>
              </a:spcBef>
              <a:spcAft>
                <a:spcPts val="0"/>
              </a:spcAft>
              <a:buSzPts val="1120"/>
              <a:buNone/>
              <a:defRPr sz="1050">
                <a:solidFill>
                  <a:srgbClr val="888888"/>
                </a:solidFill>
              </a:defRPr>
            </a:lvl4pPr>
            <a:lvl5pPr marL="1714500" lvl="4" indent="-171450" algn="l">
              <a:spcBef>
                <a:spcPts val="750"/>
              </a:spcBef>
              <a:spcAft>
                <a:spcPts val="0"/>
              </a:spcAft>
              <a:buSzPts val="1120"/>
              <a:buNone/>
              <a:defRPr sz="1050">
                <a:solidFill>
                  <a:srgbClr val="888888"/>
                </a:solidFill>
              </a:defRPr>
            </a:lvl5pPr>
            <a:lvl6pPr marL="2057400" lvl="5" indent="-171450" algn="l">
              <a:spcBef>
                <a:spcPts val="750"/>
              </a:spcBef>
              <a:spcAft>
                <a:spcPts val="0"/>
              </a:spcAft>
              <a:buSzPts val="1120"/>
              <a:buNone/>
              <a:defRPr sz="1050">
                <a:solidFill>
                  <a:srgbClr val="888888"/>
                </a:solidFill>
              </a:defRPr>
            </a:lvl6pPr>
            <a:lvl7pPr marL="2400300" lvl="6" indent="-171450" algn="l">
              <a:spcBef>
                <a:spcPts val="750"/>
              </a:spcBef>
              <a:spcAft>
                <a:spcPts val="0"/>
              </a:spcAft>
              <a:buSzPts val="1120"/>
              <a:buNone/>
              <a:defRPr sz="1050">
                <a:solidFill>
                  <a:srgbClr val="888888"/>
                </a:solidFill>
              </a:defRPr>
            </a:lvl7pPr>
            <a:lvl8pPr marL="2743200" lvl="7" indent="-171450" algn="l">
              <a:spcBef>
                <a:spcPts val="750"/>
              </a:spcBef>
              <a:spcAft>
                <a:spcPts val="0"/>
              </a:spcAft>
              <a:buSzPts val="1120"/>
              <a:buNone/>
              <a:defRPr sz="1050">
                <a:solidFill>
                  <a:srgbClr val="888888"/>
                </a:solidFill>
              </a:defRPr>
            </a:lvl8pPr>
            <a:lvl9pPr marL="3086100" lvl="8" indent="-171450" algn="l">
              <a:spcBef>
                <a:spcPts val="750"/>
              </a:spcBef>
              <a:spcAft>
                <a:spcPts val="0"/>
              </a:spcAft>
              <a:buSzPts val="1120"/>
              <a:buNone/>
              <a:defRPr sz="1050">
                <a:solidFill>
                  <a:srgbClr val="888888"/>
                </a:solidFill>
              </a:defRPr>
            </a:lvl9pPr>
          </a:lstStyle>
          <a:p>
            <a:endParaRPr/>
          </a:p>
        </p:txBody>
      </p:sp>
      <p:sp>
        <p:nvSpPr>
          <p:cNvPr id="108" name="Google Shape;108;p19"/>
          <p:cNvSpPr txBox="1">
            <a:spLocks noGrp="1"/>
          </p:cNvSpPr>
          <p:nvPr>
            <p:ph type="dt" idx="10"/>
          </p:nvPr>
        </p:nvSpPr>
        <p:spPr>
          <a:xfrm>
            <a:off x="5403850" y="6041363"/>
            <a:ext cx="68395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9"/>
          <p:cNvSpPr txBox="1">
            <a:spLocks noGrp="1"/>
          </p:cNvSpPr>
          <p:nvPr>
            <p:ph type="ftr" idx="11"/>
          </p:nvPr>
        </p:nvSpPr>
        <p:spPr>
          <a:xfrm>
            <a:off x="508001" y="6041363"/>
            <a:ext cx="47232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9"/>
          <p:cNvSpPr txBox="1">
            <a:spLocks noGrp="1"/>
          </p:cNvSpPr>
          <p:nvPr>
            <p:ph type="sldNum" idx="12"/>
          </p:nvPr>
        </p:nvSpPr>
        <p:spPr>
          <a:xfrm>
            <a:off x="6442998" y="6041363"/>
            <a:ext cx="5125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altLang="zh-TW" smtClean="0"/>
              <a:pPr>
                <a:spcAft>
                  <a:spcPts val="0"/>
                </a:spcAft>
              </a:pPr>
              <a:t>‹#›</a:t>
            </a:fld>
            <a:endParaRPr lang="zh-TW" altLang="en-US"/>
          </a:p>
        </p:txBody>
      </p:sp>
    </p:spTree>
    <p:extLst>
      <p:ext uri="{BB962C8B-B14F-4D97-AF65-F5344CB8AC3E}">
        <p14:creationId xmlns:p14="http://schemas.microsoft.com/office/powerpoint/2010/main" val="26295987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引述名片">
  <p:cSld name="引述名片">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698500" y="609600"/>
            <a:ext cx="6070601"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33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body" idx="1"/>
          </p:nvPr>
        </p:nvSpPr>
        <p:spPr>
          <a:xfrm>
            <a:off x="507999" y="4013200"/>
            <a:ext cx="6447502" cy="514248"/>
          </a:xfrm>
          <a:prstGeom prst="rect">
            <a:avLst/>
          </a:prstGeom>
          <a:noFill/>
          <a:ln>
            <a:noFill/>
          </a:ln>
        </p:spPr>
        <p:txBody>
          <a:bodyPr spcFirstLastPara="1" wrap="square" lIns="91425" tIns="45700" rIns="91425" bIns="45700" anchor="b" anchorCtr="0">
            <a:noAutofit/>
          </a:bodyPr>
          <a:lstStyle>
            <a:lvl1pPr marL="342900" lvl="0" indent="-171450" algn="l">
              <a:spcBef>
                <a:spcPts val="750"/>
              </a:spcBef>
              <a:spcAft>
                <a:spcPts val="0"/>
              </a:spcAft>
              <a:buSzPts val="1920"/>
              <a:buFont typeface="Trebuchet MS"/>
              <a:buNone/>
              <a:defRPr sz="1800">
                <a:solidFill>
                  <a:srgbClr val="3F3F3F"/>
                </a:solidFill>
              </a:defRPr>
            </a:lvl1pPr>
            <a:lvl2pPr marL="685800" lvl="1" indent="-171450" algn="l">
              <a:spcBef>
                <a:spcPts val="750"/>
              </a:spcBef>
              <a:spcAft>
                <a:spcPts val="0"/>
              </a:spcAft>
              <a:buSzPts val="1280"/>
              <a:buFont typeface="Trebuchet MS"/>
              <a:buNone/>
              <a:defRPr/>
            </a:lvl2pPr>
            <a:lvl3pPr marL="1028700" lvl="2" indent="-171450" algn="l">
              <a:spcBef>
                <a:spcPts val="750"/>
              </a:spcBef>
              <a:spcAft>
                <a:spcPts val="0"/>
              </a:spcAft>
              <a:buSzPts val="1120"/>
              <a:buFont typeface="Trebuchet MS"/>
              <a:buNone/>
              <a:defRPr/>
            </a:lvl3pPr>
            <a:lvl4pPr marL="1371600" lvl="3" indent="-171450" algn="l">
              <a:spcBef>
                <a:spcPts val="750"/>
              </a:spcBef>
              <a:spcAft>
                <a:spcPts val="0"/>
              </a:spcAft>
              <a:buSzPts val="960"/>
              <a:buFont typeface="Trebuchet MS"/>
              <a:buNone/>
              <a:defRPr/>
            </a:lvl4pPr>
            <a:lvl5pPr marL="1714500" lvl="4" indent="-171450" algn="l">
              <a:spcBef>
                <a:spcPts val="750"/>
              </a:spcBef>
              <a:spcAft>
                <a:spcPts val="0"/>
              </a:spcAft>
              <a:buSzPts val="960"/>
              <a:buFont typeface="Trebuchet MS"/>
              <a:buNone/>
              <a:defRPr/>
            </a:lvl5pPr>
            <a:lvl6pPr marL="2057400" lvl="5" indent="-240029" algn="l">
              <a:spcBef>
                <a:spcPts val="750"/>
              </a:spcBef>
              <a:spcAft>
                <a:spcPts val="0"/>
              </a:spcAft>
              <a:buSzPts val="1440"/>
              <a:buChar char="►"/>
              <a:defRPr/>
            </a:lvl6pPr>
            <a:lvl7pPr marL="2400300" lvl="6" indent="-240029" algn="l">
              <a:spcBef>
                <a:spcPts val="750"/>
              </a:spcBef>
              <a:spcAft>
                <a:spcPts val="0"/>
              </a:spcAft>
              <a:buSzPts val="1440"/>
              <a:buChar char="►"/>
              <a:defRPr/>
            </a:lvl7pPr>
            <a:lvl8pPr marL="2743200" lvl="7" indent="-240030" algn="l">
              <a:spcBef>
                <a:spcPts val="750"/>
              </a:spcBef>
              <a:spcAft>
                <a:spcPts val="0"/>
              </a:spcAft>
              <a:buSzPts val="1440"/>
              <a:buChar char="►"/>
              <a:defRPr/>
            </a:lvl8pPr>
            <a:lvl9pPr marL="3086100" lvl="8" indent="-240030" algn="l">
              <a:spcBef>
                <a:spcPts val="750"/>
              </a:spcBef>
              <a:spcAft>
                <a:spcPts val="0"/>
              </a:spcAft>
              <a:buSzPts val="1440"/>
              <a:buChar char="►"/>
              <a:defRPr/>
            </a:lvl9pPr>
          </a:lstStyle>
          <a:p>
            <a:endParaRPr/>
          </a:p>
        </p:txBody>
      </p:sp>
      <p:sp>
        <p:nvSpPr>
          <p:cNvPr id="114" name="Google Shape;114;p20"/>
          <p:cNvSpPr txBox="1">
            <a:spLocks noGrp="1"/>
          </p:cNvSpPr>
          <p:nvPr>
            <p:ph type="body" idx="2"/>
          </p:nvPr>
        </p:nvSpPr>
        <p:spPr>
          <a:xfrm>
            <a:off x="508001" y="4527448"/>
            <a:ext cx="6447501" cy="1513914"/>
          </a:xfrm>
          <a:prstGeom prst="rect">
            <a:avLst/>
          </a:prstGeom>
          <a:noFill/>
          <a:ln>
            <a:noFill/>
          </a:ln>
        </p:spPr>
        <p:txBody>
          <a:bodyPr spcFirstLastPara="1" wrap="square" lIns="91425" tIns="45700" rIns="91425" bIns="45700" anchor="t" anchorCtr="0">
            <a:normAutofit/>
          </a:bodyPr>
          <a:lstStyle>
            <a:lvl1pPr marL="342900" lvl="0" indent="-171450" algn="l">
              <a:spcBef>
                <a:spcPts val="750"/>
              </a:spcBef>
              <a:spcAft>
                <a:spcPts val="0"/>
              </a:spcAft>
              <a:buSzPts val="1440"/>
              <a:buNone/>
              <a:defRPr sz="1350">
                <a:solidFill>
                  <a:srgbClr val="7F7F7F"/>
                </a:solidFill>
              </a:defRPr>
            </a:lvl1pPr>
            <a:lvl2pPr marL="685800" lvl="1" indent="-171450" algn="l">
              <a:spcBef>
                <a:spcPts val="750"/>
              </a:spcBef>
              <a:spcAft>
                <a:spcPts val="0"/>
              </a:spcAft>
              <a:buSzPts val="1440"/>
              <a:buNone/>
              <a:defRPr sz="1350">
                <a:solidFill>
                  <a:srgbClr val="888888"/>
                </a:solidFill>
              </a:defRPr>
            </a:lvl2pPr>
            <a:lvl3pPr marL="1028700" lvl="2" indent="-171450" algn="l">
              <a:spcBef>
                <a:spcPts val="750"/>
              </a:spcBef>
              <a:spcAft>
                <a:spcPts val="0"/>
              </a:spcAft>
              <a:buSzPts val="1280"/>
              <a:buNone/>
              <a:defRPr sz="1200">
                <a:solidFill>
                  <a:srgbClr val="888888"/>
                </a:solidFill>
              </a:defRPr>
            </a:lvl3pPr>
            <a:lvl4pPr marL="1371600" lvl="3" indent="-171450" algn="l">
              <a:spcBef>
                <a:spcPts val="750"/>
              </a:spcBef>
              <a:spcAft>
                <a:spcPts val="0"/>
              </a:spcAft>
              <a:buSzPts val="1120"/>
              <a:buNone/>
              <a:defRPr sz="1050">
                <a:solidFill>
                  <a:srgbClr val="888888"/>
                </a:solidFill>
              </a:defRPr>
            </a:lvl4pPr>
            <a:lvl5pPr marL="1714500" lvl="4" indent="-171450" algn="l">
              <a:spcBef>
                <a:spcPts val="750"/>
              </a:spcBef>
              <a:spcAft>
                <a:spcPts val="0"/>
              </a:spcAft>
              <a:buSzPts val="1120"/>
              <a:buNone/>
              <a:defRPr sz="1050">
                <a:solidFill>
                  <a:srgbClr val="888888"/>
                </a:solidFill>
              </a:defRPr>
            </a:lvl5pPr>
            <a:lvl6pPr marL="2057400" lvl="5" indent="-171450" algn="l">
              <a:spcBef>
                <a:spcPts val="750"/>
              </a:spcBef>
              <a:spcAft>
                <a:spcPts val="0"/>
              </a:spcAft>
              <a:buSzPts val="1120"/>
              <a:buNone/>
              <a:defRPr sz="1050">
                <a:solidFill>
                  <a:srgbClr val="888888"/>
                </a:solidFill>
              </a:defRPr>
            </a:lvl6pPr>
            <a:lvl7pPr marL="2400300" lvl="6" indent="-171450" algn="l">
              <a:spcBef>
                <a:spcPts val="750"/>
              </a:spcBef>
              <a:spcAft>
                <a:spcPts val="0"/>
              </a:spcAft>
              <a:buSzPts val="1120"/>
              <a:buNone/>
              <a:defRPr sz="1050">
                <a:solidFill>
                  <a:srgbClr val="888888"/>
                </a:solidFill>
              </a:defRPr>
            </a:lvl7pPr>
            <a:lvl8pPr marL="2743200" lvl="7" indent="-171450" algn="l">
              <a:spcBef>
                <a:spcPts val="750"/>
              </a:spcBef>
              <a:spcAft>
                <a:spcPts val="0"/>
              </a:spcAft>
              <a:buSzPts val="1120"/>
              <a:buNone/>
              <a:defRPr sz="1050">
                <a:solidFill>
                  <a:srgbClr val="888888"/>
                </a:solidFill>
              </a:defRPr>
            </a:lvl8pPr>
            <a:lvl9pPr marL="3086100" lvl="8" indent="-171450" algn="l">
              <a:spcBef>
                <a:spcPts val="750"/>
              </a:spcBef>
              <a:spcAft>
                <a:spcPts val="0"/>
              </a:spcAft>
              <a:buSzPts val="1120"/>
              <a:buNone/>
              <a:defRPr sz="1050">
                <a:solidFill>
                  <a:srgbClr val="888888"/>
                </a:solidFill>
              </a:defRPr>
            </a:lvl9pPr>
          </a:lstStyle>
          <a:p>
            <a:endParaRPr/>
          </a:p>
        </p:txBody>
      </p:sp>
      <p:sp>
        <p:nvSpPr>
          <p:cNvPr id="115" name="Google Shape;115;p20"/>
          <p:cNvSpPr txBox="1">
            <a:spLocks noGrp="1"/>
          </p:cNvSpPr>
          <p:nvPr>
            <p:ph type="dt" idx="10"/>
          </p:nvPr>
        </p:nvSpPr>
        <p:spPr>
          <a:xfrm>
            <a:off x="5403850" y="6041363"/>
            <a:ext cx="68395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0"/>
          <p:cNvSpPr txBox="1">
            <a:spLocks noGrp="1"/>
          </p:cNvSpPr>
          <p:nvPr>
            <p:ph type="ftr" idx="11"/>
          </p:nvPr>
        </p:nvSpPr>
        <p:spPr>
          <a:xfrm>
            <a:off x="508001" y="6041363"/>
            <a:ext cx="47232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0"/>
          <p:cNvSpPr txBox="1">
            <a:spLocks noGrp="1"/>
          </p:cNvSpPr>
          <p:nvPr>
            <p:ph type="sldNum" idx="12"/>
          </p:nvPr>
        </p:nvSpPr>
        <p:spPr>
          <a:xfrm>
            <a:off x="6442998" y="6041363"/>
            <a:ext cx="5125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altLang="zh-TW" smtClean="0"/>
              <a:pPr>
                <a:spcAft>
                  <a:spcPts val="0"/>
                </a:spcAft>
              </a:pPr>
              <a:t>‹#›</a:t>
            </a:fld>
            <a:endParaRPr lang="zh-TW" altLang="en-US"/>
          </a:p>
        </p:txBody>
      </p:sp>
      <p:sp>
        <p:nvSpPr>
          <p:cNvPr id="118" name="Google Shape;118;p20"/>
          <p:cNvSpPr txBox="1"/>
          <p:nvPr/>
        </p:nvSpPr>
        <p:spPr>
          <a:xfrm>
            <a:off x="406403" y="790378"/>
            <a:ext cx="457200" cy="584776"/>
          </a:xfrm>
          <a:prstGeom prst="rect">
            <a:avLst/>
          </a:prstGeom>
          <a:noFill/>
          <a:ln>
            <a:noFill/>
          </a:ln>
        </p:spPr>
        <p:txBody>
          <a:bodyPr spcFirstLastPara="1" wrap="square" lIns="68569" tIns="34275" rIns="68569" bIns="34275" anchor="ctr" anchorCtr="0">
            <a:noAutofit/>
          </a:bodyPr>
          <a:lstStyle/>
          <a:p>
            <a:pPr marL="0" marR="0" lvl="0" indent="0" algn="l" rtl="0">
              <a:spcBef>
                <a:spcPts val="0"/>
              </a:spcBef>
              <a:spcAft>
                <a:spcPts val="0"/>
              </a:spcAft>
              <a:buNone/>
            </a:pPr>
            <a:r>
              <a:rPr lang="zh-TW" altLang="en-US" sz="6000">
                <a:solidFill>
                  <a:srgbClr val="BFE471"/>
                </a:solidFill>
                <a:latin typeface="Arial"/>
                <a:ea typeface="Arial"/>
                <a:cs typeface="Arial"/>
                <a:sym typeface="Arial"/>
              </a:rPr>
              <a:t>“</a:t>
            </a:r>
            <a:endParaRPr/>
          </a:p>
        </p:txBody>
      </p:sp>
      <p:sp>
        <p:nvSpPr>
          <p:cNvPr id="119" name="Google Shape;119;p20"/>
          <p:cNvSpPr txBox="1"/>
          <p:nvPr/>
        </p:nvSpPr>
        <p:spPr>
          <a:xfrm>
            <a:off x="6669758" y="2886556"/>
            <a:ext cx="457200" cy="584776"/>
          </a:xfrm>
          <a:prstGeom prst="rect">
            <a:avLst/>
          </a:prstGeom>
          <a:noFill/>
          <a:ln>
            <a:noFill/>
          </a:ln>
        </p:spPr>
        <p:txBody>
          <a:bodyPr spcFirstLastPara="1" wrap="square" lIns="68569" tIns="34275" rIns="68569" bIns="34275" anchor="ctr" anchorCtr="0">
            <a:noAutofit/>
          </a:bodyPr>
          <a:lstStyle/>
          <a:p>
            <a:pPr marL="0" marR="0" lvl="0" indent="0" algn="l" rtl="0">
              <a:spcBef>
                <a:spcPts val="0"/>
              </a:spcBef>
              <a:spcAft>
                <a:spcPts val="0"/>
              </a:spcAft>
              <a:buNone/>
            </a:pPr>
            <a:r>
              <a:rPr lang="zh-TW" altLang="en-US" sz="6000">
                <a:solidFill>
                  <a:srgbClr val="BFE471"/>
                </a:solidFill>
                <a:latin typeface="Arial"/>
                <a:ea typeface="Arial"/>
                <a:cs typeface="Arial"/>
                <a:sym typeface="Arial"/>
              </a:rPr>
              <a:t>”</a:t>
            </a:r>
            <a:endParaRPr/>
          </a:p>
        </p:txBody>
      </p:sp>
    </p:spTree>
    <p:extLst>
      <p:ext uri="{BB962C8B-B14F-4D97-AF65-F5344CB8AC3E}">
        <p14:creationId xmlns:p14="http://schemas.microsoft.com/office/powerpoint/2010/main" val="1085347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5">
            <a:extLst>
              <a:ext uri="{FF2B5EF4-FFF2-40B4-BE49-F238E27FC236}">
                <a16:creationId xmlns:a16="http://schemas.microsoft.com/office/drawing/2014/main" id="{D2495300-7AD0-4DDD-ADF1-B0BF6251CAB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37505D70-9AD7-4B67-9417-98608653284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a:extLst>
              <a:ext uri="{FF2B5EF4-FFF2-40B4-BE49-F238E27FC236}">
                <a16:creationId xmlns:a16="http://schemas.microsoft.com/office/drawing/2014/main" id="{6EA40A59-1B94-455B-8460-CDAD16917C85}"/>
              </a:ext>
            </a:extLst>
          </p:cNvPr>
          <p:cNvSpPr>
            <a:spLocks noGrp="1" noChangeArrowheads="1"/>
          </p:cNvSpPr>
          <p:nvPr>
            <p:ph type="sldNum" sz="quarter" idx="12"/>
          </p:nvPr>
        </p:nvSpPr>
        <p:spPr>
          <a:ln/>
        </p:spPr>
        <p:txBody>
          <a:bodyPr/>
          <a:lstStyle>
            <a:lvl1pPr>
              <a:defRPr/>
            </a:lvl1pPr>
          </a:lstStyle>
          <a:p>
            <a:pPr>
              <a:defRPr/>
            </a:pPr>
            <a:fld id="{45E9A24D-E10D-401C-9ABB-DBA3EDFFF632}" type="slidenum">
              <a:rPr lang="zh-CN" altLang="en-US"/>
              <a:pPr>
                <a:defRPr/>
              </a:pPr>
              <a:t>‹#›</a:t>
            </a:fld>
            <a:endParaRPr lang="en-US" altLang="zh-CN"/>
          </a:p>
        </p:txBody>
      </p:sp>
    </p:spTree>
    <p:extLst>
      <p:ext uri="{BB962C8B-B14F-4D97-AF65-F5344CB8AC3E}">
        <p14:creationId xmlns:p14="http://schemas.microsoft.com/office/powerpoint/2010/main" val="380995966"/>
      </p:ext>
    </p:extLst>
  </p:cSld>
  <p:clrMapOvr>
    <a:masterClrMapping/>
  </p:clrMapOvr>
  <p:transition spd="slow">
    <p:push/>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是非題">
  <p:cSld name="是非題">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514350" y="609600"/>
            <a:ext cx="6441152"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33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body" idx="1"/>
          </p:nvPr>
        </p:nvSpPr>
        <p:spPr>
          <a:xfrm>
            <a:off x="507999" y="4013200"/>
            <a:ext cx="6447502" cy="514248"/>
          </a:xfrm>
          <a:prstGeom prst="rect">
            <a:avLst/>
          </a:prstGeom>
          <a:noFill/>
          <a:ln>
            <a:noFill/>
          </a:ln>
        </p:spPr>
        <p:txBody>
          <a:bodyPr spcFirstLastPara="1" wrap="square" lIns="91425" tIns="45700" rIns="91425" bIns="45700" anchor="b" anchorCtr="0">
            <a:noAutofit/>
          </a:bodyPr>
          <a:lstStyle>
            <a:lvl1pPr marL="342900" lvl="0" indent="-171450" algn="l">
              <a:spcBef>
                <a:spcPts val="750"/>
              </a:spcBef>
              <a:spcAft>
                <a:spcPts val="0"/>
              </a:spcAft>
              <a:buSzPts val="1920"/>
              <a:buFont typeface="Trebuchet MS"/>
              <a:buNone/>
              <a:defRPr sz="1800">
                <a:solidFill>
                  <a:schemeClr val="accent1"/>
                </a:solidFill>
              </a:defRPr>
            </a:lvl1pPr>
            <a:lvl2pPr marL="685800" lvl="1" indent="-171450" algn="l">
              <a:spcBef>
                <a:spcPts val="750"/>
              </a:spcBef>
              <a:spcAft>
                <a:spcPts val="0"/>
              </a:spcAft>
              <a:buSzPts val="1280"/>
              <a:buFont typeface="Trebuchet MS"/>
              <a:buNone/>
              <a:defRPr/>
            </a:lvl2pPr>
            <a:lvl3pPr marL="1028700" lvl="2" indent="-171450" algn="l">
              <a:spcBef>
                <a:spcPts val="750"/>
              </a:spcBef>
              <a:spcAft>
                <a:spcPts val="0"/>
              </a:spcAft>
              <a:buSzPts val="1120"/>
              <a:buFont typeface="Trebuchet MS"/>
              <a:buNone/>
              <a:defRPr/>
            </a:lvl3pPr>
            <a:lvl4pPr marL="1371600" lvl="3" indent="-171450" algn="l">
              <a:spcBef>
                <a:spcPts val="750"/>
              </a:spcBef>
              <a:spcAft>
                <a:spcPts val="0"/>
              </a:spcAft>
              <a:buSzPts val="960"/>
              <a:buFont typeface="Trebuchet MS"/>
              <a:buNone/>
              <a:defRPr/>
            </a:lvl4pPr>
            <a:lvl5pPr marL="1714500" lvl="4" indent="-171450" algn="l">
              <a:spcBef>
                <a:spcPts val="750"/>
              </a:spcBef>
              <a:spcAft>
                <a:spcPts val="0"/>
              </a:spcAft>
              <a:buSzPts val="960"/>
              <a:buFont typeface="Trebuchet MS"/>
              <a:buNone/>
              <a:defRPr/>
            </a:lvl5pPr>
            <a:lvl6pPr marL="2057400" lvl="5" indent="-240029" algn="l">
              <a:spcBef>
                <a:spcPts val="750"/>
              </a:spcBef>
              <a:spcAft>
                <a:spcPts val="0"/>
              </a:spcAft>
              <a:buSzPts val="1440"/>
              <a:buChar char="►"/>
              <a:defRPr/>
            </a:lvl6pPr>
            <a:lvl7pPr marL="2400300" lvl="6" indent="-240029" algn="l">
              <a:spcBef>
                <a:spcPts val="750"/>
              </a:spcBef>
              <a:spcAft>
                <a:spcPts val="0"/>
              </a:spcAft>
              <a:buSzPts val="1440"/>
              <a:buChar char="►"/>
              <a:defRPr/>
            </a:lvl7pPr>
            <a:lvl8pPr marL="2743200" lvl="7" indent="-240030" algn="l">
              <a:spcBef>
                <a:spcPts val="750"/>
              </a:spcBef>
              <a:spcAft>
                <a:spcPts val="0"/>
              </a:spcAft>
              <a:buSzPts val="1440"/>
              <a:buChar char="►"/>
              <a:defRPr/>
            </a:lvl8pPr>
            <a:lvl9pPr marL="3086100" lvl="8" indent="-240030" algn="l">
              <a:spcBef>
                <a:spcPts val="750"/>
              </a:spcBef>
              <a:spcAft>
                <a:spcPts val="0"/>
              </a:spcAft>
              <a:buSzPts val="1440"/>
              <a:buChar char="►"/>
              <a:defRPr/>
            </a:lvl9pPr>
          </a:lstStyle>
          <a:p>
            <a:endParaRPr/>
          </a:p>
        </p:txBody>
      </p:sp>
      <p:sp>
        <p:nvSpPr>
          <p:cNvPr id="123" name="Google Shape;123;p21"/>
          <p:cNvSpPr txBox="1">
            <a:spLocks noGrp="1"/>
          </p:cNvSpPr>
          <p:nvPr>
            <p:ph type="body" idx="2"/>
          </p:nvPr>
        </p:nvSpPr>
        <p:spPr>
          <a:xfrm>
            <a:off x="508001" y="4527448"/>
            <a:ext cx="6447501" cy="1513914"/>
          </a:xfrm>
          <a:prstGeom prst="rect">
            <a:avLst/>
          </a:prstGeom>
          <a:noFill/>
          <a:ln>
            <a:noFill/>
          </a:ln>
        </p:spPr>
        <p:txBody>
          <a:bodyPr spcFirstLastPara="1" wrap="square" lIns="91425" tIns="45700" rIns="91425" bIns="45700" anchor="t" anchorCtr="0">
            <a:normAutofit/>
          </a:bodyPr>
          <a:lstStyle>
            <a:lvl1pPr marL="342900" lvl="0" indent="-171450" algn="l">
              <a:spcBef>
                <a:spcPts val="750"/>
              </a:spcBef>
              <a:spcAft>
                <a:spcPts val="0"/>
              </a:spcAft>
              <a:buSzPts val="1440"/>
              <a:buNone/>
              <a:defRPr sz="1350">
                <a:solidFill>
                  <a:srgbClr val="7F7F7F"/>
                </a:solidFill>
              </a:defRPr>
            </a:lvl1pPr>
            <a:lvl2pPr marL="685800" lvl="1" indent="-171450" algn="l">
              <a:spcBef>
                <a:spcPts val="750"/>
              </a:spcBef>
              <a:spcAft>
                <a:spcPts val="0"/>
              </a:spcAft>
              <a:buSzPts val="1440"/>
              <a:buNone/>
              <a:defRPr sz="1350">
                <a:solidFill>
                  <a:srgbClr val="888888"/>
                </a:solidFill>
              </a:defRPr>
            </a:lvl2pPr>
            <a:lvl3pPr marL="1028700" lvl="2" indent="-171450" algn="l">
              <a:spcBef>
                <a:spcPts val="750"/>
              </a:spcBef>
              <a:spcAft>
                <a:spcPts val="0"/>
              </a:spcAft>
              <a:buSzPts val="1280"/>
              <a:buNone/>
              <a:defRPr sz="1200">
                <a:solidFill>
                  <a:srgbClr val="888888"/>
                </a:solidFill>
              </a:defRPr>
            </a:lvl3pPr>
            <a:lvl4pPr marL="1371600" lvl="3" indent="-171450" algn="l">
              <a:spcBef>
                <a:spcPts val="750"/>
              </a:spcBef>
              <a:spcAft>
                <a:spcPts val="0"/>
              </a:spcAft>
              <a:buSzPts val="1120"/>
              <a:buNone/>
              <a:defRPr sz="1050">
                <a:solidFill>
                  <a:srgbClr val="888888"/>
                </a:solidFill>
              </a:defRPr>
            </a:lvl4pPr>
            <a:lvl5pPr marL="1714500" lvl="4" indent="-171450" algn="l">
              <a:spcBef>
                <a:spcPts val="750"/>
              </a:spcBef>
              <a:spcAft>
                <a:spcPts val="0"/>
              </a:spcAft>
              <a:buSzPts val="1120"/>
              <a:buNone/>
              <a:defRPr sz="1050">
                <a:solidFill>
                  <a:srgbClr val="888888"/>
                </a:solidFill>
              </a:defRPr>
            </a:lvl5pPr>
            <a:lvl6pPr marL="2057400" lvl="5" indent="-171450" algn="l">
              <a:spcBef>
                <a:spcPts val="750"/>
              </a:spcBef>
              <a:spcAft>
                <a:spcPts val="0"/>
              </a:spcAft>
              <a:buSzPts val="1120"/>
              <a:buNone/>
              <a:defRPr sz="1050">
                <a:solidFill>
                  <a:srgbClr val="888888"/>
                </a:solidFill>
              </a:defRPr>
            </a:lvl6pPr>
            <a:lvl7pPr marL="2400300" lvl="6" indent="-171450" algn="l">
              <a:spcBef>
                <a:spcPts val="750"/>
              </a:spcBef>
              <a:spcAft>
                <a:spcPts val="0"/>
              </a:spcAft>
              <a:buSzPts val="1120"/>
              <a:buNone/>
              <a:defRPr sz="1050">
                <a:solidFill>
                  <a:srgbClr val="888888"/>
                </a:solidFill>
              </a:defRPr>
            </a:lvl7pPr>
            <a:lvl8pPr marL="2743200" lvl="7" indent="-171450" algn="l">
              <a:spcBef>
                <a:spcPts val="750"/>
              </a:spcBef>
              <a:spcAft>
                <a:spcPts val="0"/>
              </a:spcAft>
              <a:buSzPts val="1120"/>
              <a:buNone/>
              <a:defRPr sz="1050">
                <a:solidFill>
                  <a:srgbClr val="888888"/>
                </a:solidFill>
              </a:defRPr>
            </a:lvl8pPr>
            <a:lvl9pPr marL="3086100" lvl="8" indent="-171450" algn="l">
              <a:spcBef>
                <a:spcPts val="750"/>
              </a:spcBef>
              <a:spcAft>
                <a:spcPts val="0"/>
              </a:spcAft>
              <a:buSzPts val="1120"/>
              <a:buNone/>
              <a:defRPr sz="1050">
                <a:solidFill>
                  <a:srgbClr val="888888"/>
                </a:solidFill>
              </a:defRPr>
            </a:lvl9pPr>
          </a:lstStyle>
          <a:p>
            <a:endParaRPr/>
          </a:p>
        </p:txBody>
      </p:sp>
      <p:sp>
        <p:nvSpPr>
          <p:cNvPr id="124" name="Google Shape;124;p21"/>
          <p:cNvSpPr txBox="1">
            <a:spLocks noGrp="1"/>
          </p:cNvSpPr>
          <p:nvPr>
            <p:ph type="dt" idx="10"/>
          </p:nvPr>
        </p:nvSpPr>
        <p:spPr>
          <a:xfrm>
            <a:off x="5403850" y="6041363"/>
            <a:ext cx="68395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1"/>
          <p:cNvSpPr txBox="1">
            <a:spLocks noGrp="1"/>
          </p:cNvSpPr>
          <p:nvPr>
            <p:ph type="ftr" idx="11"/>
          </p:nvPr>
        </p:nvSpPr>
        <p:spPr>
          <a:xfrm>
            <a:off x="508001" y="6041363"/>
            <a:ext cx="47232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1"/>
          <p:cNvSpPr txBox="1">
            <a:spLocks noGrp="1"/>
          </p:cNvSpPr>
          <p:nvPr>
            <p:ph type="sldNum" idx="12"/>
          </p:nvPr>
        </p:nvSpPr>
        <p:spPr>
          <a:xfrm>
            <a:off x="6442998" y="6041363"/>
            <a:ext cx="5125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altLang="zh-TW" smtClean="0"/>
              <a:pPr>
                <a:spcAft>
                  <a:spcPts val="0"/>
                </a:spcAft>
              </a:pPr>
              <a:t>‹#›</a:t>
            </a:fld>
            <a:endParaRPr lang="zh-TW" altLang="en-US"/>
          </a:p>
        </p:txBody>
      </p:sp>
    </p:spTree>
    <p:extLst>
      <p:ext uri="{BB962C8B-B14F-4D97-AF65-F5344CB8AC3E}">
        <p14:creationId xmlns:p14="http://schemas.microsoft.com/office/powerpoint/2010/main" val="8582008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標題及直排文字" type="vertTx">
  <p:cSld name="標題及直排文字">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508001" y="609600"/>
            <a:ext cx="6447501"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2"/>
          <p:cNvSpPr txBox="1">
            <a:spLocks noGrp="1"/>
          </p:cNvSpPr>
          <p:nvPr>
            <p:ph type="body" idx="1"/>
          </p:nvPr>
        </p:nvSpPr>
        <p:spPr>
          <a:xfrm rot="5400000">
            <a:off x="1791365" y="877226"/>
            <a:ext cx="3880773" cy="6447501"/>
          </a:xfrm>
          <a:prstGeom prst="rect">
            <a:avLst/>
          </a:prstGeom>
          <a:noFill/>
          <a:ln>
            <a:noFill/>
          </a:ln>
        </p:spPr>
        <p:txBody>
          <a:bodyPr spcFirstLastPara="1" wrap="square" lIns="91425" tIns="45700" rIns="91425" bIns="45700" anchor="t" anchorCtr="0">
            <a:normAutofit/>
          </a:bodyPr>
          <a:lstStyle>
            <a:lvl1pPr marL="342900" lvl="0" indent="-240030" algn="l">
              <a:spcBef>
                <a:spcPts val="750"/>
              </a:spcBef>
              <a:spcAft>
                <a:spcPts val="0"/>
              </a:spcAft>
              <a:buSzPts val="1440"/>
              <a:buChar char="►"/>
              <a:defRPr/>
            </a:lvl1pPr>
            <a:lvl2pPr marL="685800" lvl="1" indent="-240030" algn="l">
              <a:spcBef>
                <a:spcPts val="750"/>
              </a:spcBef>
              <a:spcAft>
                <a:spcPts val="0"/>
              </a:spcAft>
              <a:buSzPts val="1440"/>
              <a:buChar char="►"/>
              <a:defRPr/>
            </a:lvl2pPr>
            <a:lvl3pPr marL="1028700" lvl="2" indent="-240029" algn="l">
              <a:spcBef>
                <a:spcPts val="750"/>
              </a:spcBef>
              <a:spcAft>
                <a:spcPts val="0"/>
              </a:spcAft>
              <a:buSzPts val="1440"/>
              <a:buChar char="►"/>
              <a:defRPr/>
            </a:lvl3pPr>
            <a:lvl4pPr marL="1371600" lvl="3" indent="-240029" algn="l">
              <a:spcBef>
                <a:spcPts val="750"/>
              </a:spcBef>
              <a:spcAft>
                <a:spcPts val="0"/>
              </a:spcAft>
              <a:buSzPts val="1440"/>
              <a:buChar char="►"/>
              <a:defRPr/>
            </a:lvl4pPr>
            <a:lvl5pPr marL="1714500" lvl="4" indent="-240029" algn="l">
              <a:spcBef>
                <a:spcPts val="750"/>
              </a:spcBef>
              <a:spcAft>
                <a:spcPts val="0"/>
              </a:spcAft>
              <a:buSzPts val="1440"/>
              <a:buChar char="►"/>
              <a:defRPr/>
            </a:lvl5pPr>
            <a:lvl6pPr marL="2057400" lvl="5" indent="-240029" algn="l">
              <a:spcBef>
                <a:spcPts val="750"/>
              </a:spcBef>
              <a:spcAft>
                <a:spcPts val="0"/>
              </a:spcAft>
              <a:buSzPts val="1440"/>
              <a:buChar char="►"/>
              <a:defRPr/>
            </a:lvl6pPr>
            <a:lvl7pPr marL="2400300" lvl="6" indent="-240029" algn="l">
              <a:spcBef>
                <a:spcPts val="750"/>
              </a:spcBef>
              <a:spcAft>
                <a:spcPts val="0"/>
              </a:spcAft>
              <a:buSzPts val="1440"/>
              <a:buChar char="►"/>
              <a:defRPr/>
            </a:lvl7pPr>
            <a:lvl8pPr marL="2743200" lvl="7" indent="-240030" algn="l">
              <a:spcBef>
                <a:spcPts val="750"/>
              </a:spcBef>
              <a:spcAft>
                <a:spcPts val="0"/>
              </a:spcAft>
              <a:buSzPts val="1440"/>
              <a:buChar char="►"/>
              <a:defRPr/>
            </a:lvl8pPr>
            <a:lvl9pPr marL="3086100" lvl="8" indent="-240030" algn="l">
              <a:spcBef>
                <a:spcPts val="750"/>
              </a:spcBef>
              <a:spcAft>
                <a:spcPts val="0"/>
              </a:spcAft>
              <a:buSzPts val="1440"/>
              <a:buChar char="►"/>
              <a:defRPr/>
            </a:lvl9pPr>
          </a:lstStyle>
          <a:p>
            <a:endParaRPr/>
          </a:p>
        </p:txBody>
      </p:sp>
      <p:sp>
        <p:nvSpPr>
          <p:cNvPr id="130" name="Google Shape;130;p22"/>
          <p:cNvSpPr txBox="1">
            <a:spLocks noGrp="1"/>
          </p:cNvSpPr>
          <p:nvPr>
            <p:ph type="dt" idx="10"/>
          </p:nvPr>
        </p:nvSpPr>
        <p:spPr>
          <a:xfrm>
            <a:off x="5403850" y="6041363"/>
            <a:ext cx="68395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2"/>
          <p:cNvSpPr txBox="1">
            <a:spLocks noGrp="1"/>
          </p:cNvSpPr>
          <p:nvPr>
            <p:ph type="ftr" idx="11"/>
          </p:nvPr>
        </p:nvSpPr>
        <p:spPr>
          <a:xfrm>
            <a:off x="508001" y="6041363"/>
            <a:ext cx="47232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2"/>
          <p:cNvSpPr txBox="1">
            <a:spLocks noGrp="1"/>
          </p:cNvSpPr>
          <p:nvPr>
            <p:ph type="sldNum" idx="12"/>
          </p:nvPr>
        </p:nvSpPr>
        <p:spPr>
          <a:xfrm>
            <a:off x="6442998" y="6041363"/>
            <a:ext cx="5125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altLang="zh-TW" smtClean="0"/>
              <a:pPr>
                <a:spcAft>
                  <a:spcPts val="0"/>
                </a:spcAft>
              </a:pPr>
              <a:t>‹#›</a:t>
            </a:fld>
            <a:endParaRPr lang="zh-TW" altLang="en-US"/>
          </a:p>
        </p:txBody>
      </p:sp>
    </p:spTree>
    <p:extLst>
      <p:ext uri="{BB962C8B-B14F-4D97-AF65-F5344CB8AC3E}">
        <p14:creationId xmlns:p14="http://schemas.microsoft.com/office/powerpoint/2010/main" val="28448173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直排標題及文字" type="vertTitleAndTx">
  <p:cSld name="直排標題及文字">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rot="5400000">
            <a:off x="3839308" y="2746047"/>
            <a:ext cx="5251451" cy="97855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3"/>
          <p:cNvSpPr txBox="1">
            <a:spLocks noGrp="1"/>
          </p:cNvSpPr>
          <p:nvPr>
            <p:ph type="body" idx="1"/>
          </p:nvPr>
        </p:nvSpPr>
        <p:spPr>
          <a:xfrm rot="5400000">
            <a:off x="529833" y="587769"/>
            <a:ext cx="5251450" cy="5295113"/>
          </a:xfrm>
          <a:prstGeom prst="rect">
            <a:avLst/>
          </a:prstGeom>
          <a:noFill/>
          <a:ln>
            <a:noFill/>
          </a:ln>
        </p:spPr>
        <p:txBody>
          <a:bodyPr spcFirstLastPara="1" wrap="square" lIns="91425" tIns="45700" rIns="91425" bIns="45700" anchor="t" anchorCtr="0">
            <a:normAutofit/>
          </a:bodyPr>
          <a:lstStyle>
            <a:lvl1pPr marL="342900" lvl="0" indent="-240030" algn="l">
              <a:spcBef>
                <a:spcPts val="750"/>
              </a:spcBef>
              <a:spcAft>
                <a:spcPts val="0"/>
              </a:spcAft>
              <a:buSzPts val="1440"/>
              <a:buChar char="►"/>
              <a:defRPr/>
            </a:lvl1pPr>
            <a:lvl2pPr marL="685800" lvl="1" indent="-240030" algn="l">
              <a:spcBef>
                <a:spcPts val="750"/>
              </a:spcBef>
              <a:spcAft>
                <a:spcPts val="0"/>
              </a:spcAft>
              <a:buSzPts val="1440"/>
              <a:buChar char="►"/>
              <a:defRPr/>
            </a:lvl2pPr>
            <a:lvl3pPr marL="1028700" lvl="2" indent="-240029" algn="l">
              <a:spcBef>
                <a:spcPts val="750"/>
              </a:spcBef>
              <a:spcAft>
                <a:spcPts val="0"/>
              </a:spcAft>
              <a:buSzPts val="1440"/>
              <a:buChar char="►"/>
              <a:defRPr/>
            </a:lvl3pPr>
            <a:lvl4pPr marL="1371600" lvl="3" indent="-240029" algn="l">
              <a:spcBef>
                <a:spcPts val="750"/>
              </a:spcBef>
              <a:spcAft>
                <a:spcPts val="0"/>
              </a:spcAft>
              <a:buSzPts val="1440"/>
              <a:buChar char="►"/>
              <a:defRPr/>
            </a:lvl4pPr>
            <a:lvl5pPr marL="1714500" lvl="4" indent="-240029" algn="l">
              <a:spcBef>
                <a:spcPts val="750"/>
              </a:spcBef>
              <a:spcAft>
                <a:spcPts val="0"/>
              </a:spcAft>
              <a:buSzPts val="1440"/>
              <a:buChar char="►"/>
              <a:defRPr/>
            </a:lvl5pPr>
            <a:lvl6pPr marL="2057400" lvl="5" indent="-240029" algn="l">
              <a:spcBef>
                <a:spcPts val="750"/>
              </a:spcBef>
              <a:spcAft>
                <a:spcPts val="0"/>
              </a:spcAft>
              <a:buSzPts val="1440"/>
              <a:buChar char="►"/>
              <a:defRPr/>
            </a:lvl6pPr>
            <a:lvl7pPr marL="2400300" lvl="6" indent="-240029" algn="l">
              <a:spcBef>
                <a:spcPts val="750"/>
              </a:spcBef>
              <a:spcAft>
                <a:spcPts val="0"/>
              </a:spcAft>
              <a:buSzPts val="1440"/>
              <a:buChar char="►"/>
              <a:defRPr/>
            </a:lvl7pPr>
            <a:lvl8pPr marL="2743200" lvl="7" indent="-240030" algn="l">
              <a:spcBef>
                <a:spcPts val="750"/>
              </a:spcBef>
              <a:spcAft>
                <a:spcPts val="0"/>
              </a:spcAft>
              <a:buSzPts val="1440"/>
              <a:buChar char="►"/>
              <a:defRPr/>
            </a:lvl8pPr>
            <a:lvl9pPr marL="3086100" lvl="8" indent="-240030" algn="l">
              <a:spcBef>
                <a:spcPts val="750"/>
              </a:spcBef>
              <a:spcAft>
                <a:spcPts val="0"/>
              </a:spcAft>
              <a:buSzPts val="1440"/>
              <a:buChar char="►"/>
              <a:defRPr/>
            </a:lvl9pPr>
          </a:lstStyle>
          <a:p>
            <a:endParaRPr/>
          </a:p>
        </p:txBody>
      </p:sp>
      <p:sp>
        <p:nvSpPr>
          <p:cNvPr id="136" name="Google Shape;136;p23"/>
          <p:cNvSpPr txBox="1">
            <a:spLocks noGrp="1"/>
          </p:cNvSpPr>
          <p:nvPr>
            <p:ph type="dt" idx="10"/>
          </p:nvPr>
        </p:nvSpPr>
        <p:spPr>
          <a:xfrm>
            <a:off x="5403850" y="6041363"/>
            <a:ext cx="68395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3"/>
          <p:cNvSpPr txBox="1">
            <a:spLocks noGrp="1"/>
          </p:cNvSpPr>
          <p:nvPr>
            <p:ph type="ftr" idx="11"/>
          </p:nvPr>
        </p:nvSpPr>
        <p:spPr>
          <a:xfrm>
            <a:off x="508001" y="6041363"/>
            <a:ext cx="47232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3"/>
          <p:cNvSpPr txBox="1">
            <a:spLocks noGrp="1"/>
          </p:cNvSpPr>
          <p:nvPr>
            <p:ph type="sldNum" idx="12"/>
          </p:nvPr>
        </p:nvSpPr>
        <p:spPr>
          <a:xfrm>
            <a:off x="6442998" y="6041363"/>
            <a:ext cx="5125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altLang="zh-TW" smtClean="0"/>
              <a:pPr>
                <a:spcAft>
                  <a:spcPts val="0"/>
                </a:spcAft>
              </a:pPr>
              <a:t>‹#›</a:t>
            </a:fld>
            <a:endParaRPr lang="zh-TW" altLang="en-US"/>
          </a:p>
        </p:txBody>
      </p:sp>
    </p:spTree>
    <p:extLst>
      <p:ext uri="{BB962C8B-B14F-4D97-AF65-F5344CB8AC3E}">
        <p14:creationId xmlns:p14="http://schemas.microsoft.com/office/powerpoint/2010/main" val="8048016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4500"/>
            </a:lvl1pPr>
          </a:lstStyle>
          <a:p>
            <a:r>
              <a:rPr lang="zh-TW" altLang="en-US"/>
              <a:t>按一下以編輯母片標題樣式</a:t>
            </a:r>
          </a:p>
        </p:txBody>
      </p:sp>
      <p:sp>
        <p:nvSpPr>
          <p:cNvPr id="3" name="副標題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5" name="頁尾版面配置區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3BD67F-4961-4025-89DA-D9A598F2E9D8}" type="slidenum">
              <a:rPr kumimoji="1" lang="zh-TW" altLang="en-US" sz="1050" b="0" i="0" u="none" strike="noStrike" kern="1200" cap="none" spc="0" normalizeH="0" baseline="0" noProof="0" smtClean="0">
                <a:ln>
                  <a:noFill/>
                </a:ln>
                <a:solidFill>
                  <a:prstClr val="white">
                    <a:tint val="75000"/>
                  </a:prstClr>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1535774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5" name="頁尾版面配置區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95CC84-6135-47CD-BD07-83216D975853}" type="slidenum">
              <a:rPr kumimoji="1" lang="zh-TW" altLang="en-US" sz="1050" b="0" i="0" u="none" strike="noStrike" kern="1200" cap="none" spc="0" normalizeH="0" baseline="0" noProof="0" smtClean="0">
                <a:ln>
                  <a:noFill/>
                </a:ln>
                <a:solidFill>
                  <a:prstClr val="white">
                    <a:tint val="75000"/>
                  </a:prstClr>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402500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9"/>
            <a:ext cx="7886700" cy="2852737"/>
          </a:xfrm>
        </p:spPr>
        <p:txBody>
          <a:bodyPr anchor="b"/>
          <a:lstStyle>
            <a:lvl1pPr>
              <a:defRPr sz="4500"/>
            </a:lvl1pPr>
          </a:lstStyle>
          <a:p>
            <a:r>
              <a:rPr lang="zh-TW" altLang="en-US"/>
              <a:t>按一下以編輯母片標題樣式</a:t>
            </a:r>
          </a:p>
        </p:txBody>
      </p:sp>
      <p:sp>
        <p:nvSpPr>
          <p:cNvPr id="3" name="文字版面配置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5" name="頁尾版面配置區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2569B2-E3F9-4DA4-8D32-659CF4926C48}" type="slidenum">
              <a:rPr kumimoji="1" lang="zh-TW" altLang="en-US" sz="1050" b="0" i="0" u="none" strike="noStrike" kern="1200" cap="none" spc="0" normalizeH="0" baseline="0" noProof="0" smtClean="0">
                <a:ln>
                  <a:noFill/>
                </a:ln>
                <a:solidFill>
                  <a:prstClr val="white">
                    <a:tint val="75000"/>
                  </a:prstClr>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179552537"/>
      </p:ext>
    </p:extLst>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6" name="頁尾版面配置區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CFC1AC-316A-4700-B314-AA1BFA11CE01}" type="slidenum">
              <a:rPr kumimoji="1" lang="zh-TW" altLang="en-US" sz="1050" b="0" i="0" u="none" strike="noStrike" kern="1200" cap="none" spc="0" normalizeH="0" baseline="0" noProof="0" smtClean="0">
                <a:ln>
                  <a:noFill/>
                </a:ln>
                <a:solidFill>
                  <a:prstClr val="white">
                    <a:tint val="75000"/>
                  </a:prstClr>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074510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6"/>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內容版面配置區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8" name="頁尾版面配置區 7"/>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9" name="投影片編號版面配置區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030751-B5E3-4AD0-9BAD-447EA5154339}" type="slidenum">
              <a:rPr kumimoji="1" lang="zh-TW" altLang="en-US" sz="1050" b="0" i="0" u="none" strike="noStrike" kern="1200" cap="none" spc="0" normalizeH="0" baseline="0" noProof="0" smtClean="0">
                <a:ln>
                  <a:noFill/>
                </a:ln>
                <a:solidFill>
                  <a:prstClr val="white">
                    <a:tint val="75000"/>
                  </a:prstClr>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3453088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4" name="頁尾版面配置區 3"/>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5" name="投影片編號版面配置區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5E5A8F-C0E7-4D3A-8021-A4FEB0E41792}" type="slidenum">
              <a:rPr kumimoji="1" lang="zh-TW" altLang="en-US" sz="1050" b="0" i="0" u="none" strike="noStrike" kern="1200" cap="none" spc="0" normalizeH="0" baseline="0" noProof="0" smtClean="0">
                <a:ln>
                  <a:noFill/>
                </a:ln>
                <a:solidFill>
                  <a:prstClr val="white">
                    <a:tint val="75000"/>
                  </a:prstClr>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4825276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3" name="頁尾版面配置區 2"/>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A19198-CA54-4F75-BE9A-492348984340}" type="slidenum">
              <a:rPr kumimoji="1" lang="zh-TW" altLang="en-US" sz="1050" b="0" i="0" u="none" strike="noStrike" kern="1200" cap="none" spc="0" normalizeH="0" baseline="0" noProof="0" smtClean="0">
                <a:ln>
                  <a:noFill/>
                </a:ln>
                <a:solidFill>
                  <a:prstClr val="white">
                    <a:tint val="75000"/>
                  </a:prstClr>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157949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5">
            <a:extLst>
              <a:ext uri="{FF2B5EF4-FFF2-40B4-BE49-F238E27FC236}">
                <a16:creationId xmlns:a16="http://schemas.microsoft.com/office/drawing/2014/main" id="{9A22C2AE-3702-4B28-B228-A95FD691725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990E6C7D-6CC9-4A36-8443-7F82269E9AC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a:extLst>
              <a:ext uri="{FF2B5EF4-FFF2-40B4-BE49-F238E27FC236}">
                <a16:creationId xmlns:a16="http://schemas.microsoft.com/office/drawing/2014/main" id="{D9422F14-8318-4943-B550-C4869582A40A}"/>
              </a:ext>
            </a:extLst>
          </p:cNvPr>
          <p:cNvSpPr>
            <a:spLocks noGrp="1" noChangeArrowheads="1"/>
          </p:cNvSpPr>
          <p:nvPr>
            <p:ph type="sldNum" sz="quarter" idx="12"/>
          </p:nvPr>
        </p:nvSpPr>
        <p:spPr>
          <a:ln/>
        </p:spPr>
        <p:txBody>
          <a:bodyPr/>
          <a:lstStyle>
            <a:lvl1pPr>
              <a:defRPr/>
            </a:lvl1pPr>
          </a:lstStyle>
          <a:p>
            <a:pPr>
              <a:defRPr/>
            </a:pPr>
            <a:fld id="{0180540B-EB6A-4269-97F6-959B2FB9421A}" type="slidenum">
              <a:rPr lang="zh-CN" altLang="en-US"/>
              <a:pPr>
                <a:defRPr/>
              </a:pPr>
              <a:t>‹#›</a:t>
            </a:fld>
            <a:endParaRPr lang="en-US" altLang="zh-CN"/>
          </a:p>
        </p:txBody>
      </p:sp>
    </p:spTree>
    <p:extLst>
      <p:ext uri="{BB962C8B-B14F-4D97-AF65-F5344CB8AC3E}">
        <p14:creationId xmlns:p14="http://schemas.microsoft.com/office/powerpoint/2010/main" val="1271568696"/>
      </p:ext>
    </p:extLst>
  </p:cSld>
  <p:clrMapOvr>
    <a:masterClrMapping/>
  </p:clrMapOvr>
  <p:transition spd="slow">
    <p:push/>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內容版面配置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日期版面配置區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6" name="頁尾版面配置區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0FE65C-D99F-42F1-A2CF-A8A912AD7CC3}" type="slidenum">
              <a:rPr kumimoji="1" lang="zh-TW" altLang="en-US" sz="1050" b="0" i="0" u="none" strike="noStrike" kern="1200" cap="none" spc="0" normalizeH="0" baseline="0" noProof="0" smtClean="0">
                <a:ln>
                  <a:noFill/>
                </a:ln>
                <a:solidFill>
                  <a:prstClr val="white">
                    <a:tint val="75000"/>
                  </a:prstClr>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7975971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圖片版面配置區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日期版面配置區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6" name="頁尾版面配置區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A502D9-B51F-495C-AB26-6AC90025DDAA}" type="slidenum">
              <a:rPr kumimoji="1" lang="zh-TW" altLang="en-US" sz="1050" b="0" i="0" u="none" strike="noStrike" kern="1200" cap="none" spc="0" normalizeH="0" baseline="0" noProof="0" smtClean="0">
                <a:ln>
                  <a:noFill/>
                </a:ln>
                <a:solidFill>
                  <a:prstClr val="white">
                    <a:tint val="75000"/>
                  </a:prstClr>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4549156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5" name="頁尾版面配置區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58973B-EC4B-45E2-A439-C54655D6F601}" type="slidenum">
              <a:rPr kumimoji="1" lang="zh-TW" altLang="en-US" sz="1050" b="0" i="0" u="none" strike="noStrike" kern="1200" cap="none" spc="0" normalizeH="0" baseline="0" noProof="0" smtClean="0">
                <a:ln>
                  <a:noFill/>
                </a:ln>
                <a:solidFill>
                  <a:prstClr val="white">
                    <a:tint val="75000"/>
                  </a:prstClr>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0826961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365125"/>
            <a:ext cx="1971675"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5" name="頁尾版面配置區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F58A88-1F50-4B24-8D9D-7A930B504294}" type="slidenum">
              <a:rPr kumimoji="1" lang="zh-TW" altLang="en-US" sz="1050" b="0" i="0" u="none" strike="noStrike" kern="1200" cap="none" spc="0" normalizeH="0" baseline="0" noProof="0" smtClean="0">
                <a:ln>
                  <a:noFill/>
                </a:ln>
                <a:solidFill>
                  <a:prstClr val="white">
                    <a:tint val="75000"/>
                  </a:prstClr>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1731245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DCDC1E30-FD12-45DA-925B-B6EB9853E981}" type="datetimeFigureOut">
              <a:rPr lang="zh-TW" altLang="en-US" smtClean="0"/>
              <a:t>2024/8/30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E0FB5F2-F4C6-443D-94BA-B66F7EBC5D45}" type="slidenum">
              <a:rPr lang="zh-TW" altLang="en-US" smtClean="0"/>
              <a:t>‹#›</a:t>
            </a:fld>
            <a:endParaRPr lang="zh-TW" altLang="en-US"/>
          </a:p>
        </p:txBody>
      </p:sp>
    </p:spTree>
    <p:extLst>
      <p:ext uri="{BB962C8B-B14F-4D97-AF65-F5344CB8AC3E}">
        <p14:creationId xmlns:p14="http://schemas.microsoft.com/office/powerpoint/2010/main" val="29629926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_標題投影片">
    <p:spTree>
      <p:nvGrpSpPr>
        <p:cNvPr id="1" name=""/>
        <p:cNvGrpSpPr/>
        <p:nvPr/>
      </p:nvGrpSpPr>
      <p:grpSpPr>
        <a:xfrm>
          <a:off x="0" y="0"/>
          <a:ext cx="0" cy="0"/>
          <a:chOff x="0" y="0"/>
          <a:chExt cx="0" cy="0"/>
        </a:xfrm>
      </p:grpSpPr>
      <p:sp>
        <p:nvSpPr>
          <p:cNvPr id="9" name="圓角矩形 8"/>
          <p:cNvSpPr/>
          <p:nvPr userDrawn="1"/>
        </p:nvSpPr>
        <p:spPr>
          <a:xfrm>
            <a:off x="1572050" y="6200543"/>
            <a:ext cx="6552728" cy="49439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4" name="日期版面配置區 3"/>
          <p:cNvSpPr>
            <a:spLocks noGrp="1"/>
          </p:cNvSpPr>
          <p:nvPr>
            <p:ph type="dt" sz="half" idx="10"/>
          </p:nvPr>
        </p:nvSpPr>
        <p:spPr/>
        <p:txBody>
          <a:bodyPr/>
          <a:lstStyle/>
          <a:p>
            <a:fld id="{DCDC1E30-FD12-45DA-925B-B6EB9853E981}" type="datetimeFigureOut">
              <a:rPr lang="zh-TW" altLang="en-US" smtClean="0"/>
              <a:t>2024/8/30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E0FB5F2-F4C6-443D-94BA-B66F7EBC5D45}" type="slidenum">
              <a:rPr lang="zh-TW" altLang="en-US" smtClean="0"/>
              <a:t>‹#›</a:t>
            </a:fld>
            <a:endParaRPr lang="zh-TW" altLang="en-US"/>
          </a:p>
        </p:txBody>
      </p:sp>
      <p:pic>
        <p:nvPicPr>
          <p:cNvPr id="7" name="圖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6711" y="6232631"/>
            <a:ext cx="462307" cy="462307"/>
          </a:xfrm>
          <a:prstGeom prst="rect">
            <a:avLst/>
          </a:prstGeom>
        </p:spPr>
      </p:pic>
      <p:sp>
        <p:nvSpPr>
          <p:cNvPr id="8" name="文字方塊 7"/>
          <p:cNvSpPr txBox="1"/>
          <p:nvPr userDrawn="1"/>
        </p:nvSpPr>
        <p:spPr>
          <a:xfrm>
            <a:off x="2431089" y="6260754"/>
            <a:ext cx="7277866" cy="369332"/>
          </a:xfrm>
          <a:prstGeom prst="rect">
            <a:avLst/>
          </a:prstGeom>
          <a:noFill/>
        </p:spPr>
        <p:txBody>
          <a:bodyPr wrap="square" rtlCol="0">
            <a:spAutoFit/>
          </a:bodyPr>
          <a:lstStyle/>
          <a:p>
            <a:r>
              <a:rPr lang="zh-TW" altLang="en-US" sz="1800" dirty="0">
                <a:latin typeface="微軟正黑體" pitchFamily="34" charset="-120"/>
                <a:ea typeface="微軟正黑體" pitchFamily="34" charset="-120"/>
              </a:rPr>
              <a:t>臺北市立萬華國民學 </a:t>
            </a:r>
            <a:r>
              <a:rPr lang="en-US" altLang="zh-TW" sz="1800" dirty="0">
                <a:latin typeface="微軟正黑體" pitchFamily="34" charset="-120"/>
                <a:ea typeface="微軟正黑體" pitchFamily="34" charset="-120"/>
              </a:rPr>
              <a:t>http://www.whjhs.tp.edu.tw/</a:t>
            </a:r>
            <a:endParaRPr lang="zh-TW" altLang="en-US" sz="1800" dirty="0">
              <a:latin typeface="微軟正黑體" pitchFamily="34" charset="-120"/>
              <a:ea typeface="微軟正黑體" pitchFamily="34" charset="-120"/>
            </a:endParaRPr>
          </a:p>
        </p:txBody>
      </p:sp>
      <p:pic>
        <p:nvPicPr>
          <p:cNvPr id="12" name="圖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82800" y="6033931"/>
            <a:ext cx="772666" cy="772666"/>
          </a:xfrm>
          <a:prstGeom prst="rect">
            <a:avLst/>
          </a:prstGeom>
        </p:spPr>
      </p:pic>
    </p:spTree>
    <p:extLst>
      <p:ext uri="{BB962C8B-B14F-4D97-AF65-F5344CB8AC3E}">
        <p14:creationId xmlns:p14="http://schemas.microsoft.com/office/powerpoint/2010/main" val="27301724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6F85F6D4-E540-4FF4-8185-AA2FDCF67B4C}" type="datetimeFigureOut">
              <a:rPr lang="zh-TW" altLang="en-US" smtClean="0"/>
              <a:t>2024/8/30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79822E-5020-4B22-A941-324BDC14F6B7}" type="slidenum">
              <a:rPr lang="zh-TW" altLang="en-US" smtClean="0"/>
              <a:t>‹#›</a:t>
            </a:fld>
            <a:endParaRPr lang="zh-TW" altLang="en-US"/>
          </a:p>
        </p:txBody>
      </p:sp>
    </p:spTree>
    <p:extLst>
      <p:ext uri="{BB962C8B-B14F-4D97-AF65-F5344CB8AC3E}">
        <p14:creationId xmlns:p14="http://schemas.microsoft.com/office/powerpoint/2010/main" val="12875224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6F85F6D4-E540-4FF4-8185-AA2FDCF67B4C}" type="datetimeFigureOut">
              <a:rPr lang="zh-TW" altLang="en-US" smtClean="0"/>
              <a:t>2024/8/30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79822E-5020-4B22-A941-324BDC14F6B7}" type="slidenum">
              <a:rPr lang="zh-TW" altLang="en-US" smtClean="0"/>
              <a:t>‹#›</a:t>
            </a:fld>
            <a:endParaRPr lang="zh-TW" altLang="en-US"/>
          </a:p>
        </p:txBody>
      </p:sp>
    </p:spTree>
    <p:extLst>
      <p:ext uri="{BB962C8B-B14F-4D97-AF65-F5344CB8AC3E}">
        <p14:creationId xmlns:p14="http://schemas.microsoft.com/office/powerpoint/2010/main" val="7531071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6F85F6D4-E540-4FF4-8185-AA2FDCF67B4C}" type="datetimeFigureOut">
              <a:rPr lang="zh-TW" altLang="en-US" smtClean="0"/>
              <a:t>2024/8/30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79822E-5020-4B22-A941-324BDC14F6B7}" type="slidenum">
              <a:rPr lang="zh-TW" altLang="en-US" smtClean="0"/>
              <a:t>‹#›</a:t>
            </a:fld>
            <a:endParaRPr lang="zh-TW" altLang="en-US"/>
          </a:p>
        </p:txBody>
      </p:sp>
    </p:spTree>
    <p:extLst>
      <p:ext uri="{BB962C8B-B14F-4D97-AF65-F5344CB8AC3E}">
        <p14:creationId xmlns:p14="http://schemas.microsoft.com/office/powerpoint/2010/main" val="2728967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6F85F6D4-E540-4FF4-8185-AA2FDCF67B4C}" type="datetimeFigureOut">
              <a:rPr lang="zh-TW" altLang="en-US" smtClean="0"/>
              <a:t>2024/8/30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C79822E-5020-4B22-A941-324BDC14F6B7}" type="slidenum">
              <a:rPr lang="zh-TW" altLang="en-US" smtClean="0"/>
              <a:t>‹#›</a:t>
            </a:fld>
            <a:endParaRPr lang="zh-TW" altLang="en-US"/>
          </a:p>
        </p:txBody>
      </p:sp>
    </p:spTree>
    <p:extLst>
      <p:ext uri="{BB962C8B-B14F-4D97-AF65-F5344CB8AC3E}">
        <p14:creationId xmlns:p14="http://schemas.microsoft.com/office/powerpoint/2010/main" val="905030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5">
            <a:extLst>
              <a:ext uri="{FF2B5EF4-FFF2-40B4-BE49-F238E27FC236}">
                <a16:creationId xmlns:a16="http://schemas.microsoft.com/office/drawing/2014/main" id="{E2889E41-AB93-4542-85C7-436B17E823D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6">
            <a:extLst>
              <a:ext uri="{FF2B5EF4-FFF2-40B4-BE49-F238E27FC236}">
                <a16:creationId xmlns:a16="http://schemas.microsoft.com/office/drawing/2014/main" id="{D22FD49C-DAA8-47B0-A649-64DB87D921B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7">
            <a:extLst>
              <a:ext uri="{FF2B5EF4-FFF2-40B4-BE49-F238E27FC236}">
                <a16:creationId xmlns:a16="http://schemas.microsoft.com/office/drawing/2014/main" id="{79569D8A-1FC9-45BB-BA49-643375A1DCA4}"/>
              </a:ext>
            </a:extLst>
          </p:cNvPr>
          <p:cNvSpPr>
            <a:spLocks noGrp="1" noChangeArrowheads="1"/>
          </p:cNvSpPr>
          <p:nvPr>
            <p:ph type="sldNum" sz="quarter" idx="12"/>
          </p:nvPr>
        </p:nvSpPr>
        <p:spPr>
          <a:ln/>
        </p:spPr>
        <p:txBody>
          <a:bodyPr/>
          <a:lstStyle>
            <a:lvl1pPr>
              <a:defRPr/>
            </a:lvl1pPr>
          </a:lstStyle>
          <a:p>
            <a:pPr>
              <a:defRPr/>
            </a:pPr>
            <a:fld id="{CE9C3A92-607A-48FE-878E-6F61A1E38BCC}" type="slidenum">
              <a:rPr lang="zh-CN" altLang="en-US"/>
              <a:pPr>
                <a:defRPr/>
              </a:pPr>
              <a:t>‹#›</a:t>
            </a:fld>
            <a:endParaRPr lang="en-US" altLang="zh-CN"/>
          </a:p>
        </p:txBody>
      </p:sp>
    </p:spTree>
    <p:extLst>
      <p:ext uri="{BB962C8B-B14F-4D97-AF65-F5344CB8AC3E}">
        <p14:creationId xmlns:p14="http://schemas.microsoft.com/office/powerpoint/2010/main" val="3839501016"/>
      </p:ext>
    </p:extLst>
  </p:cSld>
  <p:clrMapOvr>
    <a:masterClrMapping/>
  </p:clrMapOvr>
  <p:transition spd="slow">
    <p:push/>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6F85F6D4-E540-4FF4-8185-AA2FDCF67B4C}" type="datetimeFigureOut">
              <a:rPr lang="zh-TW" altLang="en-US" smtClean="0"/>
              <a:t>2024/8/30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0C79822E-5020-4B22-A941-324BDC14F6B7}" type="slidenum">
              <a:rPr lang="zh-TW" altLang="en-US" smtClean="0"/>
              <a:t>‹#›</a:t>
            </a:fld>
            <a:endParaRPr lang="zh-TW" altLang="en-US"/>
          </a:p>
        </p:txBody>
      </p:sp>
    </p:spTree>
    <p:extLst>
      <p:ext uri="{BB962C8B-B14F-4D97-AF65-F5344CB8AC3E}">
        <p14:creationId xmlns:p14="http://schemas.microsoft.com/office/powerpoint/2010/main" val="36537978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6F85F6D4-E540-4FF4-8185-AA2FDCF67B4C}" type="datetimeFigureOut">
              <a:rPr lang="zh-TW" altLang="en-US" smtClean="0"/>
              <a:t>2024/8/30</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0C79822E-5020-4B22-A941-324BDC14F6B7}" type="slidenum">
              <a:rPr lang="zh-TW" altLang="en-US" smtClean="0"/>
              <a:t>‹#›</a:t>
            </a:fld>
            <a:endParaRPr lang="zh-TW" altLang="en-US"/>
          </a:p>
        </p:txBody>
      </p:sp>
    </p:spTree>
    <p:extLst>
      <p:ext uri="{BB962C8B-B14F-4D97-AF65-F5344CB8AC3E}">
        <p14:creationId xmlns:p14="http://schemas.microsoft.com/office/powerpoint/2010/main" val="35999278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85F6D4-E540-4FF4-8185-AA2FDCF67B4C}" type="datetimeFigureOut">
              <a:rPr lang="zh-TW" altLang="en-US" smtClean="0"/>
              <a:t>2024/8/30</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0C79822E-5020-4B22-A941-324BDC14F6B7}" type="slidenum">
              <a:rPr lang="zh-TW" altLang="en-US" smtClean="0"/>
              <a:t>‹#›</a:t>
            </a:fld>
            <a:endParaRPr lang="zh-TW" altLang="en-US"/>
          </a:p>
        </p:txBody>
      </p:sp>
    </p:spTree>
    <p:extLst>
      <p:ext uri="{BB962C8B-B14F-4D97-AF65-F5344CB8AC3E}">
        <p14:creationId xmlns:p14="http://schemas.microsoft.com/office/powerpoint/2010/main" val="39774076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6F85F6D4-E540-4FF4-8185-AA2FDCF67B4C}" type="datetimeFigureOut">
              <a:rPr lang="zh-TW" altLang="en-US" smtClean="0"/>
              <a:t>2024/8/30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C79822E-5020-4B22-A941-324BDC14F6B7}" type="slidenum">
              <a:rPr lang="zh-TW" altLang="en-US" smtClean="0"/>
              <a:t>‹#›</a:t>
            </a:fld>
            <a:endParaRPr lang="zh-TW" altLang="en-US"/>
          </a:p>
        </p:txBody>
      </p:sp>
    </p:spTree>
    <p:extLst>
      <p:ext uri="{BB962C8B-B14F-4D97-AF65-F5344CB8AC3E}">
        <p14:creationId xmlns:p14="http://schemas.microsoft.com/office/powerpoint/2010/main" val="13651781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6F85F6D4-E540-4FF4-8185-AA2FDCF67B4C}" type="datetimeFigureOut">
              <a:rPr lang="zh-TW" altLang="en-US" smtClean="0"/>
              <a:t>2024/8/30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C79822E-5020-4B22-A941-324BDC14F6B7}" type="slidenum">
              <a:rPr lang="zh-TW" altLang="en-US" smtClean="0"/>
              <a:t>‹#›</a:t>
            </a:fld>
            <a:endParaRPr lang="zh-TW" altLang="en-US"/>
          </a:p>
        </p:txBody>
      </p:sp>
    </p:spTree>
    <p:extLst>
      <p:ext uri="{BB962C8B-B14F-4D97-AF65-F5344CB8AC3E}">
        <p14:creationId xmlns:p14="http://schemas.microsoft.com/office/powerpoint/2010/main" val="5820843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6F85F6D4-E540-4FF4-8185-AA2FDCF67B4C}" type="datetimeFigureOut">
              <a:rPr lang="zh-TW" altLang="en-US" smtClean="0"/>
              <a:t>2024/8/30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79822E-5020-4B22-A941-324BDC14F6B7}" type="slidenum">
              <a:rPr lang="zh-TW" altLang="en-US" smtClean="0"/>
              <a:t>‹#›</a:t>
            </a:fld>
            <a:endParaRPr lang="zh-TW" altLang="en-US"/>
          </a:p>
        </p:txBody>
      </p:sp>
    </p:spTree>
    <p:extLst>
      <p:ext uri="{BB962C8B-B14F-4D97-AF65-F5344CB8AC3E}">
        <p14:creationId xmlns:p14="http://schemas.microsoft.com/office/powerpoint/2010/main" val="21664630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6F85F6D4-E540-4FF4-8185-AA2FDCF67B4C}" type="datetimeFigureOut">
              <a:rPr lang="zh-TW" altLang="en-US" smtClean="0"/>
              <a:t>2024/8/30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79822E-5020-4B22-A941-324BDC14F6B7}" type="slidenum">
              <a:rPr lang="zh-TW" altLang="en-US" smtClean="0"/>
              <a:t>‹#›</a:t>
            </a:fld>
            <a:endParaRPr lang="zh-TW" altLang="en-US"/>
          </a:p>
        </p:txBody>
      </p:sp>
    </p:spTree>
    <p:extLst>
      <p:ext uri="{BB962C8B-B14F-4D97-AF65-F5344CB8AC3E}">
        <p14:creationId xmlns:p14="http://schemas.microsoft.com/office/powerpoint/2010/main" val="248819939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3" name="矩形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矩形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矩形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矩形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矩形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0" name="圓角矩形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1" name="圓角矩形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矩形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矩形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矩形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矩形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標題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a:t>按一下以編輯母片副標題樣式</a:t>
            </a:r>
            <a:endParaRPr kumimoji="0" lang="en-US"/>
          </a:p>
        </p:txBody>
      </p:sp>
      <p:sp>
        <p:nvSpPr>
          <p:cNvPr id="28" name="日期版面配置區 27"/>
          <p:cNvSpPr>
            <a:spLocks noGrp="1"/>
          </p:cNvSpPr>
          <p:nvPr>
            <p:ph type="dt" sz="half" idx="10"/>
          </p:nvPr>
        </p:nvSpPr>
        <p:spPr>
          <a:xfrm>
            <a:off x="6705600" y="4206240"/>
            <a:ext cx="960120" cy="457200"/>
          </a:xfrm>
        </p:spPr>
        <p:txBody>
          <a:bodyPr/>
          <a:lstStyle/>
          <a:p>
            <a:pPr>
              <a:defRPr/>
            </a:pPr>
            <a:endParaRPr lang="en-US" altLang="zh-TW" dirty="0"/>
          </a:p>
        </p:txBody>
      </p:sp>
      <p:sp>
        <p:nvSpPr>
          <p:cNvPr id="17" name="頁尾版面配置區 16"/>
          <p:cNvSpPr>
            <a:spLocks noGrp="1"/>
          </p:cNvSpPr>
          <p:nvPr>
            <p:ph type="ftr" sz="quarter" idx="11"/>
          </p:nvPr>
        </p:nvSpPr>
        <p:spPr>
          <a:xfrm>
            <a:off x="5410200" y="4205288"/>
            <a:ext cx="1295400" cy="457200"/>
          </a:xfrm>
        </p:spPr>
        <p:txBody>
          <a:bodyPr/>
          <a:lstStyle/>
          <a:p>
            <a:pPr>
              <a:defRPr/>
            </a:pPr>
            <a:endParaRPr lang="en-US" altLang="zh-TW" dirty="0"/>
          </a:p>
        </p:txBody>
      </p:sp>
      <p:sp>
        <p:nvSpPr>
          <p:cNvPr id="29" name="投影片編號版面配置區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fld id="{2022BDBD-EA72-4324-91BC-BC1E23BCCD4F}" type="slidenum">
              <a:rPr lang="en-US" altLang="zh-TW" smtClean="0"/>
              <a:pPr>
                <a:defRPr/>
              </a:pPr>
              <a:t>‹#›</a:t>
            </a:fld>
            <a:endParaRPr lang="en-US" altLang="zh-TW" dirty="0"/>
          </a:p>
        </p:txBody>
      </p:sp>
    </p:spTree>
    <p:extLst>
      <p:ext uri="{BB962C8B-B14F-4D97-AF65-F5344CB8AC3E}">
        <p14:creationId xmlns:p14="http://schemas.microsoft.com/office/powerpoint/2010/main" val="2936499197"/>
      </p:ext>
    </p:extLst>
  </p:cSld>
  <p:clrMapOvr>
    <a:masterClrMapping/>
  </p:clrMapOvr>
  <p:transition spd="slow">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pPr>
              <a:defRPr/>
            </a:pPr>
            <a:endParaRPr lang="en-US" altLang="zh-TW" dirty="0"/>
          </a:p>
        </p:txBody>
      </p:sp>
      <p:sp>
        <p:nvSpPr>
          <p:cNvPr id="5" name="頁尾版面配置區 4"/>
          <p:cNvSpPr>
            <a:spLocks noGrp="1"/>
          </p:cNvSpPr>
          <p:nvPr>
            <p:ph type="ftr" sz="quarter" idx="11"/>
          </p:nvPr>
        </p:nvSpPr>
        <p:spPr/>
        <p:txBody>
          <a:bodyPr/>
          <a:lstStyle/>
          <a:p>
            <a:pPr>
              <a:defRPr/>
            </a:pPr>
            <a:endParaRPr lang="en-US" altLang="zh-TW" dirty="0"/>
          </a:p>
        </p:txBody>
      </p:sp>
      <p:sp>
        <p:nvSpPr>
          <p:cNvPr id="6" name="投影片編號版面配置區 5"/>
          <p:cNvSpPr>
            <a:spLocks noGrp="1"/>
          </p:cNvSpPr>
          <p:nvPr>
            <p:ph type="sldNum" sz="quarter" idx="12"/>
          </p:nvPr>
        </p:nvSpPr>
        <p:spPr/>
        <p:txBody>
          <a:bodyPr/>
          <a:lstStyle/>
          <a:p>
            <a:pPr>
              <a:defRPr/>
            </a:pPr>
            <a:fld id="{161BF4C0-5046-4DF7-B16E-0D3F5A355F8E}" type="slidenum">
              <a:rPr lang="en-US" altLang="zh-TW" smtClean="0"/>
              <a:pPr>
                <a:defRPr/>
              </a:pPr>
              <a:t>‹#›</a:t>
            </a:fld>
            <a:endParaRPr lang="en-US" altLang="zh-TW" dirty="0"/>
          </a:p>
        </p:txBody>
      </p:sp>
    </p:spTree>
    <p:extLst>
      <p:ext uri="{BB962C8B-B14F-4D97-AF65-F5344CB8AC3E}">
        <p14:creationId xmlns:p14="http://schemas.microsoft.com/office/powerpoint/2010/main" val="2918081752"/>
      </p:ext>
    </p:extLst>
  </p:cSld>
  <p:clrMapOvr>
    <a:masterClrMapping/>
  </p:clrMapOvr>
  <p:transition spd="slow">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zh-TW" altLang="en-US"/>
              <a:t>按一下以編輯母片標題樣式</a:t>
            </a:r>
            <a:endParaRPr kumimoji="0" lang="en-US"/>
          </a:p>
        </p:txBody>
      </p:sp>
      <p:sp>
        <p:nvSpPr>
          <p:cNvPr id="3" name="文字版面配置區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a:t>按一下以編輯母片文字樣式</a:t>
            </a:r>
          </a:p>
        </p:txBody>
      </p:sp>
      <p:sp>
        <p:nvSpPr>
          <p:cNvPr id="4" name="日期版面配置區 3"/>
          <p:cNvSpPr>
            <a:spLocks noGrp="1"/>
          </p:cNvSpPr>
          <p:nvPr>
            <p:ph type="dt" sz="half" idx="10"/>
          </p:nvPr>
        </p:nvSpPr>
        <p:spPr/>
        <p:txBody>
          <a:bodyPr/>
          <a:lstStyle/>
          <a:p>
            <a:pPr>
              <a:defRPr/>
            </a:pPr>
            <a:endParaRPr lang="en-US" altLang="zh-TW" dirty="0"/>
          </a:p>
        </p:txBody>
      </p:sp>
      <p:sp>
        <p:nvSpPr>
          <p:cNvPr id="5" name="頁尾版面配置區 4"/>
          <p:cNvSpPr>
            <a:spLocks noGrp="1"/>
          </p:cNvSpPr>
          <p:nvPr>
            <p:ph type="ftr" sz="quarter" idx="11"/>
          </p:nvPr>
        </p:nvSpPr>
        <p:spPr/>
        <p:txBody>
          <a:bodyPr/>
          <a:lstStyle/>
          <a:p>
            <a:pPr>
              <a:defRPr/>
            </a:pPr>
            <a:endParaRPr lang="en-US" altLang="zh-TW" dirty="0"/>
          </a:p>
        </p:txBody>
      </p:sp>
      <p:sp>
        <p:nvSpPr>
          <p:cNvPr id="6" name="投影片編號版面配置區 5"/>
          <p:cNvSpPr>
            <a:spLocks noGrp="1"/>
          </p:cNvSpPr>
          <p:nvPr>
            <p:ph type="sldNum" sz="quarter" idx="12"/>
          </p:nvPr>
        </p:nvSpPr>
        <p:spPr/>
        <p:txBody>
          <a:bodyPr/>
          <a:lstStyle/>
          <a:p>
            <a:pPr>
              <a:defRPr/>
            </a:pPr>
            <a:fld id="{134F6AD4-BD49-4FB7-9977-55F56876C892}" type="slidenum">
              <a:rPr lang="en-US" altLang="zh-TW" smtClean="0"/>
              <a:pPr>
                <a:defRPr/>
              </a:pPr>
              <a:t>‹#›</a:t>
            </a:fld>
            <a:endParaRPr lang="en-US" altLang="zh-TW" dirty="0"/>
          </a:p>
        </p:txBody>
      </p:sp>
    </p:spTree>
    <p:extLst>
      <p:ext uri="{BB962C8B-B14F-4D97-AF65-F5344CB8AC3E}">
        <p14:creationId xmlns:p14="http://schemas.microsoft.com/office/powerpoint/2010/main" val="1649673041"/>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5">
            <a:extLst>
              <a:ext uri="{FF2B5EF4-FFF2-40B4-BE49-F238E27FC236}">
                <a16:creationId xmlns:a16="http://schemas.microsoft.com/office/drawing/2014/main" id="{9B70D0C6-1BEE-4841-AACC-AD319CFDA62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20EF3645-0599-4440-8740-67D1FC3D69C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7">
            <a:extLst>
              <a:ext uri="{FF2B5EF4-FFF2-40B4-BE49-F238E27FC236}">
                <a16:creationId xmlns:a16="http://schemas.microsoft.com/office/drawing/2014/main" id="{AA8B49E8-EF6F-46B6-92E7-D2BDBC6F22CD}"/>
              </a:ext>
            </a:extLst>
          </p:cNvPr>
          <p:cNvSpPr>
            <a:spLocks noGrp="1" noChangeArrowheads="1"/>
          </p:cNvSpPr>
          <p:nvPr>
            <p:ph type="sldNum" sz="quarter" idx="12"/>
          </p:nvPr>
        </p:nvSpPr>
        <p:spPr>
          <a:ln/>
        </p:spPr>
        <p:txBody>
          <a:bodyPr/>
          <a:lstStyle>
            <a:lvl1pPr>
              <a:defRPr/>
            </a:lvl1pPr>
          </a:lstStyle>
          <a:p>
            <a:pPr>
              <a:defRPr/>
            </a:pPr>
            <a:fld id="{EFDEB841-626C-491C-B5EB-4AC5FCAFB040}" type="slidenum">
              <a:rPr lang="zh-CN" altLang="en-US"/>
              <a:pPr>
                <a:defRPr/>
              </a:pPr>
              <a:t>‹#›</a:t>
            </a:fld>
            <a:endParaRPr lang="en-US" altLang="zh-CN"/>
          </a:p>
        </p:txBody>
      </p:sp>
    </p:spTree>
    <p:extLst>
      <p:ext uri="{BB962C8B-B14F-4D97-AF65-F5344CB8AC3E}">
        <p14:creationId xmlns:p14="http://schemas.microsoft.com/office/powerpoint/2010/main" val="2791478916"/>
      </p:ext>
    </p:extLst>
  </p:cSld>
  <p:clrMapOvr>
    <a:masterClrMapping/>
  </p:clrMapOvr>
  <p:transition spd="slow">
    <p:push/>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內容版面配置區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內容版面配置區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5" name="日期版面配置區 4"/>
          <p:cNvSpPr>
            <a:spLocks noGrp="1"/>
          </p:cNvSpPr>
          <p:nvPr>
            <p:ph type="dt" sz="half" idx="10"/>
          </p:nvPr>
        </p:nvSpPr>
        <p:spPr/>
        <p:txBody>
          <a:bodyPr/>
          <a:lstStyle/>
          <a:p>
            <a:pPr>
              <a:defRPr/>
            </a:pPr>
            <a:endParaRPr lang="en-US" altLang="zh-TW" dirty="0"/>
          </a:p>
        </p:txBody>
      </p:sp>
      <p:sp>
        <p:nvSpPr>
          <p:cNvPr id="6" name="頁尾版面配置區 5"/>
          <p:cNvSpPr>
            <a:spLocks noGrp="1"/>
          </p:cNvSpPr>
          <p:nvPr>
            <p:ph type="ftr" sz="quarter" idx="11"/>
          </p:nvPr>
        </p:nvSpPr>
        <p:spPr/>
        <p:txBody>
          <a:bodyPr/>
          <a:lstStyle/>
          <a:p>
            <a:pPr>
              <a:defRPr/>
            </a:pPr>
            <a:endParaRPr lang="en-US" altLang="zh-TW" dirty="0"/>
          </a:p>
        </p:txBody>
      </p:sp>
      <p:sp>
        <p:nvSpPr>
          <p:cNvPr id="7" name="投影片編號版面配置區 6"/>
          <p:cNvSpPr>
            <a:spLocks noGrp="1"/>
          </p:cNvSpPr>
          <p:nvPr>
            <p:ph type="sldNum" sz="quarter" idx="12"/>
          </p:nvPr>
        </p:nvSpPr>
        <p:spPr/>
        <p:txBody>
          <a:bodyPr/>
          <a:lstStyle/>
          <a:p>
            <a:pPr>
              <a:defRPr/>
            </a:pPr>
            <a:fld id="{F24CC961-E98A-4370-8C7C-3182B9A04F32}" type="slidenum">
              <a:rPr lang="en-US" altLang="zh-TW" smtClean="0"/>
              <a:pPr>
                <a:defRPr/>
              </a:pPr>
              <a:t>‹#›</a:t>
            </a:fld>
            <a:endParaRPr lang="en-US" altLang="zh-TW" dirty="0"/>
          </a:p>
        </p:txBody>
      </p:sp>
    </p:spTree>
    <p:extLst>
      <p:ext uri="{BB962C8B-B14F-4D97-AF65-F5344CB8AC3E}">
        <p14:creationId xmlns:p14="http://schemas.microsoft.com/office/powerpoint/2010/main" val="2737062296"/>
      </p:ext>
    </p:extLst>
  </p:cSld>
  <p:clrMapOvr>
    <a:masterClrMapping/>
  </p:clrMapOvr>
  <p:transition spd="slow">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381000" y="1143000"/>
            <a:ext cx="8382000" cy="1069848"/>
          </a:xfrm>
        </p:spPr>
        <p:txBody>
          <a:bodyPr anchor="ctr"/>
          <a:lstStyle>
            <a:lvl1pPr>
              <a:defRPr sz="4000" b="0" i="0" cap="none" baseline="0"/>
            </a:lvl1pPr>
          </a:lstStyle>
          <a:p>
            <a:r>
              <a:rPr kumimoji="0" lang="zh-TW" altLang="en-US"/>
              <a:t>按一下以編輯母片標題樣式</a:t>
            </a:r>
            <a:endParaRPr kumimoji="0" lang="en-US"/>
          </a:p>
        </p:txBody>
      </p:sp>
      <p:sp>
        <p:nvSpPr>
          <p:cNvPr id="3" name="文字版面配置區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a:t>按一下以編輯母片文字樣式</a:t>
            </a:r>
          </a:p>
        </p:txBody>
      </p:sp>
      <p:sp>
        <p:nvSpPr>
          <p:cNvPr id="4" name="文字版面配置區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a:t>按一下以編輯母片文字樣式</a:t>
            </a:r>
          </a:p>
        </p:txBody>
      </p:sp>
      <p:sp>
        <p:nvSpPr>
          <p:cNvPr id="5" name="內容版面配置區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6" name="內容版面配置區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26" name="日期版面配置區 25"/>
          <p:cNvSpPr>
            <a:spLocks noGrp="1"/>
          </p:cNvSpPr>
          <p:nvPr>
            <p:ph type="dt" sz="half" idx="10"/>
          </p:nvPr>
        </p:nvSpPr>
        <p:spPr/>
        <p:txBody>
          <a:bodyPr rtlCol="0"/>
          <a:lstStyle/>
          <a:p>
            <a:pPr>
              <a:defRPr/>
            </a:pPr>
            <a:endParaRPr lang="en-US" altLang="zh-TW" dirty="0"/>
          </a:p>
        </p:txBody>
      </p:sp>
      <p:sp>
        <p:nvSpPr>
          <p:cNvPr id="27" name="投影片編號版面配置區 26"/>
          <p:cNvSpPr>
            <a:spLocks noGrp="1"/>
          </p:cNvSpPr>
          <p:nvPr>
            <p:ph type="sldNum" sz="quarter" idx="11"/>
          </p:nvPr>
        </p:nvSpPr>
        <p:spPr/>
        <p:txBody>
          <a:bodyPr rtlCol="0"/>
          <a:lstStyle/>
          <a:p>
            <a:pPr>
              <a:defRPr/>
            </a:pPr>
            <a:fld id="{9EA5AF67-0661-4B8C-8DE5-D0F73B37A89B}" type="slidenum">
              <a:rPr lang="en-US" altLang="zh-TW" smtClean="0"/>
              <a:pPr>
                <a:defRPr/>
              </a:pPr>
              <a:t>‹#›</a:t>
            </a:fld>
            <a:endParaRPr lang="en-US" altLang="zh-TW" dirty="0"/>
          </a:p>
        </p:txBody>
      </p:sp>
      <p:sp>
        <p:nvSpPr>
          <p:cNvPr id="28" name="頁尾版面配置區 27"/>
          <p:cNvSpPr>
            <a:spLocks noGrp="1"/>
          </p:cNvSpPr>
          <p:nvPr>
            <p:ph type="ftr" sz="quarter" idx="12"/>
          </p:nvPr>
        </p:nvSpPr>
        <p:spPr/>
        <p:txBody>
          <a:bodyPr rtlCol="0"/>
          <a:lstStyle/>
          <a:p>
            <a:pPr>
              <a:defRPr/>
            </a:pPr>
            <a:endParaRPr lang="en-US" altLang="zh-TW" dirty="0"/>
          </a:p>
        </p:txBody>
      </p:sp>
    </p:spTree>
    <p:extLst>
      <p:ext uri="{BB962C8B-B14F-4D97-AF65-F5344CB8AC3E}">
        <p14:creationId xmlns:p14="http://schemas.microsoft.com/office/powerpoint/2010/main" val="1801680824"/>
      </p:ext>
    </p:extLst>
  </p:cSld>
  <p:clrMapOvr>
    <a:masterClrMapping/>
  </p:clrMapOvr>
  <p:transition spd="slow">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zh-TW" altLang="en-US"/>
              <a:t>按一下以編輯母片標題樣式</a:t>
            </a:r>
            <a:endParaRPr kumimoji="0" lang="en-US"/>
          </a:p>
        </p:txBody>
      </p:sp>
      <p:sp>
        <p:nvSpPr>
          <p:cNvPr id="3" name="日期版面配置區 2"/>
          <p:cNvSpPr>
            <a:spLocks noGrp="1"/>
          </p:cNvSpPr>
          <p:nvPr>
            <p:ph type="dt" sz="half" idx="10"/>
          </p:nvPr>
        </p:nvSpPr>
        <p:spPr>
          <a:xfrm>
            <a:off x="6583680" y="612648"/>
            <a:ext cx="957264" cy="457200"/>
          </a:xfrm>
        </p:spPr>
        <p:txBody>
          <a:bodyPr/>
          <a:lstStyle/>
          <a:p>
            <a:pPr>
              <a:defRPr/>
            </a:pPr>
            <a:endParaRPr lang="en-US" altLang="zh-TW" dirty="0"/>
          </a:p>
        </p:txBody>
      </p:sp>
      <p:sp>
        <p:nvSpPr>
          <p:cNvPr id="4" name="頁尾版面配置區 3"/>
          <p:cNvSpPr>
            <a:spLocks noGrp="1"/>
          </p:cNvSpPr>
          <p:nvPr>
            <p:ph type="ftr" sz="quarter" idx="11"/>
          </p:nvPr>
        </p:nvSpPr>
        <p:spPr>
          <a:xfrm>
            <a:off x="5257800" y="612648"/>
            <a:ext cx="1325880" cy="457200"/>
          </a:xfrm>
        </p:spPr>
        <p:txBody>
          <a:bodyPr/>
          <a:lstStyle/>
          <a:p>
            <a:pPr>
              <a:defRPr/>
            </a:pPr>
            <a:endParaRPr lang="en-US" altLang="zh-TW" dirty="0"/>
          </a:p>
        </p:txBody>
      </p:sp>
      <p:sp>
        <p:nvSpPr>
          <p:cNvPr id="5" name="投影片編號版面配置區 4"/>
          <p:cNvSpPr>
            <a:spLocks noGrp="1"/>
          </p:cNvSpPr>
          <p:nvPr>
            <p:ph type="sldNum" sz="quarter" idx="12"/>
          </p:nvPr>
        </p:nvSpPr>
        <p:spPr>
          <a:xfrm>
            <a:off x="8174736" y="2272"/>
            <a:ext cx="762000" cy="365760"/>
          </a:xfrm>
        </p:spPr>
        <p:txBody>
          <a:bodyPr/>
          <a:lstStyle/>
          <a:p>
            <a:pPr>
              <a:defRPr/>
            </a:pPr>
            <a:fld id="{9D83A235-17DA-472B-A65F-71B22BDBC01F}" type="slidenum">
              <a:rPr lang="en-US" altLang="zh-TW" smtClean="0"/>
              <a:pPr>
                <a:defRPr/>
              </a:pPr>
              <a:t>‹#›</a:t>
            </a:fld>
            <a:endParaRPr lang="en-US" altLang="zh-TW" dirty="0"/>
          </a:p>
        </p:txBody>
      </p:sp>
    </p:spTree>
    <p:extLst>
      <p:ext uri="{BB962C8B-B14F-4D97-AF65-F5344CB8AC3E}">
        <p14:creationId xmlns:p14="http://schemas.microsoft.com/office/powerpoint/2010/main" val="779069916"/>
      </p:ext>
    </p:extLst>
  </p:cSld>
  <p:clrMapOvr>
    <a:masterClrMapping/>
  </p:clrMapOvr>
  <p:transition spd="slow">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a:defRPr/>
            </a:pPr>
            <a:endParaRPr lang="en-US" altLang="zh-TW" dirty="0"/>
          </a:p>
        </p:txBody>
      </p:sp>
      <p:sp>
        <p:nvSpPr>
          <p:cNvPr id="3" name="頁尾版面配置區 2"/>
          <p:cNvSpPr>
            <a:spLocks noGrp="1"/>
          </p:cNvSpPr>
          <p:nvPr>
            <p:ph type="ftr" sz="quarter" idx="11"/>
          </p:nvPr>
        </p:nvSpPr>
        <p:spPr/>
        <p:txBody>
          <a:bodyPr/>
          <a:lstStyle/>
          <a:p>
            <a:pPr>
              <a:defRPr/>
            </a:pPr>
            <a:endParaRPr lang="en-US" altLang="zh-TW" dirty="0"/>
          </a:p>
        </p:txBody>
      </p:sp>
      <p:sp>
        <p:nvSpPr>
          <p:cNvPr id="4" name="投影片編號版面配置區 3"/>
          <p:cNvSpPr>
            <a:spLocks noGrp="1"/>
          </p:cNvSpPr>
          <p:nvPr>
            <p:ph type="sldNum" sz="quarter" idx="12"/>
          </p:nvPr>
        </p:nvSpPr>
        <p:spPr/>
        <p:txBody>
          <a:bodyPr/>
          <a:lstStyle/>
          <a:p>
            <a:pPr>
              <a:defRPr/>
            </a:pPr>
            <a:fld id="{5C4D3D9F-81EB-4C37-8B68-6687946D0FE9}" type="slidenum">
              <a:rPr lang="en-US" altLang="zh-TW" smtClean="0"/>
              <a:pPr>
                <a:defRPr/>
              </a:pPr>
              <a:t>‹#›</a:t>
            </a:fld>
            <a:endParaRPr lang="en-US" altLang="zh-TW" dirty="0"/>
          </a:p>
        </p:txBody>
      </p:sp>
    </p:spTree>
    <p:extLst>
      <p:ext uri="{BB962C8B-B14F-4D97-AF65-F5344CB8AC3E}">
        <p14:creationId xmlns:p14="http://schemas.microsoft.com/office/powerpoint/2010/main" val="469129678"/>
      </p:ext>
    </p:extLst>
  </p:cSld>
  <p:clrMapOvr>
    <a:masterClrMapping/>
  </p:clrMapOvr>
  <p:transition spd="slow">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5353496" y="1101970"/>
            <a:ext cx="3383280" cy="877824"/>
          </a:xfrm>
        </p:spPr>
        <p:txBody>
          <a:bodyPr anchor="b"/>
          <a:lstStyle>
            <a:lvl1pPr algn="l">
              <a:buNone/>
              <a:defRPr sz="1800" b="1"/>
            </a:lvl1pPr>
          </a:lstStyle>
          <a:p>
            <a:r>
              <a:rPr kumimoji="0" lang="zh-TW" altLang="en-US"/>
              <a:t>按一下以編輯母片標題樣式</a:t>
            </a:r>
            <a:endParaRPr kumimoji="0" lang="en-US"/>
          </a:p>
        </p:txBody>
      </p:sp>
      <p:sp>
        <p:nvSpPr>
          <p:cNvPr id="3" name="文字版面配置區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zh-TW" altLang="en-US"/>
              <a:t>按一下以編輯母片文字樣式</a:t>
            </a:r>
          </a:p>
        </p:txBody>
      </p:sp>
      <p:sp>
        <p:nvSpPr>
          <p:cNvPr id="4" name="內容版面配置區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5" name="日期版面配置區 4"/>
          <p:cNvSpPr>
            <a:spLocks noGrp="1"/>
          </p:cNvSpPr>
          <p:nvPr>
            <p:ph type="dt" sz="half" idx="10"/>
          </p:nvPr>
        </p:nvSpPr>
        <p:spPr/>
        <p:txBody>
          <a:bodyPr/>
          <a:lstStyle/>
          <a:p>
            <a:pPr>
              <a:defRPr/>
            </a:pPr>
            <a:endParaRPr lang="en-US" altLang="zh-TW" dirty="0"/>
          </a:p>
        </p:txBody>
      </p:sp>
      <p:sp>
        <p:nvSpPr>
          <p:cNvPr id="6" name="頁尾版面配置區 5"/>
          <p:cNvSpPr>
            <a:spLocks noGrp="1"/>
          </p:cNvSpPr>
          <p:nvPr>
            <p:ph type="ftr" sz="quarter" idx="11"/>
          </p:nvPr>
        </p:nvSpPr>
        <p:spPr/>
        <p:txBody>
          <a:bodyPr/>
          <a:lstStyle/>
          <a:p>
            <a:pPr>
              <a:defRPr/>
            </a:pPr>
            <a:endParaRPr lang="en-US" altLang="zh-TW" dirty="0"/>
          </a:p>
        </p:txBody>
      </p:sp>
      <p:sp>
        <p:nvSpPr>
          <p:cNvPr id="7" name="投影片編號版面配置區 6"/>
          <p:cNvSpPr>
            <a:spLocks noGrp="1"/>
          </p:cNvSpPr>
          <p:nvPr>
            <p:ph type="sldNum" sz="quarter" idx="12"/>
          </p:nvPr>
        </p:nvSpPr>
        <p:spPr/>
        <p:txBody>
          <a:bodyPr/>
          <a:lstStyle/>
          <a:p>
            <a:pPr>
              <a:defRPr/>
            </a:pPr>
            <a:fld id="{5655768C-AEC2-4456-8582-0A168EBCD9DE}" type="slidenum">
              <a:rPr lang="en-US" altLang="zh-TW" smtClean="0"/>
              <a:pPr>
                <a:defRPr/>
              </a:pPr>
              <a:t>‹#›</a:t>
            </a:fld>
            <a:endParaRPr lang="en-US" altLang="zh-TW" dirty="0"/>
          </a:p>
        </p:txBody>
      </p:sp>
    </p:spTree>
    <p:extLst>
      <p:ext uri="{BB962C8B-B14F-4D97-AF65-F5344CB8AC3E}">
        <p14:creationId xmlns:p14="http://schemas.microsoft.com/office/powerpoint/2010/main" val="2779617022"/>
      </p:ext>
    </p:extLst>
  </p:cSld>
  <p:clrMapOvr>
    <a:masterClrMapping/>
  </p:clrMapOvr>
  <p:transition spd="slow">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zh-TW" altLang="en-US"/>
              <a:t>按一下以編輯母片標題樣式</a:t>
            </a:r>
            <a:endParaRPr kumimoji="0" lang="en-US"/>
          </a:p>
        </p:txBody>
      </p:sp>
      <p:sp>
        <p:nvSpPr>
          <p:cNvPr id="3" name="圖片版面配置區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zh-TW" altLang="en-US"/>
              <a:t>按一下圖示以新增圖片</a:t>
            </a:r>
            <a:endParaRPr kumimoji="0" lang="en-US" dirty="0"/>
          </a:p>
        </p:txBody>
      </p:sp>
      <p:sp>
        <p:nvSpPr>
          <p:cNvPr id="4" name="文字版面配置區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TW" altLang="en-US"/>
              <a:t>按一下以編輯母片文字樣式</a:t>
            </a:r>
          </a:p>
        </p:txBody>
      </p:sp>
      <p:sp>
        <p:nvSpPr>
          <p:cNvPr id="5" name="日期版面配置區 4"/>
          <p:cNvSpPr>
            <a:spLocks noGrp="1"/>
          </p:cNvSpPr>
          <p:nvPr>
            <p:ph type="dt" sz="half" idx="10"/>
          </p:nvPr>
        </p:nvSpPr>
        <p:spPr/>
        <p:txBody>
          <a:bodyPr/>
          <a:lstStyle/>
          <a:p>
            <a:pPr>
              <a:defRPr/>
            </a:pPr>
            <a:endParaRPr lang="en-US" altLang="zh-TW" dirty="0"/>
          </a:p>
        </p:txBody>
      </p:sp>
      <p:sp>
        <p:nvSpPr>
          <p:cNvPr id="6" name="頁尾版面配置區 5"/>
          <p:cNvSpPr>
            <a:spLocks noGrp="1"/>
          </p:cNvSpPr>
          <p:nvPr>
            <p:ph type="ftr" sz="quarter" idx="11"/>
          </p:nvPr>
        </p:nvSpPr>
        <p:spPr/>
        <p:txBody>
          <a:bodyPr/>
          <a:lstStyle/>
          <a:p>
            <a:pPr>
              <a:defRPr/>
            </a:pPr>
            <a:endParaRPr lang="en-US" altLang="zh-TW" dirty="0"/>
          </a:p>
        </p:txBody>
      </p:sp>
      <p:sp>
        <p:nvSpPr>
          <p:cNvPr id="7" name="投影片編號版面配置區 6"/>
          <p:cNvSpPr>
            <a:spLocks noGrp="1"/>
          </p:cNvSpPr>
          <p:nvPr>
            <p:ph type="sldNum" sz="quarter" idx="12"/>
          </p:nvPr>
        </p:nvSpPr>
        <p:spPr/>
        <p:txBody>
          <a:bodyPr/>
          <a:lstStyle/>
          <a:p>
            <a:pPr>
              <a:defRPr/>
            </a:pPr>
            <a:fld id="{5C9F9762-4137-4509-A13D-F28A800D3CA6}" type="slidenum">
              <a:rPr lang="en-US" altLang="zh-TW" smtClean="0"/>
              <a:pPr>
                <a:defRPr/>
              </a:pPr>
              <a:t>‹#›</a:t>
            </a:fld>
            <a:endParaRPr lang="en-US" altLang="zh-TW" dirty="0"/>
          </a:p>
        </p:txBody>
      </p:sp>
    </p:spTree>
    <p:extLst>
      <p:ext uri="{BB962C8B-B14F-4D97-AF65-F5344CB8AC3E}">
        <p14:creationId xmlns:p14="http://schemas.microsoft.com/office/powerpoint/2010/main" val="3137815496"/>
      </p:ext>
    </p:extLst>
  </p:cSld>
  <p:clrMapOvr>
    <a:masterClrMapping/>
  </p:clrMapOvr>
  <p:transition spd="slow">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pPr>
              <a:defRPr/>
            </a:pPr>
            <a:endParaRPr lang="en-US" altLang="zh-TW" dirty="0"/>
          </a:p>
        </p:txBody>
      </p:sp>
      <p:sp>
        <p:nvSpPr>
          <p:cNvPr id="5" name="頁尾版面配置區 4"/>
          <p:cNvSpPr>
            <a:spLocks noGrp="1"/>
          </p:cNvSpPr>
          <p:nvPr>
            <p:ph type="ftr" sz="quarter" idx="11"/>
          </p:nvPr>
        </p:nvSpPr>
        <p:spPr/>
        <p:txBody>
          <a:bodyPr/>
          <a:lstStyle/>
          <a:p>
            <a:pPr>
              <a:defRPr/>
            </a:pPr>
            <a:endParaRPr lang="en-US" altLang="zh-TW" dirty="0"/>
          </a:p>
        </p:txBody>
      </p:sp>
      <p:sp>
        <p:nvSpPr>
          <p:cNvPr id="6" name="投影片編號版面配置區 5"/>
          <p:cNvSpPr>
            <a:spLocks noGrp="1"/>
          </p:cNvSpPr>
          <p:nvPr>
            <p:ph type="sldNum" sz="quarter" idx="12"/>
          </p:nvPr>
        </p:nvSpPr>
        <p:spPr/>
        <p:txBody>
          <a:bodyPr/>
          <a:lstStyle/>
          <a:p>
            <a:pPr>
              <a:defRPr/>
            </a:pPr>
            <a:fld id="{B8810BBA-0F8C-4CEE-A274-9D43F5EB9984}" type="slidenum">
              <a:rPr lang="en-US" altLang="zh-TW" smtClean="0"/>
              <a:pPr>
                <a:defRPr/>
              </a:pPr>
              <a:t>‹#›</a:t>
            </a:fld>
            <a:endParaRPr lang="en-US" altLang="zh-TW" dirty="0"/>
          </a:p>
        </p:txBody>
      </p:sp>
    </p:spTree>
    <p:extLst>
      <p:ext uri="{BB962C8B-B14F-4D97-AF65-F5344CB8AC3E}">
        <p14:creationId xmlns:p14="http://schemas.microsoft.com/office/powerpoint/2010/main" val="2540949895"/>
      </p:ext>
    </p:extLst>
  </p:cSld>
  <p:clrMapOvr>
    <a:masterClrMapping/>
  </p:clrMapOvr>
  <p:transition spd="slow">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81800" y="1143000"/>
            <a:ext cx="1905000" cy="5486400"/>
          </a:xfrm>
        </p:spPr>
        <p:txBody>
          <a:bodyPr vert="eaVert"/>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a:xfrm>
            <a:off x="457200" y="1143000"/>
            <a:ext cx="6248400" cy="5486400"/>
          </a:xfrm>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pPr>
              <a:defRPr/>
            </a:pPr>
            <a:endParaRPr lang="en-US" altLang="zh-TW" dirty="0"/>
          </a:p>
        </p:txBody>
      </p:sp>
      <p:sp>
        <p:nvSpPr>
          <p:cNvPr id="5" name="頁尾版面配置區 4"/>
          <p:cNvSpPr>
            <a:spLocks noGrp="1"/>
          </p:cNvSpPr>
          <p:nvPr>
            <p:ph type="ftr" sz="quarter" idx="11"/>
          </p:nvPr>
        </p:nvSpPr>
        <p:spPr/>
        <p:txBody>
          <a:bodyPr/>
          <a:lstStyle/>
          <a:p>
            <a:pPr>
              <a:defRPr/>
            </a:pPr>
            <a:endParaRPr lang="en-US" altLang="zh-TW" dirty="0"/>
          </a:p>
        </p:txBody>
      </p:sp>
      <p:sp>
        <p:nvSpPr>
          <p:cNvPr id="6" name="投影片編號版面配置區 5"/>
          <p:cNvSpPr>
            <a:spLocks noGrp="1"/>
          </p:cNvSpPr>
          <p:nvPr>
            <p:ph type="sldNum" sz="quarter" idx="12"/>
          </p:nvPr>
        </p:nvSpPr>
        <p:spPr/>
        <p:txBody>
          <a:bodyPr/>
          <a:lstStyle/>
          <a:p>
            <a:pPr>
              <a:defRPr/>
            </a:pPr>
            <a:fld id="{7B7560EA-BA53-48E5-BC8F-5FA8862064BB}" type="slidenum">
              <a:rPr lang="en-US" altLang="zh-TW" smtClean="0"/>
              <a:pPr>
                <a:defRPr/>
              </a:pPr>
              <a:t>‹#›</a:t>
            </a:fld>
            <a:endParaRPr lang="en-US" altLang="zh-TW" dirty="0"/>
          </a:p>
        </p:txBody>
      </p:sp>
    </p:spTree>
    <p:extLst>
      <p:ext uri="{BB962C8B-B14F-4D97-AF65-F5344CB8AC3E}">
        <p14:creationId xmlns:p14="http://schemas.microsoft.com/office/powerpoint/2010/main" val="2184856313"/>
      </p:ext>
    </p:extLst>
  </p:cSld>
  <p:clrMapOvr>
    <a:masterClrMapping/>
  </p:clrMapOvr>
  <p:transition spd="slow">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7" name="Date Placeholder 6"/>
          <p:cNvSpPr>
            <a:spLocks noGrp="1"/>
          </p:cNvSpPr>
          <p:nvPr>
            <p:ph type="dt" sz="half" idx="10"/>
          </p:nvPr>
        </p:nvSpPr>
        <p:spPr/>
        <p:txBody>
          <a:bodyPr/>
          <a:lstStyle/>
          <a:p>
            <a:fld id="{36D189D4-9897-4AD5-AA83-2E08D6D6B6C7}" type="datetimeFigureOut">
              <a:rPr lang="zh-CN" altLang="en-US" smtClean="0"/>
              <a:t>2024/8/30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1089148-E374-4F18-8DBE-F393F2EA847B}" type="slidenum">
              <a:rPr lang="zh-CN" altLang="en-US" smtClean="0"/>
              <a:t>‹#›</a:t>
            </a:fld>
            <a:endParaRPr lang="zh-CN" altLang="en-US"/>
          </a:p>
        </p:txBody>
      </p:sp>
    </p:spTree>
    <p:extLst>
      <p:ext uri="{BB962C8B-B14F-4D97-AF65-F5344CB8AC3E}">
        <p14:creationId xmlns:p14="http://schemas.microsoft.com/office/powerpoint/2010/main" val="3658279303"/>
      </p:ext>
    </p:extLst>
  </p:cSld>
  <p:clrMapOvr>
    <a:overrideClrMapping bg1="dk1" tx1="lt1" bg2="dk2" tx2="lt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36D189D4-9897-4AD5-AA83-2E08D6D6B6C7}" type="datetimeFigureOut">
              <a:rPr lang="zh-CN" altLang="en-US" smtClean="0"/>
              <a:t>2024/8/30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1089148-E374-4F18-8DBE-F393F2EA847B}" type="slidenum">
              <a:rPr lang="zh-CN" altLang="en-US" smtClean="0"/>
              <a:t>‹#›</a:t>
            </a:fld>
            <a:endParaRPr lang="zh-CN" altLang="en-US"/>
          </a:p>
        </p:txBody>
      </p:sp>
    </p:spTree>
    <p:extLst>
      <p:ext uri="{BB962C8B-B14F-4D97-AF65-F5344CB8AC3E}">
        <p14:creationId xmlns:p14="http://schemas.microsoft.com/office/powerpoint/2010/main" val="2449161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F1688B3-4F3F-4AA3-AC51-303C5EDC037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6">
            <a:extLst>
              <a:ext uri="{FF2B5EF4-FFF2-40B4-BE49-F238E27FC236}">
                <a16:creationId xmlns:a16="http://schemas.microsoft.com/office/drawing/2014/main" id="{4A020321-3698-4D55-BC0F-48EB97DF75C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7">
            <a:extLst>
              <a:ext uri="{FF2B5EF4-FFF2-40B4-BE49-F238E27FC236}">
                <a16:creationId xmlns:a16="http://schemas.microsoft.com/office/drawing/2014/main" id="{15BC710B-74C1-499C-8C29-42A5686FDEB3}"/>
              </a:ext>
            </a:extLst>
          </p:cNvPr>
          <p:cNvSpPr>
            <a:spLocks noGrp="1" noChangeArrowheads="1"/>
          </p:cNvSpPr>
          <p:nvPr>
            <p:ph type="sldNum" sz="quarter" idx="12"/>
          </p:nvPr>
        </p:nvSpPr>
        <p:spPr>
          <a:ln/>
        </p:spPr>
        <p:txBody>
          <a:bodyPr/>
          <a:lstStyle>
            <a:lvl1pPr>
              <a:defRPr/>
            </a:lvl1pPr>
          </a:lstStyle>
          <a:p>
            <a:pPr>
              <a:defRPr/>
            </a:pPr>
            <a:fld id="{96ADF91B-0900-4400-918C-AE534B2F6D02}" type="slidenum">
              <a:rPr lang="zh-CN" altLang="en-US"/>
              <a:pPr>
                <a:defRPr/>
              </a:pPr>
              <a:t>‹#›</a:t>
            </a:fld>
            <a:endParaRPr lang="en-US" altLang="zh-CN"/>
          </a:p>
        </p:txBody>
      </p:sp>
    </p:spTree>
    <p:extLst>
      <p:ext uri="{BB962C8B-B14F-4D97-AF65-F5344CB8AC3E}">
        <p14:creationId xmlns:p14="http://schemas.microsoft.com/office/powerpoint/2010/main" val="919093158"/>
      </p:ext>
    </p:extLst>
  </p:cSld>
  <p:clrMapOvr>
    <a:masterClrMapping/>
  </p:clrMapOvr>
  <p:transition spd="slow">
    <p:push/>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7" name="Date Placeholder 6"/>
          <p:cNvSpPr>
            <a:spLocks noGrp="1"/>
          </p:cNvSpPr>
          <p:nvPr>
            <p:ph type="dt" sz="half" idx="10"/>
          </p:nvPr>
        </p:nvSpPr>
        <p:spPr/>
        <p:txBody>
          <a:bodyPr/>
          <a:lstStyle/>
          <a:p>
            <a:fld id="{36D189D4-9897-4AD5-AA83-2E08D6D6B6C7}" type="datetimeFigureOut">
              <a:rPr lang="zh-CN" altLang="en-US" smtClean="0"/>
              <a:t>2024/8/30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1089148-E374-4F18-8DBE-F393F2EA847B}" type="slidenum">
              <a:rPr lang="zh-CN" altLang="en-US" smtClean="0"/>
              <a:t>‹#›</a:t>
            </a:fld>
            <a:endParaRPr lang="zh-CN" altLang="en-US"/>
          </a:p>
        </p:txBody>
      </p:sp>
    </p:spTree>
    <p:extLst>
      <p:ext uri="{BB962C8B-B14F-4D97-AF65-F5344CB8AC3E}">
        <p14:creationId xmlns:p14="http://schemas.microsoft.com/office/powerpoint/2010/main" val="3346890141"/>
      </p:ext>
    </p:extLst>
  </p:cSld>
  <p:clrMapOvr>
    <a:overrideClrMapping bg1="dk1" tx1="lt1" bg2="dk2" tx2="lt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7"/>
          <p:cNvSpPr>
            <a:spLocks noGrp="1"/>
          </p:cNvSpPr>
          <p:nvPr>
            <p:ph type="dt" sz="half" idx="10"/>
          </p:nvPr>
        </p:nvSpPr>
        <p:spPr/>
        <p:txBody>
          <a:bodyPr/>
          <a:lstStyle/>
          <a:p>
            <a:fld id="{36D189D4-9897-4AD5-AA83-2E08D6D6B6C7}" type="datetimeFigureOut">
              <a:rPr lang="zh-CN" altLang="en-US" smtClean="0"/>
              <a:t>2024/8/30</a:t>
            </a:fld>
            <a:endParaRPr lang="zh-CN" altLang="en-US"/>
          </a:p>
        </p:txBody>
      </p:sp>
      <p:sp>
        <p:nvSpPr>
          <p:cNvPr id="9" name="Footer Placeholder 8"/>
          <p:cNvSpPr>
            <a:spLocks noGrp="1"/>
          </p:cNvSpPr>
          <p:nvPr>
            <p:ph type="ftr" sz="quarter" idx="11"/>
          </p:nvPr>
        </p:nvSpPr>
        <p:spPr/>
        <p:txBody>
          <a:bodyPr/>
          <a:lstStyle/>
          <a:p>
            <a:endParaRPr lang="zh-CN" altLang="en-US"/>
          </a:p>
        </p:txBody>
      </p:sp>
      <p:sp>
        <p:nvSpPr>
          <p:cNvPr id="10" name="Slide Number Placeholder 9"/>
          <p:cNvSpPr>
            <a:spLocks noGrp="1"/>
          </p:cNvSpPr>
          <p:nvPr>
            <p:ph type="sldNum" sz="quarter" idx="12"/>
          </p:nvPr>
        </p:nvSpPr>
        <p:spPr/>
        <p:txBody>
          <a:bodyPr/>
          <a:lstStyle/>
          <a:p>
            <a:fld id="{D1089148-E374-4F18-8DBE-F393F2EA847B}" type="slidenum">
              <a:rPr lang="zh-CN" altLang="en-US" smtClean="0"/>
              <a:t>‹#›</a:t>
            </a:fld>
            <a:endParaRPr lang="zh-CN" altLang="en-US"/>
          </a:p>
        </p:txBody>
      </p:sp>
    </p:spTree>
    <p:extLst>
      <p:ext uri="{BB962C8B-B14F-4D97-AF65-F5344CB8AC3E}">
        <p14:creationId xmlns:p14="http://schemas.microsoft.com/office/powerpoint/2010/main" val="25313942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102239" y="3143250"/>
            <a:ext cx="3288024" cy="2596776"/>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7" name="Date Placeholder 6"/>
          <p:cNvSpPr>
            <a:spLocks noGrp="1"/>
          </p:cNvSpPr>
          <p:nvPr>
            <p:ph type="dt" sz="half" idx="10"/>
          </p:nvPr>
        </p:nvSpPr>
        <p:spPr/>
        <p:txBody>
          <a:bodyPr/>
          <a:lstStyle/>
          <a:p>
            <a:fld id="{36D189D4-9897-4AD5-AA83-2E08D6D6B6C7}" type="datetimeFigureOut">
              <a:rPr lang="zh-CN" altLang="en-US" smtClean="0"/>
              <a:t>2024/8/30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1089148-E374-4F18-8DBE-F393F2EA847B}" type="slidenum">
              <a:rPr lang="zh-CN" altLang="en-US" smtClean="0"/>
              <a:t>‹#›</a:t>
            </a:fld>
            <a:endParaRPr lang="zh-CN" altLang="en-US"/>
          </a:p>
        </p:txBody>
      </p:sp>
      <p:sp>
        <p:nvSpPr>
          <p:cNvPr id="10" name="Title 9"/>
          <p:cNvSpPr>
            <a:spLocks noGrp="1"/>
          </p:cNvSpPr>
          <p:nvPr>
            <p:ph type="title"/>
          </p:nvPr>
        </p:nvSpPr>
        <p:spPr/>
        <p:txBody>
          <a:bodyPr/>
          <a:lstStyle/>
          <a:p>
            <a:r>
              <a:rPr lang="zh-TW" altLang="en-US"/>
              <a:t>按一下以編輯母片標題樣式</a:t>
            </a:r>
            <a:endParaRPr lang="en-US" dirty="0"/>
          </a:p>
        </p:txBody>
      </p:sp>
    </p:spTree>
    <p:extLst>
      <p:ext uri="{BB962C8B-B14F-4D97-AF65-F5344CB8AC3E}">
        <p14:creationId xmlns:p14="http://schemas.microsoft.com/office/powerpoint/2010/main" val="29663451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36D189D4-9897-4AD5-AA83-2E08D6D6B6C7}" type="datetimeFigureOut">
              <a:rPr lang="zh-CN" altLang="en-US" smtClean="0"/>
              <a:t>2024/8/30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1089148-E374-4F18-8DBE-F393F2EA847B}" type="slidenum">
              <a:rPr lang="zh-CN" altLang="en-US" smtClean="0"/>
              <a:t>‹#›</a:t>
            </a:fld>
            <a:endParaRPr lang="zh-CN" altLang="en-US"/>
          </a:p>
        </p:txBody>
      </p:sp>
    </p:spTree>
    <p:extLst>
      <p:ext uri="{BB962C8B-B14F-4D97-AF65-F5344CB8AC3E}">
        <p14:creationId xmlns:p14="http://schemas.microsoft.com/office/powerpoint/2010/main" val="14688772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189D4-9897-4AD5-AA83-2E08D6D6B6C7}" type="datetimeFigureOut">
              <a:rPr lang="zh-CN" altLang="en-US" smtClean="0"/>
              <a:t>2024/8/30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1089148-E374-4F18-8DBE-F393F2EA847B}" type="slidenum">
              <a:rPr lang="zh-CN" altLang="en-US" smtClean="0"/>
              <a:t>‹#›</a:t>
            </a:fld>
            <a:endParaRPr lang="zh-CN" altLang="en-US"/>
          </a:p>
        </p:txBody>
      </p:sp>
    </p:spTree>
    <p:extLst>
      <p:ext uri="{BB962C8B-B14F-4D97-AF65-F5344CB8AC3E}">
        <p14:creationId xmlns:p14="http://schemas.microsoft.com/office/powerpoint/2010/main" val="3327341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9" name="Date Placeholder 8"/>
          <p:cNvSpPr>
            <a:spLocks noGrp="1"/>
          </p:cNvSpPr>
          <p:nvPr>
            <p:ph type="dt" sz="half" idx="10"/>
          </p:nvPr>
        </p:nvSpPr>
        <p:spPr/>
        <p:txBody>
          <a:bodyPr/>
          <a:lstStyle/>
          <a:p>
            <a:fld id="{36D189D4-9897-4AD5-AA83-2E08D6D6B6C7}" type="datetimeFigureOut">
              <a:rPr lang="zh-CN" altLang="en-US" smtClean="0"/>
              <a:t>2024/8/30</a:t>
            </a:fld>
            <a:endParaRPr lang="zh-CN" alt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zh-CN" altLang="en-US"/>
          </a:p>
        </p:txBody>
      </p:sp>
      <p:sp>
        <p:nvSpPr>
          <p:cNvPr id="11" name="Slide Number Placeholder 10"/>
          <p:cNvSpPr>
            <a:spLocks noGrp="1"/>
          </p:cNvSpPr>
          <p:nvPr>
            <p:ph type="sldNum" sz="quarter" idx="12"/>
          </p:nvPr>
        </p:nvSpPr>
        <p:spPr/>
        <p:txBody>
          <a:bodyPr/>
          <a:lstStyle/>
          <a:p>
            <a:fld id="{D1089148-E374-4F18-8DBE-F393F2EA847B}" type="slidenum">
              <a:rPr lang="zh-CN" altLang="en-US" smtClean="0"/>
              <a:t>‹#›</a:t>
            </a:fld>
            <a:endParaRPr lang="zh-CN" altLang="en-US"/>
          </a:p>
        </p:txBody>
      </p:sp>
    </p:spTree>
    <p:extLst>
      <p:ext uri="{BB962C8B-B14F-4D97-AF65-F5344CB8AC3E}">
        <p14:creationId xmlns:p14="http://schemas.microsoft.com/office/powerpoint/2010/main" val="19254725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6D189D4-9897-4AD5-AA83-2E08D6D6B6C7}" type="datetimeFigureOut">
              <a:rPr lang="zh-CN" altLang="en-US" smtClean="0"/>
              <a:t>2024/8/30</a:t>
            </a:fld>
            <a:endParaRPr lang="zh-CN" alt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zh-CN" altLang="en-US"/>
          </a:p>
        </p:txBody>
      </p:sp>
      <p:sp>
        <p:nvSpPr>
          <p:cNvPr id="10" name="Slide Number Placeholder 9"/>
          <p:cNvSpPr>
            <a:spLocks noGrp="1"/>
          </p:cNvSpPr>
          <p:nvPr>
            <p:ph type="sldNum" sz="quarter" idx="12"/>
          </p:nvPr>
        </p:nvSpPr>
        <p:spPr/>
        <p:txBody>
          <a:bodyPr/>
          <a:lstStyle/>
          <a:p>
            <a:fld id="{D1089148-E374-4F18-8DBE-F393F2EA847B}" type="slidenum">
              <a:rPr lang="zh-CN" altLang="en-US" smtClean="0"/>
              <a:t>‹#›</a:t>
            </a:fld>
            <a:endParaRPr lang="zh-CN" altLang="en-US"/>
          </a:p>
        </p:txBody>
      </p:sp>
    </p:spTree>
    <p:extLst>
      <p:ext uri="{BB962C8B-B14F-4D97-AF65-F5344CB8AC3E}">
        <p14:creationId xmlns:p14="http://schemas.microsoft.com/office/powerpoint/2010/main" val="37421123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6D189D4-9897-4AD5-AA83-2E08D6D6B6C7}" type="datetimeFigureOut">
              <a:rPr lang="zh-CN" altLang="en-US" smtClean="0"/>
              <a:t>2024/8/30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089148-E374-4F18-8DBE-F393F2EA847B}" type="slidenum">
              <a:rPr lang="zh-CN" altLang="en-US" smtClean="0"/>
              <a:t>‹#›</a:t>
            </a:fld>
            <a:endParaRPr lang="zh-CN" altLang="en-US"/>
          </a:p>
        </p:txBody>
      </p:sp>
    </p:spTree>
    <p:extLst>
      <p:ext uri="{BB962C8B-B14F-4D97-AF65-F5344CB8AC3E}">
        <p14:creationId xmlns:p14="http://schemas.microsoft.com/office/powerpoint/2010/main" val="32784858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6D189D4-9897-4AD5-AA83-2E08D6D6B6C7}" type="datetimeFigureOut">
              <a:rPr lang="zh-CN" altLang="en-US" smtClean="0"/>
              <a:t>2024/8/30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089148-E374-4F18-8DBE-F393F2EA847B}" type="slidenum">
              <a:rPr lang="zh-CN" altLang="en-US" smtClean="0"/>
              <a:t>‹#›</a:t>
            </a:fld>
            <a:endParaRPr lang="zh-CN" altLang="en-US"/>
          </a:p>
        </p:txBody>
      </p:sp>
    </p:spTree>
    <p:extLst>
      <p:ext uri="{BB962C8B-B14F-4D97-AF65-F5344CB8AC3E}">
        <p14:creationId xmlns:p14="http://schemas.microsoft.com/office/powerpoint/2010/main" val="31852475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37F4DFCD-4A8C-461B-9C3A-9F33E61913A0}"/>
              </a:ext>
            </a:extLst>
          </p:cNvPr>
          <p:cNvSpPr/>
          <p:nvPr/>
        </p:nvSpPr>
        <p:spPr>
          <a:xfrm>
            <a:off x="690626" y="1346947"/>
            <a:ext cx="7667244" cy="80683"/>
          </a:xfrm>
          <a:prstGeom prst="rect">
            <a:avLst/>
          </a:prstGeom>
          <a:blipFill dpi="0" rotWithShape="1">
            <a:blip r:embed="rId2">
              <a:alphaModFix amt="80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6EC7E6E4-4B01-4F93-83DB-855716175EF3}"/>
              </a:ext>
            </a:extLst>
          </p:cNvPr>
          <p:cNvSpPr/>
          <p:nvPr/>
        </p:nvSpPr>
        <p:spPr>
          <a:xfrm>
            <a:off x="690626" y="4282763"/>
            <a:ext cx="7667244" cy="80683"/>
          </a:xfrm>
          <a:prstGeom prst="rect">
            <a:avLst/>
          </a:prstGeom>
          <a:blipFill dpi="0" rotWithShape="1">
            <a:blip r:embed="rId2">
              <a:alphaModFix amt="80000"/>
              <a:lum bright="70000" contrast="-70000"/>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41DBB02B-414E-4BEA-BCC6-B0C77B3337CE}"/>
              </a:ext>
            </a:extLst>
          </p:cNvPr>
          <p:cNvSpPr/>
          <p:nvPr/>
        </p:nvSpPr>
        <p:spPr>
          <a:xfrm>
            <a:off x="690626" y="1484779"/>
            <a:ext cx="7667244" cy="2743200"/>
          </a:xfrm>
          <a:prstGeom prst="rect">
            <a:avLst/>
          </a:prstGeom>
          <a:blipFill dpi="0" rotWithShape="1">
            <a:blip r:embed="rId2">
              <a:alphaModFix amt="8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9">
            <a:extLst>
              <a:ext uri="{FF2B5EF4-FFF2-40B4-BE49-F238E27FC236}">
                <a16:creationId xmlns:a16="http://schemas.microsoft.com/office/drawing/2014/main" id="{AA6CEF8E-5901-47B4-8214-0ED988BE3F2B}"/>
              </a:ext>
            </a:extLst>
          </p:cNvPr>
          <p:cNvGrpSpPr>
            <a:grpSpLocks noChangeAspect="1"/>
          </p:cNvGrpSpPr>
          <p:nvPr/>
        </p:nvGrpSpPr>
        <p:grpSpPr bwMode="auto">
          <a:xfrm>
            <a:off x="7234238" y="4106863"/>
            <a:ext cx="914400" cy="914400"/>
            <a:chOff x="9685338" y="4460675"/>
            <a:chExt cx="1080904" cy="1080902"/>
          </a:xfrm>
        </p:grpSpPr>
        <p:sp>
          <p:nvSpPr>
            <p:cNvPr id="8" name="Oval 10">
              <a:extLst>
                <a:ext uri="{FF2B5EF4-FFF2-40B4-BE49-F238E27FC236}">
                  <a16:creationId xmlns:a16="http://schemas.microsoft.com/office/drawing/2014/main" id="{1BF99F3C-95E1-4927-9C7B-80C9F5D6A5DC}"/>
                </a:ext>
              </a:extLst>
            </p:cNvPr>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sp>
        <p:sp>
          <p:nvSpPr>
            <p:cNvPr id="9" name="Oval 11">
              <a:extLst>
                <a:ext uri="{FF2B5EF4-FFF2-40B4-BE49-F238E27FC236}">
                  <a16:creationId xmlns:a16="http://schemas.microsoft.com/office/drawing/2014/main" id="{FB7658F6-528A-4DA7-A460-6DA0D9C1045D}"/>
                </a:ext>
              </a:extLst>
            </p:cNvPr>
            <p:cNvSpPr>
              <a:spLocks noChangeArrowheads="1"/>
            </p:cNvSpPr>
            <p:nvPr/>
          </p:nvSpPr>
          <p:spPr bwMode="auto">
            <a:xfrm>
              <a:off x="9794179" y="4569516"/>
              <a:ext cx="863222" cy="863220"/>
            </a:xfrm>
            <a:prstGeom prst="ellipse">
              <a:avLst/>
            </a:prstGeom>
            <a:noFill/>
            <a:ln w="25400" algn="ctr">
              <a:solidFill>
                <a:srgbClr val="FFFFFF"/>
              </a:solidFill>
              <a:round/>
              <a:headEnd/>
              <a:tailEnd/>
            </a:ln>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defRPr/>
              </a:pPr>
              <a:endParaRPr lang="zh-TW" altLang="en-US"/>
            </a:p>
          </p:txBody>
        </p:sp>
      </p:grpSp>
      <p:sp>
        <p:nvSpPr>
          <p:cNvPr id="2" name="Title 1"/>
          <p:cNvSpPr>
            <a:spLocks noGrp="1"/>
          </p:cNvSpPr>
          <p:nvPr>
            <p:ph type="ctrTitle"/>
          </p:nvPr>
        </p:nvSpPr>
        <p:spPr>
          <a:xfrm>
            <a:off x="788670" y="1432223"/>
            <a:ext cx="7475220" cy="3035808"/>
          </a:xfrm>
        </p:spPr>
        <p:txBody>
          <a:bodyPr>
            <a:noAutofit/>
          </a:bodyPr>
          <a:lstStyle>
            <a:lvl1pPr algn="l">
              <a:lnSpc>
                <a:spcPct val="85000"/>
              </a:lnSpc>
              <a:defRPr sz="6600" b="1" cap="none" baseline="0">
                <a:blipFill dpi="0" rotWithShape="1">
                  <a:blip r:embed="rId3"/>
                  <a:srcRect/>
                  <a:tile tx="6350" ty="-127000" sx="65000" sy="64000" flip="none" algn="tl"/>
                </a:blip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zh-TW" altLang="en-US"/>
              <a:t>按一下以編輯母片副標題樣式</a:t>
            </a:r>
            <a:endParaRPr lang="en-US" dirty="0"/>
          </a:p>
        </p:txBody>
      </p:sp>
      <p:sp>
        <p:nvSpPr>
          <p:cNvPr id="10" name="Date Placeholder 3">
            <a:extLst>
              <a:ext uri="{FF2B5EF4-FFF2-40B4-BE49-F238E27FC236}">
                <a16:creationId xmlns:a16="http://schemas.microsoft.com/office/drawing/2014/main" id="{2CFA07E1-0A2F-4CFE-BD6A-662831B5B8FD}"/>
              </a:ext>
            </a:extLst>
          </p:cNvPr>
          <p:cNvSpPr>
            <a:spLocks noGrp="1"/>
          </p:cNvSpPr>
          <p:nvPr>
            <p:ph type="dt" sz="half" idx="10"/>
          </p:nvPr>
        </p:nvSpPr>
        <p:spPr/>
        <p:txBody>
          <a:bodyPr/>
          <a:lstStyle>
            <a:lvl1pPr>
              <a:defRPr/>
            </a:lvl1pPr>
          </a:lstStyle>
          <a:p>
            <a:pPr>
              <a:defRPr/>
            </a:pPr>
            <a:endParaRPr lang="en-US" altLang="zh-TW"/>
          </a:p>
        </p:txBody>
      </p:sp>
      <p:sp>
        <p:nvSpPr>
          <p:cNvPr id="11" name="Footer Placeholder 4">
            <a:extLst>
              <a:ext uri="{FF2B5EF4-FFF2-40B4-BE49-F238E27FC236}">
                <a16:creationId xmlns:a16="http://schemas.microsoft.com/office/drawing/2014/main" id="{768E9F97-2ABB-47E2-BA3F-37340201F4FF}"/>
              </a:ext>
            </a:extLst>
          </p:cNvPr>
          <p:cNvSpPr>
            <a:spLocks noGrp="1"/>
          </p:cNvSpPr>
          <p:nvPr>
            <p:ph type="ftr" sz="quarter" idx="11"/>
          </p:nvPr>
        </p:nvSpPr>
        <p:spPr/>
        <p:txBody>
          <a:bodyPr/>
          <a:lstStyle>
            <a:lvl1pPr>
              <a:defRPr/>
            </a:lvl1pPr>
          </a:lstStyle>
          <a:p>
            <a:pPr>
              <a:defRPr/>
            </a:pPr>
            <a:endParaRPr lang="en-US" altLang="zh-TW"/>
          </a:p>
        </p:txBody>
      </p:sp>
      <p:sp>
        <p:nvSpPr>
          <p:cNvPr id="12" name="Slide Number Placeholder 5">
            <a:extLst>
              <a:ext uri="{FF2B5EF4-FFF2-40B4-BE49-F238E27FC236}">
                <a16:creationId xmlns:a16="http://schemas.microsoft.com/office/drawing/2014/main" id="{D698E991-9D0C-445D-B03F-674FF3B53949}"/>
              </a:ext>
            </a:extLst>
          </p:cNvPr>
          <p:cNvSpPr>
            <a:spLocks noGrp="1"/>
          </p:cNvSpPr>
          <p:nvPr>
            <p:ph type="sldNum" sz="quarter" idx="12"/>
          </p:nvPr>
        </p:nvSpPr>
        <p:spPr>
          <a:xfrm>
            <a:off x="7243763" y="4227513"/>
            <a:ext cx="895350" cy="639762"/>
          </a:xfrm>
        </p:spPr>
        <p:txBody>
          <a:bodyPr/>
          <a:lstStyle>
            <a:lvl1pPr>
              <a:defRPr sz="2800" smtClean="0"/>
            </a:lvl1pPr>
          </a:lstStyle>
          <a:p>
            <a:pPr>
              <a:defRPr/>
            </a:pPr>
            <a:fld id="{D34C5BFA-664E-456B-BFCD-96876391FD2F}" type="slidenum">
              <a:rPr lang="en-US" altLang="zh-TW"/>
              <a:pPr>
                <a:defRPr/>
              </a:pPr>
              <a:t>‹#›</a:t>
            </a:fld>
            <a:endParaRPr lang="en-US" altLang="zh-TW"/>
          </a:p>
        </p:txBody>
      </p:sp>
    </p:spTree>
    <p:extLst>
      <p:ext uri="{BB962C8B-B14F-4D97-AF65-F5344CB8AC3E}">
        <p14:creationId xmlns:p14="http://schemas.microsoft.com/office/powerpoint/2010/main" val="82897710"/>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5">
            <a:extLst>
              <a:ext uri="{FF2B5EF4-FFF2-40B4-BE49-F238E27FC236}">
                <a16:creationId xmlns:a16="http://schemas.microsoft.com/office/drawing/2014/main" id="{56CD3DA2-48C1-4790-9B47-C98B827D80B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26E0BBD8-9153-4512-A364-CBEA5544D68A}"/>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a:extLst>
              <a:ext uri="{FF2B5EF4-FFF2-40B4-BE49-F238E27FC236}">
                <a16:creationId xmlns:a16="http://schemas.microsoft.com/office/drawing/2014/main" id="{2526E133-15B9-4E54-8177-08829628B3B2}"/>
              </a:ext>
            </a:extLst>
          </p:cNvPr>
          <p:cNvSpPr>
            <a:spLocks noGrp="1" noChangeArrowheads="1"/>
          </p:cNvSpPr>
          <p:nvPr>
            <p:ph type="sldNum" sz="quarter" idx="12"/>
          </p:nvPr>
        </p:nvSpPr>
        <p:spPr>
          <a:ln/>
        </p:spPr>
        <p:txBody>
          <a:bodyPr/>
          <a:lstStyle>
            <a:lvl1pPr>
              <a:defRPr/>
            </a:lvl1pPr>
          </a:lstStyle>
          <a:p>
            <a:pPr>
              <a:defRPr/>
            </a:pPr>
            <a:fld id="{EEE85FD9-1EF1-4FF3-944E-08CEA91B91B8}" type="slidenum">
              <a:rPr lang="zh-CN" altLang="en-US"/>
              <a:pPr>
                <a:defRPr/>
              </a:pPr>
              <a:t>‹#›</a:t>
            </a:fld>
            <a:endParaRPr lang="en-US" altLang="zh-CN"/>
          </a:p>
        </p:txBody>
      </p:sp>
    </p:spTree>
    <p:extLst>
      <p:ext uri="{BB962C8B-B14F-4D97-AF65-F5344CB8AC3E}">
        <p14:creationId xmlns:p14="http://schemas.microsoft.com/office/powerpoint/2010/main" val="2908089526"/>
      </p:ext>
    </p:extLst>
  </p:cSld>
  <p:clrMapOvr>
    <a:masterClrMapping/>
  </p:clrMapOvr>
  <p:transition spd="slow">
    <p:push/>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1AEAA06A-1FA1-4A24-9A30-B1A36FC72CDD}"/>
              </a:ext>
            </a:extLst>
          </p:cNvPr>
          <p:cNvSpPr>
            <a:spLocks noGrp="1"/>
          </p:cNvSpPr>
          <p:nvPr>
            <p:ph type="dt" sz="half" idx="10"/>
          </p:nvPr>
        </p:nvSpPr>
        <p:spPr/>
        <p:txBody>
          <a:bodyPr/>
          <a:lstStyle>
            <a:lvl1pPr>
              <a:defRPr/>
            </a:lvl1pPr>
          </a:lstStyle>
          <a:p>
            <a:pPr>
              <a:defRPr/>
            </a:pPr>
            <a:endParaRPr lang="en-US" altLang="zh-TW"/>
          </a:p>
        </p:txBody>
      </p:sp>
      <p:sp>
        <p:nvSpPr>
          <p:cNvPr id="5" name="Footer Placeholder 4">
            <a:extLst>
              <a:ext uri="{FF2B5EF4-FFF2-40B4-BE49-F238E27FC236}">
                <a16:creationId xmlns:a16="http://schemas.microsoft.com/office/drawing/2014/main" id="{E6CE89C2-5AC6-4642-A532-18DD7E308729}"/>
              </a:ext>
            </a:extLst>
          </p:cNvPr>
          <p:cNvSpPr>
            <a:spLocks noGrp="1"/>
          </p:cNvSpPr>
          <p:nvPr>
            <p:ph type="ftr" sz="quarter" idx="11"/>
          </p:nvPr>
        </p:nvSpPr>
        <p:spPr/>
        <p:txBody>
          <a:bodyPr/>
          <a:lstStyle>
            <a:lvl1pPr>
              <a:defRPr/>
            </a:lvl1pPr>
          </a:lstStyle>
          <a:p>
            <a:pPr>
              <a:defRPr/>
            </a:pPr>
            <a:endParaRPr lang="en-US" altLang="zh-TW"/>
          </a:p>
        </p:txBody>
      </p:sp>
      <p:sp>
        <p:nvSpPr>
          <p:cNvPr id="6" name="Slide Number Placeholder 5">
            <a:extLst>
              <a:ext uri="{FF2B5EF4-FFF2-40B4-BE49-F238E27FC236}">
                <a16:creationId xmlns:a16="http://schemas.microsoft.com/office/drawing/2014/main" id="{87A36584-C13F-4262-A2B8-C15BD494EDD0}"/>
              </a:ext>
            </a:extLst>
          </p:cNvPr>
          <p:cNvSpPr>
            <a:spLocks noGrp="1"/>
          </p:cNvSpPr>
          <p:nvPr>
            <p:ph type="sldNum" sz="quarter" idx="12"/>
          </p:nvPr>
        </p:nvSpPr>
        <p:spPr/>
        <p:txBody>
          <a:bodyPr/>
          <a:lstStyle>
            <a:lvl1pPr>
              <a:defRPr/>
            </a:lvl1pPr>
          </a:lstStyle>
          <a:p>
            <a:pPr>
              <a:defRPr/>
            </a:pPr>
            <a:fld id="{264CF1E1-09D4-4397-8230-FD8F3DF90BD0}" type="slidenum">
              <a:rPr lang="en-US" altLang="zh-TW"/>
              <a:pPr>
                <a:defRPr/>
              </a:pPr>
              <a:t>‹#›</a:t>
            </a:fld>
            <a:endParaRPr lang="en-US" altLang="zh-TW"/>
          </a:p>
        </p:txBody>
      </p:sp>
    </p:spTree>
    <p:extLst>
      <p:ext uri="{BB962C8B-B14F-4D97-AF65-F5344CB8AC3E}">
        <p14:creationId xmlns:p14="http://schemas.microsoft.com/office/powerpoint/2010/main" val="1723036761"/>
      </p:ext>
    </p:extLst>
  </p:cSld>
  <p:clrMapOvr>
    <a:masterClrMapping/>
  </p:clrMapOvr>
  <p:transition spd="slow">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DE9481BF-0DA3-421A-BEC4-1882EDDDC99F}"/>
              </a:ext>
            </a:extLst>
          </p:cNvPr>
          <p:cNvSpPr/>
          <p:nvPr/>
        </p:nvSpPr>
        <p:spPr>
          <a:xfrm>
            <a:off x="0" y="4917989"/>
            <a:ext cx="9144000" cy="1940010"/>
          </a:xfrm>
          <a:prstGeom prst="rect">
            <a:avLst/>
          </a:prstGeom>
          <a:blipFill dpi="0" rotWithShape="1">
            <a:blip r:embed="rId2">
              <a:alphaModFix amt="8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 name="Group 7">
            <a:extLst>
              <a:ext uri="{FF2B5EF4-FFF2-40B4-BE49-F238E27FC236}">
                <a16:creationId xmlns:a16="http://schemas.microsoft.com/office/drawing/2014/main" id="{7343B104-FE1A-4B98-A18C-4C6C9233B394}"/>
              </a:ext>
            </a:extLst>
          </p:cNvPr>
          <p:cNvGrpSpPr>
            <a:grpSpLocks noChangeAspect="1"/>
          </p:cNvGrpSpPr>
          <p:nvPr/>
        </p:nvGrpSpPr>
        <p:grpSpPr bwMode="auto">
          <a:xfrm>
            <a:off x="633413" y="2430463"/>
            <a:ext cx="914400" cy="914400"/>
            <a:chOff x="9685338" y="4460675"/>
            <a:chExt cx="1080904" cy="1080902"/>
          </a:xfrm>
        </p:grpSpPr>
        <p:sp>
          <p:nvSpPr>
            <p:cNvPr id="6" name="Oval 8">
              <a:extLst>
                <a:ext uri="{FF2B5EF4-FFF2-40B4-BE49-F238E27FC236}">
                  <a16:creationId xmlns:a16="http://schemas.microsoft.com/office/drawing/2014/main" id="{538EC866-0E4E-45CA-9900-AA1E22AFFF22}"/>
                </a:ext>
              </a:extLst>
            </p:cNvPr>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sp>
        <p:sp>
          <p:nvSpPr>
            <p:cNvPr id="7" name="Oval 9">
              <a:extLst>
                <a:ext uri="{FF2B5EF4-FFF2-40B4-BE49-F238E27FC236}">
                  <a16:creationId xmlns:a16="http://schemas.microsoft.com/office/drawing/2014/main" id="{2CF6535E-F2AE-405D-A07D-8D1C393C6035}"/>
                </a:ext>
              </a:extLst>
            </p:cNvPr>
            <p:cNvSpPr>
              <a:spLocks noChangeArrowheads="1"/>
            </p:cNvSpPr>
            <p:nvPr/>
          </p:nvSpPr>
          <p:spPr bwMode="auto">
            <a:xfrm>
              <a:off x="9794179" y="4569516"/>
              <a:ext cx="863222" cy="863220"/>
            </a:xfrm>
            <a:prstGeom prst="ellipse">
              <a:avLst/>
            </a:prstGeom>
            <a:noFill/>
            <a:ln w="25400" algn="ctr">
              <a:solidFill>
                <a:srgbClr val="FFFFFF"/>
              </a:solidFill>
              <a:round/>
              <a:headEnd/>
              <a:tailEnd/>
            </a:ln>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defRPr/>
              </a:pPr>
              <a:endParaRPr lang="zh-TW" altLang="en-US"/>
            </a:p>
          </p:txBody>
        </p:sp>
      </p:grpSp>
      <p:sp>
        <p:nvSpPr>
          <p:cNvPr id="2" name="Title 1"/>
          <p:cNvSpPr>
            <a:spLocks noGrp="1"/>
          </p:cNvSpPr>
          <p:nvPr>
            <p:ph type="title"/>
          </p:nvPr>
        </p:nvSpPr>
        <p:spPr>
          <a:xfrm>
            <a:off x="1625346" y="1225296"/>
            <a:ext cx="6960870" cy="3520440"/>
          </a:xfrm>
        </p:spPr>
        <p:txBody>
          <a:bodyPr/>
          <a:lstStyle>
            <a:lvl1pPr>
              <a:lnSpc>
                <a:spcPct val="85000"/>
              </a:lnSpc>
              <a:defRPr sz="6600" b="1"/>
            </a:lvl1pPr>
          </a:lstStyle>
          <a:p>
            <a:r>
              <a:rPr lang="zh-TW" altLang="en-US"/>
              <a:t>按一下以編輯母片標題樣式</a:t>
            </a:r>
            <a:endParaRPr lang="en-US" dirty="0"/>
          </a:p>
        </p:txBody>
      </p:sp>
      <p:sp>
        <p:nvSpPr>
          <p:cNvPr id="3" name="Text Placeholder 2"/>
          <p:cNvSpPr>
            <a:spLocks noGrp="1"/>
          </p:cNvSpPr>
          <p:nvPr>
            <p:ph type="body" idx="1"/>
          </p:nvPr>
        </p:nvSpPr>
        <p:spPr>
          <a:xfrm>
            <a:off x="1624330" y="5020056"/>
            <a:ext cx="6789420" cy="1066800"/>
          </a:xfrm>
        </p:spPr>
        <p:txBody>
          <a:bodyPr>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a16="http://schemas.microsoft.com/office/drawing/2014/main" id="{D93D70EA-7B65-420D-A750-3B1EE9DCEEBB}"/>
              </a:ext>
            </a:extLst>
          </p:cNvPr>
          <p:cNvSpPr>
            <a:spLocks noGrp="1"/>
          </p:cNvSpPr>
          <p:nvPr>
            <p:ph type="dt" sz="half" idx="10"/>
          </p:nvPr>
        </p:nvSpPr>
        <p:spPr>
          <a:xfrm>
            <a:off x="6445250" y="6272213"/>
            <a:ext cx="1982788" cy="365125"/>
          </a:xfrm>
        </p:spPr>
        <p:txBody>
          <a:bodyPr/>
          <a:lstStyle>
            <a:lvl1pPr>
              <a:defRPr>
                <a:solidFill>
                  <a:schemeClr val="accent1">
                    <a:lumMod val="50000"/>
                  </a:schemeClr>
                </a:solidFill>
              </a:defRPr>
            </a:lvl1pPr>
          </a:lstStyle>
          <a:p>
            <a:pPr>
              <a:defRPr/>
            </a:pPr>
            <a:endParaRPr lang="en-US" altLang="zh-TW"/>
          </a:p>
        </p:txBody>
      </p:sp>
      <p:sp>
        <p:nvSpPr>
          <p:cNvPr id="9" name="Footer Placeholder 4">
            <a:extLst>
              <a:ext uri="{FF2B5EF4-FFF2-40B4-BE49-F238E27FC236}">
                <a16:creationId xmlns:a16="http://schemas.microsoft.com/office/drawing/2014/main" id="{FF50BA06-F7E0-4A55-9204-6ECE52CD642D}"/>
              </a:ext>
            </a:extLst>
          </p:cNvPr>
          <p:cNvSpPr>
            <a:spLocks noGrp="1"/>
          </p:cNvSpPr>
          <p:nvPr>
            <p:ph type="ftr" sz="quarter" idx="11"/>
          </p:nvPr>
        </p:nvSpPr>
        <p:spPr>
          <a:xfrm>
            <a:off x="1624013" y="6281738"/>
            <a:ext cx="4745037" cy="365125"/>
          </a:xfrm>
        </p:spPr>
        <p:txBody>
          <a:bodyPr/>
          <a:lstStyle>
            <a:lvl1pPr>
              <a:defRPr>
                <a:solidFill>
                  <a:schemeClr val="accent1">
                    <a:lumMod val="50000"/>
                  </a:schemeClr>
                </a:solidFill>
              </a:defRPr>
            </a:lvl1pPr>
          </a:lstStyle>
          <a:p>
            <a:pPr>
              <a:defRPr/>
            </a:pPr>
            <a:endParaRPr lang="en-US" altLang="zh-TW"/>
          </a:p>
        </p:txBody>
      </p:sp>
      <p:sp>
        <p:nvSpPr>
          <p:cNvPr id="10" name="Slide Number Placeholder 5">
            <a:extLst>
              <a:ext uri="{FF2B5EF4-FFF2-40B4-BE49-F238E27FC236}">
                <a16:creationId xmlns:a16="http://schemas.microsoft.com/office/drawing/2014/main" id="{1979B52F-2D20-4F7A-95EB-BBEE8AF45256}"/>
              </a:ext>
            </a:extLst>
          </p:cNvPr>
          <p:cNvSpPr>
            <a:spLocks noGrp="1"/>
          </p:cNvSpPr>
          <p:nvPr>
            <p:ph type="sldNum" sz="quarter" idx="12"/>
          </p:nvPr>
        </p:nvSpPr>
        <p:spPr>
          <a:xfrm>
            <a:off x="646113" y="2508250"/>
            <a:ext cx="890587" cy="720725"/>
          </a:xfrm>
        </p:spPr>
        <p:txBody>
          <a:bodyPr/>
          <a:lstStyle>
            <a:lvl1pPr>
              <a:defRPr sz="2800" smtClean="0"/>
            </a:lvl1pPr>
          </a:lstStyle>
          <a:p>
            <a:pPr>
              <a:defRPr/>
            </a:pPr>
            <a:fld id="{1E6B35DB-3823-4D57-BD05-314C2201ABF3}" type="slidenum">
              <a:rPr lang="en-US" altLang="zh-TW"/>
              <a:pPr>
                <a:defRPr/>
              </a:pPr>
              <a:t>‹#›</a:t>
            </a:fld>
            <a:endParaRPr lang="en-US" altLang="zh-TW"/>
          </a:p>
        </p:txBody>
      </p:sp>
    </p:spTree>
    <p:extLst>
      <p:ext uri="{BB962C8B-B14F-4D97-AF65-F5344CB8AC3E}">
        <p14:creationId xmlns:p14="http://schemas.microsoft.com/office/powerpoint/2010/main" val="970239939"/>
      </p:ext>
    </p:extLst>
  </p:cSld>
  <p:clrMapOvr>
    <a:masterClrMapping/>
  </p:clrMapOvr>
  <p:transition spd="slow">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34A90226-A0D9-421A-ACCB-5DF490174AED}"/>
              </a:ext>
            </a:extLst>
          </p:cNvPr>
          <p:cNvSpPr>
            <a:spLocks noGrp="1"/>
          </p:cNvSpPr>
          <p:nvPr>
            <p:ph type="dt" sz="half" idx="10"/>
          </p:nvPr>
        </p:nvSpPr>
        <p:spPr/>
        <p:txBody>
          <a:bodyPr/>
          <a:lstStyle>
            <a:lvl1pPr>
              <a:defRPr/>
            </a:lvl1pPr>
          </a:lstStyle>
          <a:p>
            <a:pPr>
              <a:defRPr/>
            </a:pPr>
            <a:endParaRPr lang="en-US" altLang="zh-TW"/>
          </a:p>
        </p:txBody>
      </p:sp>
      <p:sp>
        <p:nvSpPr>
          <p:cNvPr id="6" name="Footer Placeholder 4">
            <a:extLst>
              <a:ext uri="{FF2B5EF4-FFF2-40B4-BE49-F238E27FC236}">
                <a16:creationId xmlns:a16="http://schemas.microsoft.com/office/drawing/2014/main" id="{2EBCB2EE-2F06-4C81-A372-0A439836A77A}"/>
              </a:ext>
            </a:extLst>
          </p:cNvPr>
          <p:cNvSpPr>
            <a:spLocks noGrp="1"/>
          </p:cNvSpPr>
          <p:nvPr>
            <p:ph type="ftr" sz="quarter" idx="11"/>
          </p:nvPr>
        </p:nvSpPr>
        <p:spPr/>
        <p:txBody>
          <a:bodyPr/>
          <a:lstStyle>
            <a:lvl1pPr>
              <a:defRPr/>
            </a:lvl1pPr>
          </a:lstStyle>
          <a:p>
            <a:pPr>
              <a:defRPr/>
            </a:pPr>
            <a:endParaRPr lang="en-US" altLang="zh-TW"/>
          </a:p>
        </p:txBody>
      </p:sp>
      <p:sp>
        <p:nvSpPr>
          <p:cNvPr id="7" name="Slide Number Placeholder 5">
            <a:extLst>
              <a:ext uri="{FF2B5EF4-FFF2-40B4-BE49-F238E27FC236}">
                <a16:creationId xmlns:a16="http://schemas.microsoft.com/office/drawing/2014/main" id="{D35FC4A3-8498-461F-96C5-8DF2FACB871C}"/>
              </a:ext>
            </a:extLst>
          </p:cNvPr>
          <p:cNvSpPr>
            <a:spLocks noGrp="1"/>
          </p:cNvSpPr>
          <p:nvPr>
            <p:ph type="sldNum" sz="quarter" idx="12"/>
          </p:nvPr>
        </p:nvSpPr>
        <p:spPr/>
        <p:txBody>
          <a:bodyPr/>
          <a:lstStyle>
            <a:lvl1pPr>
              <a:defRPr/>
            </a:lvl1pPr>
          </a:lstStyle>
          <a:p>
            <a:pPr>
              <a:defRPr/>
            </a:pPr>
            <a:fld id="{89A6E2F8-405B-47AE-AC1E-E5AC2ED600FD}" type="slidenum">
              <a:rPr lang="en-US" altLang="zh-TW"/>
              <a:pPr>
                <a:defRPr/>
              </a:pPr>
              <a:t>‹#›</a:t>
            </a:fld>
            <a:endParaRPr lang="en-US" altLang="zh-TW"/>
          </a:p>
        </p:txBody>
      </p:sp>
    </p:spTree>
    <p:extLst>
      <p:ext uri="{BB962C8B-B14F-4D97-AF65-F5344CB8AC3E}">
        <p14:creationId xmlns:p14="http://schemas.microsoft.com/office/powerpoint/2010/main" val="308449529"/>
      </p:ext>
    </p:extLst>
  </p:cSld>
  <p:clrMapOvr>
    <a:masterClrMapping/>
  </p:clrMapOvr>
  <p:transition spd="slow">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E5F4CA7E-F037-4708-80D7-8A1D61ADFC2E}"/>
              </a:ext>
            </a:extLst>
          </p:cNvPr>
          <p:cNvSpPr>
            <a:spLocks noGrp="1"/>
          </p:cNvSpPr>
          <p:nvPr>
            <p:ph type="dt" sz="half" idx="10"/>
          </p:nvPr>
        </p:nvSpPr>
        <p:spPr/>
        <p:txBody>
          <a:bodyPr/>
          <a:lstStyle>
            <a:lvl1pPr>
              <a:defRPr/>
            </a:lvl1pPr>
          </a:lstStyle>
          <a:p>
            <a:pPr>
              <a:defRPr/>
            </a:pPr>
            <a:endParaRPr lang="en-US" altLang="zh-TW"/>
          </a:p>
        </p:txBody>
      </p:sp>
      <p:sp>
        <p:nvSpPr>
          <p:cNvPr id="8" name="Footer Placeholder 4">
            <a:extLst>
              <a:ext uri="{FF2B5EF4-FFF2-40B4-BE49-F238E27FC236}">
                <a16:creationId xmlns:a16="http://schemas.microsoft.com/office/drawing/2014/main" id="{38D743AA-AA0A-4036-9270-699CDFEFCD47}"/>
              </a:ext>
            </a:extLst>
          </p:cNvPr>
          <p:cNvSpPr>
            <a:spLocks noGrp="1"/>
          </p:cNvSpPr>
          <p:nvPr>
            <p:ph type="ftr" sz="quarter" idx="11"/>
          </p:nvPr>
        </p:nvSpPr>
        <p:spPr/>
        <p:txBody>
          <a:bodyPr/>
          <a:lstStyle>
            <a:lvl1pPr>
              <a:defRPr/>
            </a:lvl1pPr>
          </a:lstStyle>
          <a:p>
            <a:pPr>
              <a:defRPr/>
            </a:pPr>
            <a:endParaRPr lang="en-US" altLang="zh-TW"/>
          </a:p>
        </p:txBody>
      </p:sp>
      <p:sp>
        <p:nvSpPr>
          <p:cNvPr id="9" name="Slide Number Placeholder 5">
            <a:extLst>
              <a:ext uri="{FF2B5EF4-FFF2-40B4-BE49-F238E27FC236}">
                <a16:creationId xmlns:a16="http://schemas.microsoft.com/office/drawing/2014/main" id="{FD841D78-8C77-43D6-8034-1119EFD88514}"/>
              </a:ext>
            </a:extLst>
          </p:cNvPr>
          <p:cNvSpPr>
            <a:spLocks noGrp="1"/>
          </p:cNvSpPr>
          <p:nvPr>
            <p:ph type="sldNum" sz="quarter" idx="12"/>
          </p:nvPr>
        </p:nvSpPr>
        <p:spPr/>
        <p:txBody>
          <a:bodyPr/>
          <a:lstStyle>
            <a:lvl1pPr>
              <a:defRPr/>
            </a:lvl1pPr>
          </a:lstStyle>
          <a:p>
            <a:pPr>
              <a:defRPr/>
            </a:pPr>
            <a:fld id="{F0F9AF96-913F-4EE7-827F-8C72B4554D89}" type="slidenum">
              <a:rPr lang="en-US" altLang="zh-TW"/>
              <a:pPr>
                <a:defRPr/>
              </a:pPr>
              <a:t>‹#›</a:t>
            </a:fld>
            <a:endParaRPr lang="en-US" altLang="zh-TW"/>
          </a:p>
        </p:txBody>
      </p:sp>
    </p:spTree>
    <p:extLst>
      <p:ext uri="{BB962C8B-B14F-4D97-AF65-F5344CB8AC3E}">
        <p14:creationId xmlns:p14="http://schemas.microsoft.com/office/powerpoint/2010/main" val="2043987212"/>
      </p:ext>
    </p:extLst>
  </p:cSld>
  <p:clrMapOvr>
    <a:masterClrMapping/>
  </p:clrMapOvr>
  <p:transition spd="slow">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02A9C05A-6781-4F71-BD43-4ECB173F6D8B}"/>
              </a:ext>
            </a:extLst>
          </p:cNvPr>
          <p:cNvSpPr>
            <a:spLocks noGrp="1"/>
          </p:cNvSpPr>
          <p:nvPr>
            <p:ph type="dt" sz="half" idx="10"/>
          </p:nvPr>
        </p:nvSpPr>
        <p:spPr/>
        <p:txBody>
          <a:bodyPr/>
          <a:lstStyle>
            <a:lvl1pPr>
              <a:defRPr/>
            </a:lvl1pPr>
          </a:lstStyle>
          <a:p>
            <a:pPr>
              <a:defRPr/>
            </a:pPr>
            <a:endParaRPr lang="en-US" altLang="zh-TW"/>
          </a:p>
        </p:txBody>
      </p:sp>
      <p:sp>
        <p:nvSpPr>
          <p:cNvPr id="4" name="Footer Placeholder 4">
            <a:extLst>
              <a:ext uri="{FF2B5EF4-FFF2-40B4-BE49-F238E27FC236}">
                <a16:creationId xmlns:a16="http://schemas.microsoft.com/office/drawing/2014/main" id="{A2D15B8C-FB49-4EF5-9EFB-71B237E3B49F}"/>
              </a:ext>
            </a:extLst>
          </p:cNvPr>
          <p:cNvSpPr>
            <a:spLocks noGrp="1"/>
          </p:cNvSpPr>
          <p:nvPr>
            <p:ph type="ftr" sz="quarter" idx="11"/>
          </p:nvPr>
        </p:nvSpPr>
        <p:spPr/>
        <p:txBody>
          <a:bodyPr/>
          <a:lstStyle>
            <a:lvl1pPr>
              <a:defRPr/>
            </a:lvl1pPr>
          </a:lstStyle>
          <a:p>
            <a:pPr>
              <a:defRPr/>
            </a:pPr>
            <a:endParaRPr lang="en-US" altLang="zh-TW"/>
          </a:p>
        </p:txBody>
      </p:sp>
      <p:sp>
        <p:nvSpPr>
          <p:cNvPr id="5" name="Slide Number Placeholder 5">
            <a:extLst>
              <a:ext uri="{FF2B5EF4-FFF2-40B4-BE49-F238E27FC236}">
                <a16:creationId xmlns:a16="http://schemas.microsoft.com/office/drawing/2014/main" id="{000E9D46-FA4A-4115-A820-871D60C8E4E9}"/>
              </a:ext>
            </a:extLst>
          </p:cNvPr>
          <p:cNvSpPr>
            <a:spLocks noGrp="1"/>
          </p:cNvSpPr>
          <p:nvPr>
            <p:ph type="sldNum" sz="quarter" idx="12"/>
          </p:nvPr>
        </p:nvSpPr>
        <p:spPr/>
        <p:txBody>
          <a:bodyPr/>
          <a:lstStyle>
            <a:lvl1pPr>
              <a:defRPr/>
            </a:lvl1pPr>
          </a:lstStyle>
          <a:p>
            <a:pPr>
              <a:defRPr/>
            </a:pPr>
            <a:fld id="{7D49CB6A-995A-471E-A39A-3D3D32A2BCB9}" type="slidenum">
              <a:rPr lang="en-US" altLang="zh-TW"/>
              <a:pPr>
                <a:defRPr/>
              </a:pPr>
              <a:t>‹#›</a:t>
            </a:fld>
            <a:endParaRPr lang="en-US" altLang="zh-TW"/>
          </a:p>
        </p:txBody>
      </p:sp>
    </p:spTree>
    <p:extLst>
      <p:ext uri="{BB962C8B-B14F-4D97-AF65-F5344CB8AC3E}">
        <p14:creationId xmlns:p14="http://schemas.microsoft.com/office/powerpoint/2010/main" val="3339787491"/>
      </p:ext>
    </p:extLst>
  </p:cSld>
  <p:clrMapOvr>
    <a:masterClrMapping/>
  </p:clrMapOvr>
  <p:transition spd="slow">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3F65756-02A7-408B-9C33-BD47BEDCB680}"/>
              </a:ext>
            </a:extLst>
          </p:cNvPr>
          <p:cNvSpPr>
            <a:spLocks noGrp="1"/>
          </p:cNvSpPr>
          <p:nvPr>
            <p:ph type="dt" sz="half" idx="10"/>
          </p:nvPr>
        </p:nvSpPr>
        <p:spPr/>
        <p:txBody>
          <a:bodyPr/>
          <a:lstStyle>
            <a:lvl1pPr>
              <a:defRPr/>
            </a:lvl1pPr>
          </a:lstStyle>
          <a:p>
            <a:pPr>
              <a:defRPr/>
            </a:pPr>
            <a:endParaRPr lang="en-US" altLang="zh-TW"/>
          </a:p>
        </p:txBody>
      </p:sp>
      <p:sp>
        <p:nvSpPr>
          <p:cNvPr id="3" name="Footer Placeholder 4">
            <a:extLst>
              <a:ext uri="{FF2B5EF4-FFF2-40B4-BE49-F238E27FC236}">
                <a16:creationId xmlns:a16="http://schemas.microsoft.com/office/drawing/2014/main" id="{74BB8848-9E3E-406A-9F37-9F4391D0CB91}"/>
              </a:ext>
            </a:extLst>
          </p:cNvPr>
          <p:cNvSpPr>
            <a:spLocks noGrp="1"/>
          </p:cNvSpPr>
          <p:nvPr>
            <p:ph type="ftr" sz="quarter" idx="11"/>
          </p:nvPr>
        </p:nvSpPr>
        <p:spPr/>
        <p:txBody>
          <a:bodyPr/>
          <a:lstStyle>
            <a:lvl1pPr>
              <a:defRPr/>
            </a:lvl1pPr>
          </a:lstStyle>
          <a:p>
            <a:pPr>
              <a:defRPr/>
            </a:pPr>
            <a:endParaRPr lang="en-US" altLang="zh-TW"/>
          </a:p>
        </p:txBody>
      </p:sp>
      <p:sp>
        <p:nvSpPr>
          <p:cNvPr id="4" name="Slide Number Placeholder 5">
            <a:extLst>
              <a:ext uri="{FF2B5EF4-FFF2-40B4-BE49-F238E27FC236}">
                <a16:creationId xmlns:a16="http://schemas.microsoft.com/office/drawing/2014/main" id="{A6EA1BD8-1CE1-46B2-AFA3-E7600D480E59}"/>
              </a:ext>
            </a:extLst>
          </p:cNvPr>
          <p:cNvSpPr>
            <a:spLocks noGrp="1"/>
          </p:cNvSpPr>
          <p:nvPr>
            <p:ph type="sldNum" sz="quarter" idx="12"/>
          </p:nvPr>
        </p:nvSpPr>
        <p:spPr/>
        <p:txBody>
          <a:bodyPr/>
          <a:lstStyle>
            <a:lvl1pPr>
              <a:defRPr/>
            </a:lvl1pPr>
          </a:lstStyle>
          <a:p>
            <a:pPr>
              <a:defRPr/>
            </a:pPr>
            <a:fld id="{1E8BF811-C534-4116-8F28-88EA2DF65901}" type="slidenum">
              <a:rPr lang="en-US" altLang="zh-TW"/>
              <a:pPr>
                <a:defRPr/>
              </a:pPr>
              <a:t>‹#›</a:t>
            </a:fld>
            <a:endParaRPr lang="en-US" altLang="zh-TW"/>
          </a:p>
        </p:txBody>
      </p:sp>
    </p:spTree>
    <p:extLst>
      <p:ext uri="{BB962C8B-B14F-4D97-AF65-F5344CB8AC3E}">
        <p14:creationId xmlns:p14="http://schemas.microsoft.com/office/powerpoint/2010/main" val="674390967"/>
      </p:ext>
    </p:extLst>
  </p:cSld>
  <p:clrMapOvr>
    <a:masterClrMapping/>
  </p:clrMapOvr>
  <p:transition spd="slow">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FC2C074-39A1-49FF-898F-FE562881025B}"/>
              </a:ext>
            </a:extLst>
          </p:cNvPr>
          <p:cNvSpPr/>
          <p:nvPr/>
        </p:nvSpPr>
        <p:spPr>
          <a:xfrm>
            <a:off x="6227806" y="1"/>
            <a:ext cx="2916194" cy="6857999"/>
          </a:xfrm>
          <a:prstGeom prst="rect">
            <a:avLst/>
          </a:prstGeom>
          <a:blipFill dpi="0" rotWithShape="1">
            <a:blip r:embed="rId2">
              <a:alphaModFix amt="8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1">
            <a:extLst>
              <a:ext uri="{FF2B5EF4-FFF2-40B4-BE49-F238E27FC236}">
                <a16:creationId xmlns:a16="http://schemas.microsoft.com/office/drawing/2014/main" id="{5EF23C72-70EC-486C-BAF2-8E3A9FEDA850}"/>
              </a:ext>
            </a:extLst>
          </p:cNvPr>
          <p:cNvGrpSpPr>
            <a:grpSpLocks/>
          </p:cNvGrpSpPr>
          <p:nvPr/>
        </p:nvGrpSpPr>
        <p:grpSpPr bwMode="auto">
          <a:xfrm>
            <a:off x="8523288" y="6254750"/>
            <a:ext cx="392112" cy="393700"/>
            <a:chOff x="8532189" y="5068824"/>
            <a:chExt cx="393192" cy="393192"/>
          </a:xfrm>
        </p:grpSpPr>
        <p:sp>
          <p:nvSpPr>
            <p:cNvPr id="7" name="Oval 12">
              <a:extLst>
                <a:ext uri="{FF2B5EF4-FFF2-40B4-BE49-F238E27FC236}">
                  <a16:creationId xmlns:a16="http://schemas.microsoft.com/office/drawing/2014/main" id="{6DD76A1B-9161-4E28-B5AF-4EC2349C6C16}"/>
                </a:ext>
              </a:extLst>
            </p:cNvPr>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8" name="Oval 13">
              <a:extLst>
                <a:ext uri="{FF2B5EF4-FFF2-40B4-BE49-F238E27FC236}">
                  <a16:creationId xmlns:a16="http://schemas.microsoft.com/office/drawing/2014/main" id="{7D3C3990-A14B-4F12-B06D-42D711BA8E00}"/>
                </a:ext>
              </a:extLst>
            </p:cNvPr>
            <p:cNvSpPr>
              <a:spLocks noChangeAspect="1"/>
            </p:cNvSpPr>
            <p:nvPr/>
          </p:nvSpPr>
          <p:spPr bwMode="auto">
            <a:xfrm>
              <a:off x="8568802" y="5105290"/>
              <a:ext cx="319967" cy="320261"/>
            </a:xfrm>
            <a:prstGeom prst="ellipse">
              <a:avLst/>
            </a:prstGeom>
            <a:noFill/>
            <a:ln w="12700" algn="ctr">
              <a:solidFill>
                <a:srgbClr val="FFFFFF"/>
              </a:solidFill>
              <a:round/>
              <a:headEnd/>
              <a:tailEnd/>
            </a:ln>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defRPr/>
              </a:pPr>
              <a:endParaRPr lang="zh-TW" altLang="en-US"/>
            </a:p>
          </p:txBody>
        </p:sp>
      </p:grpSp>
      <p:sp>
        <p:nvSpPr>
          <p:cNvPr id="2" name="Title 1"/>
          <p:cNvSpPr>
            <a:spLocks noGrp="1"/>
          </p:cNvSpPr>
          <p:nvPr>
            <p:ph type="title"/>
          </p:nvPr>
        </p:nvSpPr>
        <p:spPr>
          <a:xfrm>
            <a:off x="6412230" y="685800"/>
            <a:ext cx="2400300" cy="1737360"/>
          </a:xfrm>
        </p:spPr>
        <p:txBody>
          <a:bodyPr anchor="b"/>
          <a:lstStyle>
            <a:lvl1pPr>
              <a:defRPr sz="2800" b="1"/>
            </a:lvl1pPr>
          </a:lstStyle>
          <a:p>
            <a:r>
              <a:rPr lang="zh-TW" altLang="en-US"/>
              <a:t>按一下以編輯母片標題樣式</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9" name="Date Placeholder 8">
            <a:extLst>
              <a:ext uri="{FF2B5EF4-FFF2-40B4-BE49-F238E27FC236}">
                <a16:creationId xmlns:a16="http://schemas.microsoft.com/office/drawing/2014/main" id="{773A0B88-1C1D-431A-950F-647EF9044674}"/>
              </a:ext>
            </a:extLst>
          </p:cNvPr>
          <p:cNvSpPr>
            <a:spLocks noGrp="1"/>
          </p:cNvSpPr>
          <p:nvPr>
            <p:ph type="dt" sz="half" idx="10"/>
          </p:nvPr>
        </p:nvSpPr>
        <p:spPr/>
        <p:txBody>
          <a:bodyPr/>
          <a:lstStyle>
            <a:lvl1pPr>
              <a:defRPr/>
            </a:lvl1pPr>
          </a:lstStyle>
          <a:p>
            <a:pPr>
              <a:defRPr/>
            </a:pPr>
            <a:endParaRPr lang="en-US" altLang="zh-TW"/>
          </a:p>
        </p:txBody>
      </p:sp>
      <p:sp>
        <p:nvSpPr>
          <p:cNvPr id="10" name="Footer Placeholder 9">
            <a:extLst>
              <a:ext uri="{FF2B5EF4-FFF2-40B4-BE49-F238E27FC236}">
                <a16:creationId xmlns:a16="http://schemas.microsoft.com/office/drawing/2014/main" id="{E416B171-0579-470C-ACEF-19EBAB11AC09}"/>
              </a:ext>
            </a:extLst>
          </p:cNvPr>
          <p:cNvSpPr>
            <a:spLocks noGrp="1"/>
          </p:cNvSpPr>
          <p:nvPr>
            <p:ph type="ftr" sz="quarter" idx="11"/>
          </p:nvPr>
        </p:nvSpPr>
        <p:spPr/>
        <p:txBody>
          <a:bodyPr/>
          <a:lstStyle>
            <a:lvl1pPr>
              <a:defRPr/>
            </a:lvl1pPr>
          </a:lstStyle>
          <a:p>
            <a:pPr>
              <a:defRPr/>
            </a:pPr>
            <a:endParaRPr lang="en-US" altLang="zh-TW"/>
          </a:p>
        </p:txBody>
      </p:sp>
      <p:sp>
        <p:nvSpPr>
          <p:cNvPr id="11" name="Slide Number Placeholder 10">
            <a:extLst>
              <a:ext uri="{FF2B5EF4-FFF2-40B4-BE49-F238E27FC236}">
                <a16:creationId xmlns:a16="http://schemas.microsoft.com/office/drawing/2014/main" id="{05A158EB-D2CF-47C7-A40B-0A5902E5B20D}"/>
              </a:ext>
            </a:extLst>
          </p:cNvPr>
          <p:cNvSpPr>
            <a:spLocks noGrp="1"/>
          </p:cNvSpPr>
          <p:nvPr>
            <p:ph type="sldNum" sz="quarter" idx="12"/>
          </p:nvPr>
        </p:nvSpPr>
        <p:spPr/>
        <p:txBody>
          <a:bodyPr/>
          <a:lstStyle>
            <a:lvl1pPr>
              <a:defRPr smtClean="0"/>
            </a:lvl1pPr>
          </a:lstStyle>
          <a:p>
            <a:pPr>
              <a:defRPr/>
            </a:pPr>
            <a:fld id="{98672E9A-BA7D-4CF3-96CA-86A43596E609}" type="slidenum">
              <a:rPr lang="en-US" altLang="zh-TW"/>
              <a:pPr>
                <a:defRPr/>
              </a:pPr>
              <a:t>‹#›</a:t>
            </a:fld>
            <a:endParaRPr lang="en-US" altLang="zh-TW"/>
          </a:p>
        </p:txBody>
      </p:sp>
    </p:spTree>
    <p:extLst>
      <p:ext uri="{BB962C8B-B14F-4D97-AF65-F5344CB8AC3E}">
        <p14:creationId xmlns:p14="http://schemas.microsoft.com/office/powerpoint/2010/main" val="3220043662"/>
      </p:ext>
    </p:extLst>
  </p:cSld>
  <p:clrMapOvr>
    <a:masterClrMapping/>
  </p:clrMapOvr>
  <p:transition spd="slow">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id="{EE514DD9-13DB-4829-B2B2-2AA586DA15C4}"/>
              </a:ext>
            </a:extLst>
          </p:cNvPr>
          <p:cNvSpPr/>
          <p:nvPr/>
        </p:nvSpPr>
        <p:spPr>
          <a:xfrm>
            <a:off x="6227806" y="1"/>
            <a:ext cx="2916194" cy="6857999"/>
          </a:xfrm>
          <a:prstGeom prst="rect">
            <a:avLst/>
          </a:prstGeom>
          <a:blipFill dpi="0" rotWithShape="1">
            <a:blip r:embed="rId2">
              <a:alphaModFix amt="8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1">
            <a:extLst>
              <a:ext uri="{FF2B5EF4-FFF2-40B4-BE49-F238E27FC236}">
                <a16:creationId xmlns:a16="http://schemas.microsoft.com/office/drawing/2014/main" id="{D51A9B1F-9C34-4010-8553-417015283491}"/>
              </a:ext>
            </a:extLst>
          </p:cNvPr>
          <p:cNvGrpSpPr>
            <a:grpSpLocks/>
          </p:cNvGrpSpPr>
          <p:nvPr/>
        </p:nvGrpSpPr>
        <p:grpSpPr bwMode="auto">
          <a:xfrm>
            <a:off x="8523288" y="6254750"/>
            <a:ext cx="392112" cy="393700"/>
            <a:chOff x="8532189" y="5068824"/>
            <a:chExt cx="393192" cy="393192"/>
          </a:xfrm>
        </p:grpSpPr>
        <p:sp>
          <p:nvSpPr>
            <p:cNvPr id="7" name="Oval 12">
              <a:extLst>
                <a:ext uri="{FF2B5EF4-FFF2-40B4-BE49-F238E27FC236}">
                  <a16:creationId xmlns:a16="http://schemas.microsoft.com/office/drawing/2014/main" id="{C8816AD3-82AA-4A09-8A10-AD86AD630CD3}"/>
                </a:ext>
              </a:extLst>
            </p:cNvPr>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8" name="Oval 13">
              <a:extLst>
                <a:ext uri="{FF2B5EF4-FFF2-40B4-BE49-F238E27FC236}">
                  <a16:creationId xmlns:a16="http://schemas.microsoft.com/office/drawing/2014/main" id="{69BE6412-B025-4A5F-B2D8-7DEF04094573}"/>
                </a:ext>
              </a:extLst>
            </p:cNvPr>
            <p:cNvSpPr>
              <a:spLocks noChangeAspect="1"/>
            </p:cNvSpPr>
            <p:nvPr/>
          </p:nvSpPr>
          <p:spPr bwMode="auto">
            <a:xfrm>
              <a:off x="8568802" y="5105290"/>
              <a:ext cx="319967" cy="320261"/>
            </a:xfrm>
            <a:prstGeom prst="ellipse">
              <a:avLst/>
            </a:prstGeom>
            <a:noFill/>
            <a:ln w="12700" algn="ctr">
              <a:solidFill>
                <a:srgbClr val="FFFFFF"/>
              </a:solidFill>
              <a:round/>
              <a:headEnd/>
              <a:tailEnd/>
            </a:ln>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defRPr/>
              </a:pPr>
              <a:endParaRPr lang="zh-TW" altLang="en-US"/>
            </a:p>
          </p:txBody>
        </p:sp>
      </p:grpSp>
      <p:sp>
        <p:nvSpPr>
          <p:cNvPr id="2" name="Title 1"/>
          <p:cNvSpPr>
            <a:spLocks noGrp="1"/>
          </p:cNvSpPr>
          <p:nvPr>
            <p:ph type="title"/>
          </p:nvPr>
        </p:nvSpPr>
        <p:spPr>
          <a:xfrm>
            <a:off x="6412230" y="685800"/>
            <a:ext cx="2400300" cy="1737360"/>
          </a:xfrm>
        </p:spPr>
        <p:txBody>
          <a:bodyPr anchor="b"/>
          <a:lstStyle>
            <a:lvl1pPr>
              <a:defRPr sz="2800" b="1"/>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9" name="Date Placeholder 7">
            <a:extLst>
              <a:ext uri="{FF2B5EF4-FFF2-40B4-BE49-F238E27FC236}">
                <a16:creationId xmlns:a16="http://schemas.microsoft.com/office/drawing/2014/main" id="{AC91FB6A-80B1-427B-8AE1-9E827DB76C5F}"/>
              </a:ext>
            </a:extLst>
          </p:cNvPr>
          <p:cNvSpPr>
            <a:spLocks noGrp="1"/>
          </p:cNvSpPr>
          <p:nvPr>
            <p:ph type="dt" sz="half" idx="10"/>
          </p:nvPr>
        </p:nvSpPr>
        <p:spPr/>
        <p:txBody>
          <a:bodyPr/>
          <a:lstStyle>
            <a:lvl1pPr>
              <a:defRPr/>
            </a:lvl1pPr>
          </a:lstStyle>
          <a:p>
            <a:pPr>
              <a:defRPr/>
            </a:pPr>
            <a:endParaRPr lang="en-US" altLang="zh-TW"/>
          </a:p>
        </p:txBody>
      </p:sp>
      <p:sp>
        <p:nvSpPr>
          <p:cNvPr id="10" name="Slide Number Placeholder 9">
            <a:extLst>
              <a:ext uri="{FF2B5EF4-FFF2-40B4-BE49-F238E27FC236}">
                <a16:creationId xmlns:a16="http://schemas.microsoft.com/office/drawing/2014/main" id="{62D6D5E1-E306-4316-9477-858E9EDFF121}"/>
              </a:ext>
            </a:extLst>
          </p:cNvPr>
          <p:cNvSpPr>
            <a:spLocks noGrp="1"/>
          </p:cNvSpPr>
          <p:nvPr>
            <p:ph type="sldNum" sz="quarter" idx="11"/>
          </p:nvPr>
        </p:nvSpPr>
        <p:spPr/>
        <p:txBody>
          <a:bodyPr/>
          <a:lstStyle>
            <a:lvl1pPr>
              <a:defRPr smtClean="0"/>
            </a:lvl1pPr>
          </a:lstStyle>
          <a:p>
            <a:pPr>
              <a:defRPr/>
            </a:pPr>
            <a:fld id="{651533F8-A900-4B4F-8703-24A5CEF55926}" type="slidenum">
              <a:rPr lang="en-US" altLang="zh-TW"/>
              <a:pPr>
                <a:defRPr/>
              </a:pPr>
              <a:t>‹#›</a:t>
            </a:fld>
            <a:endParaRPr lang="en-US" altLang="zh-TW"/>
          </a:p>
        </p:txBody>
      </p:sp>
    </p:spTree>
    <p:extLst>
      <p:ext uri="{BB962C8B-B14F-4D97-AF65-F5344CB8AC3E}">
        <p14:creationId xmlns:p14="http://schemas.microsoft.com/office/powerpoint/2010/main" val="1131039455"/>
      </p:ext>
    </p:extLst>
  </p:cSld>
  <p:clrMapOvr>
    <a:masterClrMapping/>
  </p:clrMapOvr>
  <p:transition spd="slow">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AE062648-29D9-4A0F-9E77-5F07D050F1E6}"/>
              </a:ext>
            </a:extLst>
          </p:cNvPr>
          <p:cNvSpPr>
            <a:spLocks noGrp="1"/>
          </p:cNvSpPr>
          <p:nvPr>
            <p:ph type="dt" sz="half" idx="10"/>
          </p:nvPr>
        </p:nvSpPr>
        <p:spPr/>
        <p:txBody>
          <a:bodyPr/>
          <a:lstStyle>
            <a:lvl1pPr>
              <a:defRPr/>
            </a:lvl1pPr>
          </a:lstStyle>
          <a:p>
            <a:pPr>
              <a:defRPr/>
            </a:pPr>
            <a:endParaRPr lang="en-US" altLang="zh-TW"/>
          </a:p>
        </p:txBody>
      </p:sp>
      <p:sp>
        <p:nvSpPr>
          <p:cNvPr id="5" name="Footer Placeholder 4">
            <a:extLst>
              <a:ext uri="{FF2B5EF4-FFF2-40B4-BE49-F238E27FC236}">
                <a16:creationId xmlns:a16="http://schemas.microsoft.com/office/drawing/2014/main" id="{80C8B0CA-EEC6-41E3-B4FB-18749C7E693F}"/>
              </a:ext>
            </a:extLst>
          </p:cNvPr>
          <p:cNvSpPr>
            <a:spLocks noGrp="1"/>
          </p:cNvSpPr>
          <p:nvPr>
            <p:ph type="ftr" sz="quarter" idx="11"/>
          </p:nvPr>
        </p:nvSpPr>
        <p:spPr/>
        <p:txBody>
          <a:bodyPr/>
          <a:lstStyle>
            <a:lvl1pPr>
              <a:defRPr/>
            </a:lvl1pPr>
          </a:lstStyle>
          <a:p>
            <a:pPr>
              <a:defRPr/>
            </a:pPr>
            <a:endParaRPr lang="en-US" altLang="zh-TW"/>
          </a:p>
        </p:txBody>
      </p:sp>
      <p:sp>
        <p:nvSpPr>
          <p:cNvPr id="6" name="Slide Number Placeholder 5">
            <a:extLst>
              <a:ext uri="{FF2B5EF4-FFF2-40B4-BE49-F238E27FC236}">
                <a16:creationId xmlns:a16="http://schemas.microsoft.com/office/drawing/2014/main" id="{4802119A-4252-47BC-8544-5B621FD9E302}"/>
              </a:ext>
            </a:extLst>
          </p:cNvPr>
          <p:cNvSpPr>
            <a:spLocks noGrp="1"/>
          </p:cNvSpPr>
          <p:nvPr>
            <p:ph type="sldNum" sz="quarter" idx="12"/>
          </p:nvPr>
        </p:nvSpPr>
        <p:spPr/>
        <p:txBody>
          <a:bodyPr/>
          <a:lstStyle>
            <a:lvl1pPr>
              <a:defRPr/>
            </a:lvl1pPr>
          </a:lstStyle>
          <a:p>
            <a:pPr>
              <a:defRPr/>
            </a:pPr>
            <a:fld id="{B5B397C5-0C04-4098-A921-E6151D6FAD55}" type="slidenum">
              <a:rPr lang="en-US" altLang="zh-TW"/>
              <a:pPr>
                <a:defRPr/>
              </a:pPr>
              <a:t>‹#›</a:t>
            </a:fld>
            <a:endParaRPr lang="en-US" altLang="zh-TW"/>
          </a:p>
        </p:txBody>
      </p:sp>
    </p:spTree>
    <p:extLst>
      <p:ext uri="{BB962C8B-B14F-4D97-AF65-F5344CB8AC3E}">
        <p14:creationId xmlns:p14="http://schemas.microsoft.com/office/powerpoint/2010/main" val="1937820938"/>
      </p:ext>
    </p:extLst>
  </p:cSld>
  <p:clrMapOvr>
    <a:masterClrMapping/>
  </p:clrMapOvr>
  <p:transition spd="slow">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6B422D49-6DB5-4A07-8250-90ECDF11E494}"/>
              </a:ext>
            </a:extLst>
          </p:cNvPr>
          <p:cNvSpPr>
            <a:spLocks noGrp="1"/>
          </p:cNvSpPr>
          <p:nvPr>
            <p:ph type="dt" sz="half" idx="10"/>
          </p:nvPr>
        </p:nvSpPr>
        <p:spPr/>
        <p:txBody>
          <a:bodyPr/>
          <a:lstStyle>
            <a:lvl1pPr>
              <a:defRPr/>
            </a:lvl1pPr>
          </a:lstStyle>
          <a:p>
            <a:pPr>
              <a:defRPr/>
            </a:pPr>
            <a:endParaRPr lang="en-US" altLang="zh-TW"/>
          </a:p>
        </p:txBody>
      </p:sp>
      <p:sp>
        <p:nvSpPr>
          <p:cNvPr id="5" name="Footer Placeholder 4">
            <a:extLst>
              <a:ext uri="{FF2B5EF4-FFF2-40B4-BE49-F238E27FC236}">
                <a16:creationId xmlns:a16="http://schemas.microsoft.com/office/drawing/2014/main" id="{90E759AD-FAC6-47DF-9267-5EDA4AEC31B0}"/>
              </a:ext>
            </a:extLst>
          </p:cNvPr>
          <p:cNvSpPr>
            <a:spLocks noGrp="1"/>
          </p:cNvSpPr>
          <p:nvPr>
            <p:ph type="ftr" sz="quarter" idx="11"/>
          </p:nvPr>
        </p:nvSpPr>
        <p:spPr/>
        <p:txBody>
          <a:bodyPr/>
          <a:lstStyle>
            <a:lvl1pPr>
              <a:defRPr/>
            </a:lvl1pPr>
          </a:lstStyle>
          <a:p>
            <a:pPr>
              <a:defRPr/>
            </a:pPr>
            <a:endParaRPr lang="en-US" altLang="zh-TW"/>
          </a:p>
        </p:txBody>
      </p:sp>
      <p:sp>
        <p:nvSpPr>
          <p:cNvPr id="6" name="Slide Number Placeholder 5">
            <a:extLst>
              <a:ext uri="{FF2B5EF4-FFF2-40B4-BE49-F238E27FC236}">
                <a16:creationId xmlns:a16="http://schemas.microsoft.com/office/drawing/2014/main" id="{E5C1CC29-072D-47BB-AF7C-A1A0B5874DAA}"/>
              </a:ext>
            </a:extLst>
          </p:cNvPr>
          <p:cNvSpPr>
            <a:spLocks noGrp="1"/>
          </p:cNvSpPr>
          <p:nvPr>
            <p:ph type="sldNum" sz="quarter" idx="12"/>
          </p:nvPr>
        </p:nvSpPr>
        <p:spPr/>
        <p:txBody>
          <a:bodyPr/>
          <a:lstStyle>
            <a:lvl1pPr>
              <a:defRPr/>
            </a:lvl1pPr>
          </a:lstStyle>
          <a:p>
            <a:pPr>
              <a:defRPr/>
            </a:pPr>
            <a:fld id="{652ABC17-5781-4444-9B26-8E850FE1FDF8}" type="slidenum">
              <a:rPr lang="en-US" altLang="zh-TW"/>
              <a:pPr>
                <a:defRPr/>
              </a:pPr>
              <a:t>‹#›</a:t>
            </a:fld>
            <a:endParaRPr lang="en-US" altLang="zh-TW"/>
          </a:p>
        </p:txBody>
      </p:sp>
    </p:spTree>
    <p:extLst>
      <p:ext uri="{BB962C8B-B14F-4D97-AF65-F5344CB8AC3E}">
        <p14:creationId xmlns:p14="http://schemas.microsoft.com/office/powerpoint/2010/main" val="2592234254"/>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id="{975ECC89-0A05-4370-AC56-956D5020FB5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6812CA09-448A-4067-B626-0C971EF55A8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4CA50B77-A6CF-445C-B9B1-631F00E409D8}"/>
              </a:ext>
            </a:extLst>
          </p:cNvPr>
          <p:cNvSpPr>
            <a:spLocks noGrp="1" noChangeArrowheads="1"/>
          </p:cNvSpPr>
          <p:nvPr>
            <p:ph type="sldNum" sz="quarter" idx="12"/>
          </p:nvPr>
        </p:nvSpPr>
        <p:spPr>
          <a:ln/>
        </p:spPr>
        <p:txBody>
          <a:bodyPr/>
          <a:lstStyle>
            <a:lvl1pPr>
              <a:defRPr/>
            </a:lvl1pPr>
          </a:lstStyle>
          <a:p>
            <a:pPr>
              <a:defRPr/>
            </a:pPr>
            <a:fld id="{AB3820E4-C540-407E-8DF1-25D67E18CC60}" type="slidenum">
              <a:rPr lang="zh-CN" altLang="en-US"/>
              <a:pPr>
                <a:defRPr/>
              </a:pPr>
              <a:t>‹#›</a:t>
            </a:fld>
            <a:endParaRPr lang="en-US" altLang="zh-CN"/>
          </a:p>
        </p:txBody>
      </p:sp>
    </p:spTree>
    <p:extLst>
      <p:ext uri="{BB962C8B-B14F-4D97-AF65-F5344CB8AC3E}">
        <p14:creationId xmlns:p14="http://schemas.microsoft.com/office/powerpoint/2010/main" val="3344814060"/>
      </p:ext>
    </p:extLst>
  </p:cSld>
  <p:clrMapOvr>
    <a:masterClrMapping/>
  </p:clrMapOvr>
  <p:transition spd="slow">
    <p:newsfla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5">
            <a:extLst>
              <a:ext uri="{FF2B5EF4-FFF2-40B4-BE49-F238E27FC236}">
                <a16:creationId xmlns:a16="http://schemas.microsoft.com/office/drawing/2014/main" id="{F52199C0-A76D-48E8-8DFF-4E59F0B62EB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3B204DB2-8550-4A7F-8490-55924FE3E2A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a:extLst>
              <a:ext uri="{FF2B5EF4-FFF2-40B4-BE49-F238E27FC236}">
                <a16:creationId xmlns:a16="http://schemas.microsoft.com/office/drawing/2014/main" id="{B5958659-E99C-4926-9B6C-4D2F9D31E136}"/>
              </a:ext>
            </a:extLst>
          </p:cNvPr>
          <p:cNvSpPr>
            <a:spLocks noGrp="1" noChangeArrowheads="1"/>
          </p:cNvSpPr>
          <p:nvPr>
            <p:ph type="sldNum" sz="quarter" idx="12"/>
          </p:nvPr>
        </p:nvSpPr>
        <p:spPr>
          <a:ln/>
        </p:spPr>
        <p:txBody>
          <a:bodyPr/>
          <a:lstStyle>
            <a:lvl1pPr>
              <a:defRPr/>
            </a:lvl1pPr>
          </a:lstStyle>
          <a:p>
            <a:pPr>
              <a:defRPr/>
            </a:pPr>
            <a:fld id="{CD9FC4F8-DB83-488C-869B-A9C0286C423A}" type="slidenum">
              <a:rPr lang="zh-CN" altLang="en-US"/>
              <a:pPr>
                <a:defRPr/>
              </a:pPr>
              <a:t>‹#›</a:t>
            </a:fld>
            <a:endParaRPr lang="en-US" altLang="zh-CN"/>
          </a:p>
        </p:txBody>
      </p:sp>
    </p:spTree>
    <p:extLst>
      <p:ext uri="{BB962C8B-B14F-4D97-AF65-F5344CB8AC3E}">
        <p14:creationId xmlns:p14="http://schemas.microsoft.com/office/powerpoint/2010/main" val="1530300409"/>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5">
            <a:extLst>
              <a:ext uri="{FF2B5EF4-FFF2-40B4-BE49-F238E27FC236}">
                <a16:creationId xmlns:a16="http://schemas.microsoft.com/office/drawing/2014/main" id="{96FA0B58-F91B-4376-9229-F8AABEBC60D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6166B9C9-F517-42D8-AE6D-B1269B56AA1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a:extLst>
              <a:ext uri="{FF2B5EF4-FFF2-40B4-BE49-F238E27FC236}">
                <a16:creationId xmlns:a16="http://schemas.microsoft.com/office/drawing/2014/main" id="{EBF6A6DE-A68E-4BA6-9FE9-7541BC9B177E}"/>
              </a:ext>
            </a:extLst>
          </p:cNvPr>
          <p:cNvSpPr>
            <a:spLocks noGrp="1" noChangeArrowheads="1"/>
          </p:cNvSpPr>
          <p:nvPr>
            <p:ph type="sldNum" sz="quarter" idx="12"/>
          </p:nvPr>
        </p:nvSpPr>
        <p:spPr>
          <a:ln/>
        </p:spPr>
        <p:txBody>
          <a:bodyPr/>
          <a:lstStyle>
            <a:lvl1pPr>
              <a:defRPr/>
            </a:lvl1pPr>
          </a:lstStyle>
          <a:p>
            <a:pPr>
              <a:defRPr/>
            </a:pPr>
            <a:fld id="{C971F2B2-3913-434A-8BB9-6B4F052E8B8D}" type="slidenum">
              <a:rPr lang="zh-CN" altLang="en-US"/>
              <a:pPr>
                <a:defRPr/>
              </a:pPr>
              <a:t>‹#›</a:t>
            </a:fld>
            <a:endParaRPr lang="en-US" altLang="zh-CN"/>
          </a:p>
        </p:txBody>
      </p:sp>
    </p:spTree>
    <p:extLst>
      <p:ext uri="{BB962C8B-B14F-4D97-AF65-F5344CB8AC3E}">
        <p14:creationId xmlns:p14="http://schemas.microsoft.com/office/powerpoint/2010/main" val="1929454852"/>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457950" y="381000"/>
            <a:ext cx="1924050" cy="5105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381000"/>
            <a:ext cx="5619750" cy="5105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5">
            <a:extLst>
              <a:ext uri="{FF2B5EF4-FFF2-40B4-BE49-F238E27FC236}">
                <a16:creationId xmlns:a16="http://schemas.microsoft.com/office/drawing/2014/main" id="{03B81E78-C239-49F5-8D1A-BCF0C686A02F}"/>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6A77456A-F09F-4D43-84DE-DD73C77E5347}"/>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a:extLst>
              <a:ext uri="{FF2B5EF4-FFF2-40B4-BE49-F238E27FC236}">
                <a16:creationId xmlns:a16="http://schemas.microsoft.com/office/drawing/2014/main" id="{1E4A505D-A33B-46C4-AB04-78BCD8218B20}"/>
              </a:ext>
            </a:extLst>
          </p:cNvPr>
          <p:cNvSpPr>
            <a:spLocks noGrp="1" noChangeArrowheads="1"/>
          </p:cNvSpPr>
          <p:nvPr>
            <p:ph type="sldNum" sz="quarter" idx="12"/>
          </p:nvPr>
        </p:nvSpPr>
        <p:spPr>
          <a:ln/>
        </p:spPr>
        <p:txBody>
          <a:bodyPr/>
          <a:lstStyle>
            <a:lvl1pPr>
              <a:defRPr/>
            </a:lvl1pPr>
          </a:lstStyle>
          <a:p>
            <a:pPr>
              <a:defRPr/>
            </a:pPr>
            <a:fld id="{AD6DF722-4A62-4781-A7B7-83A1E5FDD01E}" type="slidenum">
              <a:rPr lang="zh-CN" altLang="en-US"/>
              <a:pPr>
                <a:defRPr/>
              </a:pPr>
              <a:t>‹#›</a:t>
            </a:fld>
            <a:endParaRPr lang="en-US" altLang="zh-CN"/>
          </a:p>
        </p:txBody>
      </p:sp>
    </p:spTree>
    <p:extLst>
      <p:ext uri="{BB962C8B-B14F-4D97-AF65-F5344CB8AC3E}">
        <p14:creationId xmlns:p14="http://schemas.microsoft.com/office/powerpoint/2010/main" val="2057308528"/>
      </p:ext>
    </p:extLst>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370013" y="301625"/>
            <a:ext cx="7313612"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1370013" y="1827213"/>
            <a:ext cx="3579812"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102225" y="1827213"/>
            <a:ext cx="35814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1">
            <a:extLst>
              <a:ext uri="{FF2B5EF4-FFF2-40B4-BE49-F238E27FC236}">
                <a16:creationId xmlns:a16="http://schemas.microsoft.com/office/drawing/2014/main" id="{CA50F3F5-D7DC-4B10-AC94-24CEBFC39A9C}"/>
              </a:ext>
            </a:extLst>
          </p:cNvPr>
          <p:cNvSpPr>
            <a:spLocks noGrp="1" noChangeArrowheads="1"/>
          </p:cNvSpPr>
          <p:nvPr>
            <p:ph type="dt" sz="half" idx="10"/>
          </p:nvPr>
        </p:nvSpPr>
        <p:spPr/>
        <p:txBody>
          <a:bodyPr/>
          <a:lstStyle>
            <a:lvl1pPr>
              <a:defRPr/>
            </a:lvl1pPr>
          </a:lstStyle>
          <a:p>
            <a:pPr>
              <a:defRPr/>
            </a:pPr>
            <a:endParaRPr lang="en-US" altLang="zh-CN"/>
          </a:p>
        </p:txBody>
      </p:sp>
      <p:sp>
        <p:nvSpPr>
          <p:cNvPr id="6" name="Rectangle 12">
            <a:extLst>
              <a:ext uri="{FF2B5EF4-FFF2-40B4-BE49-F238E27FC236}">
                <a16:creationId xmlns:a16="http://schemas.microsoft.com/office/drawing/2014/main" id="{F7A52450-2BE7-4DD0-B051-0C6E0582D543}"/>
              </a:ext>
            </a:extLst>
          </p:cNvPr>
          <p:cNvSpPr>
            <a:spLocks noGrp="1" noChangeArrowheads="1"/>
          </p:cNvSpPr>
          <p:nvPr>
            <p:ph type="ftr" sz="quarter" idx="11"/>
          </p:nvPr>
        </p:nvSpPr>
        <p:spPr/>
        <p:txBody>
          <a:bodyPr/>
          <a:lstStyle>
            <a:lvl1pPr>
              <a:defRPr/>
            </a:lvl1pPr>
          </a:lstStyle>
          <a:p>
            <a:pPr>
              <a:defRPr/>
            </a:pPr>
            <a:endParaRPr lang="en-US" altLang="zh-CN"/>
          </a:p>
        </p:txBody>
      </p:sp>
      <p:sp>
        <p:nvSpPr>
          <p:cNvPr id="7" name="Rectangle 13">
            <a:extLst>
              <a:ext uri="{FF2B5EF4-FFF2-40B4-BE49-F238E27FC236}">
                <a16:creationId xmlns:a16="http://schemas.microsoft.com/office/drawing/2014/main" id="{12D055CA-6963-4016-8314-11F16359369A}"/>
              </a:ext>
            </a:extLst>
          </p:cNvPr>
          <p:cNvSpPr>
            <a:spLocks noGrp="1" noChangeArrowheads="1"/>
          </p:cNvSpPr>
          <p:nvPr>
            <p:ph type="sldNum" sz="quarter" idx="12"/>
          </p:nvPr>
        </p:nvSpPr>
        <p:spPr/>
        <p:txBody>
          <a:bodyPr/>
          <a:lstStyle>
            <a:lvl1pPr>
              <a:defRPr/>
            </a:lvl1pPr>
          </a:lstStyle>
          <a:p>
            <a:pPr>
              <a:defRPr/>
            </a:pPr>
            <a:fld id="{E334F9A1-1D86-452A-85B0-FE07782AB144}" type="slidenum">
              <a:rPr lang="zh-CN" altLang="en-US"/>
              <a:pPr>
                <a:defRPr/>
              </a:pPr>
              <a:t>‹#›</a:t>
            </a:fld>
            <a:endParaRPr lang="en-US" altLang="zh-CN"/>
          </a:p>
        </p:txBody>
      </p:sp>
    </p:spTree>
    <p:extLst>
      <p:ext uri="{BB962C8B-B14F-4D97-AF65-F5344CB8AC3E}">
        <p14:creationId xmlns:p14="http://schemas.microsoft.com/office/powerpoint/2010/main" val="1030856494"/>
      </p:ext>
    </p:extLst>
  </p:cSld>
  <p:clrMapOvr>
    <a:masterClrMapping/>
  </p:clrMapOvr>
  <p:transition spd="med">
    <p:wipe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370013" y="301625"/>
            <a:ext cx="7313612"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1370013" y="1827213"/>
            <a:ext cx="3579812"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5102225" y="1827213"/>
            <a:ext cx="3581400" cy="1981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5102225" y="3960813"/>
            <a:ext cx="3581400" cy="1981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11">
            <a:extLst>
              <a:ext uri="{FF2B5EF4-FFF2-40B4-BE49-F238E27FC236}">
                <a16:creationId xmlns:a16="http://schemas.microsoft.com/office/drawing/2014/main" id="{2971D798-4264-40F5-9B9E-44D8EFBD85B0}"/>
              </a:ext>
            </a:extLst>
          </p:cNvPr>
          <p:cNvSpPr>
            <a:spLocks noGrp="1" noChangeArrowheads="1"/>
          </p:cNvSpPr>
          <p:nvPr>
            <p:ph type="dt" sz="half" idx="10"/>
          </p:nvPr>
        </p:nvSpPr>
        <p:spPr/>
        <p:txBody>
          <a:bodyPr/>
          <a:lstStyle>
            <a:lvl1pPr>
              <a:defRPr/>
            </a:lvl1pPr>
          </a:lstStyle>
          <a:p>
            <a:pPr>
              <a:defRPr/>
            </a:pPr>
            <a:endParaRPr lang="en-US" altLang="zh-CN"/>
          </a:p>
        </p:txBody>
      </p:sp>
      <p:sp>
        <p:nvSpPr>
          <p:cNvPr id="7" name="Rectangle 12">
            <a:extLst>
              <a:ext uri="{FF2B5EF4-FFF2-40B4-BE49-F238E27FC236}">
                <a16:creationId xmlns:a16="http://schemas.microsoft.com/office/drawing/2014/main" id="{439E14C0-791F-44DE-B868-76229A501628}"/>
              </a:ext>
            </a:extLst>
          </p:cNvPr>
          <p:cNvSpPr>
            <a:spLocks noGrp="1" noChangeArrowheads="1"/>
          </p:cNvSpPr>
          <p:nvPr>
            <p:ph type="ftr" sz="quarter" idx="11"/>
          </p:nvPr>
        </p:nvSpPr>
        <p:spPr/>
        <p:txBody>
          <a:bodyPr/>
          <a:lstStyle>
            <a:lvl1pPr>
              <a:defRPr/>
            </a:lvl1pPr>
          </a:lstStyle>
          <a:p>
            <a:pPr>
              <a:defRPr/>
            </a:pPr>
            <a:endParaRPr lang="en-US" altLang="zh-CN"/>
          </a:p>
        </p:txBody>
      </p:sp>
      <p:sp>
        <p:nvSpPr>
          <p:cNvPr id="8" name="Rectangle 13">
            <a:extLst>
              <a:ext uri="{FF2B5EF4-FFF2-40B4-BE49-F238E27FC236}">
                <a16:creationId xmlns:a16="http://schemas.microsoft.com/office/drawing/2014/main" id="{7408C7E6-078A-4EFD-94B2-03B90890D965}"/>
              </a:ext>
            </a:extLst>
          </p:cNvPr>
          <p:cNvSpPr>
            <a:spLocks noGrp="1" noChangeArrowheads="1"/>
          </p:cNvSpPr>
          <p:nvPr>
            <p:ph type="sldNum" sz="quarter" idx="12"/>
          </p:nvPr>
        </p:nvSpPr>
        <p:spPr/>
        <p:txBody>
          <a:bodyPr/>
          <a:lstStyle>
            <a:lvl1pPr>
              <a:defRPr/>
            </a:lvl1pPr>
          </a:lstStyle>
          <a:p>
            <a:pPr>
              <a:defRPr/>
            </a:pPr>
            <a:fld id="{9AD3003D-0853-4CAD-A5CE-BA4FA404588D}" type="slidenum">
              <a:rPr lang="zh-CN" altLang="en-US"/>
              <a:pPr>
                <a:defRPr/>
              </a:pPr>
              <a:t>‹#›</a:t>
            </a:fld>
            <a:endParaRPr lang="en-US" altLang="zh-CN"/>
          </a:p>
        </p:txBody>
      </p:sp>
    </p:spTree>
    <p:extLst>
      <p:ext uri="{BB962C8B-B14F-4D97-AF65-F5344CB8AC3E}">
        <p14:creationId xmlns:p14="http://schemas.microsoft.com/office/powerpoint/2010/main" val="2059156499"/>
      </p:ext>
    </p:extLst>
  </p:cSld>
  <p:clrMapOvr>
    <a:masterClrMapping/>
  </p:clrMapOvr>
  <p:transition spd="med">
    <p:wipe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3199208" y="1752600"/>
            <a:ext cx="5143502" cy="1828800"/>
          </a:xfrm>
        </p:spPr>
        <p:txBody>
          <a:bodyPr rtlCol="0">
            <a:normAutofit/>
          </a:bodyPr>
          <a:lstStyle>
            <a:lvl1pPr algn="l" rtl="0">
              <a:defRPr sz="4050"/>
            </a:lvl1pPr>
          </a:lstStyle>
          <a:p>
            <a:r>
              <a:rPr lang="zh-TW" altLang="en-US" dirty="0"/>
              <a:t>按一下以編輯母片標題樣式</a:t>
            </a:r>
          </a:p>
        </p:txBody>
      </p:sp>
      <p:sp>
        <p:nvSpPr>
          <p:cNvPr id="3" name="副標題 2"/>
          <p:cNvSpPr>
            <a:spLocks noGrp="1"/>
          </p:cNvSpPr>
          <p:nvPr>
            <p:ph type="subTitle" idx="1"/>
          </p:nvPr>
        </p:nvSpPr>
        <p:spPr>
          <a:xfrm>
            <a:off x="3199207" y="3733800"/>
            <a:ext cx="5143502" cy="914400"/>
          </a:xfrm>
        </p:spPr>
        <p:txBody>
          <a:bodyPr/>
          <a:lstStyle>
            <a:lvl1pPr marL="0" indent="0" algn="l" rtl="0">
              <a:spcBef>
                <a:spcPts val="0"/>
              </a:spcBef>
              <a:buNone/>
              <a:defRPr sz="1800"/>
            </a:lvl1pPr>
            <a:lvl2pPr marL="342900" indent="0" algn="ctr" rtl="0">
              <a:buNone/>
              <a:defRPr sz="1500"/>
            </a:lvl2pPr>
            <a:lvl3pPr marL="685800" indent="0" algn="ctr" rtl="0">
              <a:buNone/>
              <a:defRPr sz="1350"/>
            </a:lvl3pPr>
            <a:lvl4pPr marL="1028700" indent="0" algn="ctr" rtl="0">
              <a:buNone/>
              <a:defRPr sz="1200"/>
            </a:lvl4pPr>
            <a:lvl5pPr marL="1371600" indent="0" algn="ctr" rtl="0">
              <a:buNone/>
              <a:defRPr sz="1200"/>
            </a:lvl5pPr>
            <a:lvl6pPr marL="1714500" indent="0" algn="ctr" rtl="0">
              <a:buNone/>
              <a:defRPr sz="1200"/>
            </a:lvl6pPr>
            <a:lvl7pPr marL="2057400" indent="0" algn="ctr" rtl="0">
              <a:buNone/>
              <a:defRPr sz="1200"/>
            </a:lvl7pPr>
            <a:lvl8pPr marL="2400300" indent="0" algn="ctr" rtl="0">
              <a:buNone/>
              <a:defRPr sz="1200"/>
            </a:lvl8pPr>
            <a:lvl9pPr marL="2743200" indent="0" algn="ctr" rtl="0">
              <a:buNone/>
              <a:defRPr sz="1200"/>
            </a:lvl9pPr>
          </a:lstStyle>
          <a:p>
            <a:r>
              <a:rPr lang="zh-TW" altLang="en-US" dirty="0"/>
              <a:t>按一下以編輯母片副標題樣式</a:t>
            </a:r>
          </a:p>
        </p:txBody>
      </p:sp>
    </p:spTree>
    <p:extLst>
      <p:ext uri="{BB962C8B-B14F-4D97-AF65-F5344CB8AC3E}">
        <p14:creationId xmlns:p14="http://schemas.microsoft.com/office/powerpoint/2010/main" val="2819991607"/>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r>
              <a:rPr lang="zh-TW" altLang="en-US" dirty="0"/>
              <a:t>按一下以編輯母片標題樣式</a:t>
            </a:r>
          </a:p>
        </p:txBody>
      </p:sp>
      <p:sp>
        <p:nvSpPr>
          <p:cNvPr id="3" name="內容預留位置 2"/>
          <p:cNvSpPr>
            <a:spLocks noGrp="1"/>
          </p:cNvSpPr>
          <p:nvPr>
            <p:ph idx="1"/>
          </p:nvPr>
        </p:nvSpPr>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投影片編號預留位置 5">
            <a:extLst>
              <a:ext uri="{FF2B5EF4-FFF2-40B4-BE49-F238E27FC236}">
                <a16:creationId xmlns:a16="http://schemas.microsoft.com/office/drawing/2014/main" id="{2DAE3454-F3E2-465A-9397-0C04B6D4C708}"/>
              </a:ext>
            </a:extLst>
          </p:cNvPr>
          <p:cNvSpPr>
            <a:spLocks noGrp="1"/>
          </p:cNvSpPr>
          <p:nvPr>
            <p:ph type="sldNum" sz="quarter" idx="10"/>
          </p:nvPr>
        </p:nvSpPr>
        <p:spPr/>
        <p:txBody>
          <a:bodyPr/>
          <a:lstStyle>
            <a:lvl1pPr defTabSz="685800" eaLnBrk="1" fontAlgn="auto" hangingPunct="1">
              <a:spcBef>
                <a:spcPts val="0"/>
              </a:spcBef>
              <a:spcAft>
                <a:spcPts val="0"/>
              </a:spcAft>
              <a:defRPr>
                <a:solidFill>
                  <a:srgbClr val="9A5315"/>
                </a:solidFill>
              </a:defRPr>
            </a:lvl1pPr>
          </a:lstStyle>
          <a:p>
            <a:pPr>
              <a:defRPr/>
            </a:pPr>
            <a:fld id="{16264159-7900-4E00-8C5F-D974F46F2E91}" type="slidenum">
              <a:rPr lang="en-US" altLang="zh-TW"/>
              <a:pPr>
                <a:defRPr/>
              </a:pPr>
              <a:t>‹#›</a:t>
            </a:fld>
            <a:endParaRPr lang="zh-TW" altLang="en-US" dirty="0"/>
          </a:p>
        </p:txBody>
      </p:sp>
      <p:sp>
        <p:nvSpPr>
          <p:cNvPr id="5" name="頁尾預留位置 4">
            <a:extLst>
              <a:ext uri="{FF2B5EF4-FFF2-40B4-BE49-F238E27FC236}">
                <a16:creationId xmlns:a16="http://schemas.microsoft.com/office/drawing/2014/main" id="{58061D01-EBFA-4305-B795-53EF6B6BC64C}"/>
              </a:ext>
            </a:extLst>
          </p:cNvPr>
          <p:cNvSpPr>
            <a:spLocks noGrp="1"/>
          </p:cNvSpPr>
          <p:nvPr>
            <p:ph type="ftr" sz="quarter" idx="11"/>
          </p:nvPr>
        </p:nvSpPr>
        <p:spPr/>
        <p:txBody>
          <a:bodyPr/>
          <a:lstStyle>
            <a:lvl1pPr defTabSz="685800" eaLnBrk="1" fontAlgn="auto" hangingPunct="1">
              <a:spcBef>
                <a:spcPts val="0"/>
              </a:spcBef>
              <a:spcAft>
                <a:spcPts val="0"/>
              </a:spcAft>
              <a:defRPr>
                <a:solidFill>
                  <a:srgbClr val="9A5315"/>
                </a:solidFill>
              </a:defRPr>
            </a:lvl1pPr>
          </a:lstStyle>
          <a:p>
            <a:pPr>
              <a:defRPr/>
            </a:pPr>
            <a:endParaRPr lang="zh-TW" altLang="en-US"/>
          </a:p>
        </p:txBody>
      </p:sp>
      <p:sp>
        <p:nvSpPr>
          <p:cNvPr id="6" name="日期預留位置 3">
            <a:extLst>
              <a:ext uri="{FF2B5EF4-FFF2-40B4-BE49-F238E27FC236}">
                <a16:creationId xmlns:a16="http://schemas.microsoft.com/office/drawing/2014/main" id="{24AD5AA9-B3E5-4388-9F1A-48FBF30649A6}"/>
              </a:ext>
            </a:extLst>
          </p:cNvPr>
          <p:cNvSpPr>
            <a:spLocks noGrp="1"/>
          </p:cNvSpPr>
          <p:nvPr>
            <p:ph type="dt" sz="half" idx="12"/>
          </p:nvPr>
        </p:nvSpPr>
        <p:spPr/>
        <p:txBody>
          <a:bodyPr/>
          <a:lstStyle>
            <a:lvl1pPr algn="l" defTabSz="685800" rtl="0" eaLnBrk="1" fontAlgn="auto" hangingPunct="1">
              <a:spcBef>
                <a:spcPts val="0"/>
              </a:spcBef>
              <a:spcAft>
                <a:spcPts val="0"/>
              </a:spcAft>
              <a:defRPr sz="825">
                <a:solidFill>
                  <a:srgbClr val="9A5315"/>
                </a:solidFill>
                <a:latin typeface="微軟正黑體" panose="020B0604030504040204" pitchFamily="34" charset="-120"/>
                <a:ea typeface="微軟正黑體" panose="020B0604030504040204" pitchFamily="34" charset="-120"/>
              </a:defRPr>
            </a:lvl1pPr>
          </a:lstStyle>
          <a:p>
            <a:pPr>
              <a:defRPr/>
            </a:pPr>
            <a:fld id="{C73B64ED-7636-48DD-A9E8-28CC68014574}" type="datetime1">
              <a:rPr lang="zh-TW" altLang="en-US"/>
              <a:pPr>
                <a:defRPr/>
              </a:pPr>
              <a:t>2024/8/30</a:t>
            </a:fld>
            <a:endParaRPr lang="zh-TW" altLang="en-US" dirty="0"/>
          </a:p>
        </p:txBody>
      </p:sp>
    </p:spTree>
    <p:extLst>
      <p:ext uri="{BB962C8B-B14F-4D97-AF65-F5344CB8AC3E}">
        <p14:creationId xmlns:p14="http://schemas.microsoft.com/office/powerpoint/2010/main" val="1292903095"/>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兩項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r>
              <a:rPr lang="zh-TW" altLang="en-US" dirty="0"/>
              <a:t>按一下以編輯母片標題樣式</a:t>
            </a:r>
          </a:p>
        </p:txBody>
      </p:sp>
      <p:sp>
        <p:nvSpPr>
          <p:cNvPr id="3" name="內容預留位置 2"/>
          <p:cNvSpPr>
            <a:spLocks noGrp="1"/>
          </p:cNvSpPr>
          <p:nvPr>
            <p:ph sz="half" idx="1"/>
          </p:nvPr>
        </p:nvSpPr>
        <p:spPr>
          <a:xfrm>
            <a:off x="798909" y="1825625"/>
            <a:ext cx="3715941" cy="4187952"/>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內容預留位置 3"/>
          <p:cNvSpPr>
            <a:spLocks noGrp="1"/>
          </p:cNvSpPr>
          <p:nvPr>
            <p:ph sz="half" idx="2"/>
          </p:nvPr>
        </p:nvSpPr>
        <p:spPr>
          <a:xfrm>
            <a:off x="4629150" y="1825625"/>
            <a:ext cx="3713561" cy="4187952"/>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投影片編號預留位置 6">
            <a:extLst>
              <a:ext uri="{FF2B5EF4-FFF2-40B4-BE49-F238E27FC236}">
                <a16:creationId xmlns:a16="http://schemas.microsoft.com/office/drawing/2014/main" id="{C057294C-F038-4254-856F-F670CE0001B7}"/>
              </a:ext>
            </a:extLst>
          </p:cNvPr>
          <p:cNvSpPr>
            <a:spLocks noGrp="1"/>
          </p:cNvSpPr>
          <p:nvPr>
            <p:ph type="sldNum" sz="quarter" idx="10"/>
          </p:nvPr>
        </p:nvSpPr>
        <p:spPr/>
        <p:txBody>
          <a:bodyPr/>
          <a:lstStyle>
            <a:lvl1pPr defTabSz="685800" eaLnBrk="1" fontAlgn="auto" hangingPunct="1">
              <a:spcBef>
                <a:spcPts val="0"/>
              </a:spcBef>
              <a:spcAft>
                <a:spcPts val="0"/>
              </a:spcAft>
              <a:defRPr>
                <a:solidFill>
                  <a:srgbClr val="9A5315"/>
                </a:solidFill>
              </a:defRPr>
            </a:lvl1pPr>
          </a:lstStyle>
          <a:p>
            <a:pPr>
              <a:defRPr/>
            </a:pPr>
            <a:fld id="{466DCE9D-D283-45F8-B988-C2302DBA7BDC}" type="slidenum">
              <a:rPr lang="en-US" altLang="zh-TW"/>
              <a:pPr>
                <a:defRPr/>
              </a:pPr>
              <a:t>‹#›</a:t>
            </a:fld>
            <a:endParaRPr lang="zh-TW" altLang="en-US" dirty="0"/>
          </a:p>
        </p:txBody>
      </p:sp>
      <p:sp>
        <p:nvSpPr>
          <p:cNvPr id="6" name="頁尾預留位置 5">
            <a:extLst>
              <a:ext uri="{FF2B5EF4-FFF2-40B4-BE49-F238E27FC236}">
                <a16:creationId xmlns:a16="http://schemas.microsoft.com/office/drawing/2014/main" id="{280EDFCC-3FCF-4D9C-B3C2-A761A94B762C}"/>
              </a:ext>
            </a:extLst>
          </p:cNvPr>
          <p:cNvSpPr>
            <a:spLocks noGrp="1"/>
          </p:cNvSpPr>
          <p:nvPr>
            <p:ph type="ftr" sz="quarter" idx="11"/>
          </p:nvPr>
        </p:nvSpPr>
        <p:spPr/>
        <p:txBody>
          <a:bodyPr/>
          <a:lstStyle>
            <a:lvl1pPr defTabSz="685800" eaLnBrk="1" fontAlgn="auto" hangingPunct="1">
              <a:spcBef>
                <a:spcPts val="0"/>
              </a:spcBef>
              <a:spcAft>
                <a:spcPts val="0"/>
              </a:spcAft>
              <a:defRPr>
                <a:solidFill>
                  <a:srgbClr val="9A5315"/>
                </a:solidFill>
              </a:defRPr>
            </a:lvl1pPr>
          </a:lstStyle>
          <a:p>
            <a:pPr>
              <a:defRPr/>
            </a:pPr>
            <a:endParaRPr lang="zh-TW" altLang="en-US"/>
          </a:p>
        </p:txBody>
      </p:sp>
      <p:sp>
        <p:nvSpPr>
          <p:cNvPr id="7" name="日期預留位置 3">
            <a:extLst>
              <a:ext uri="{FF2B5EF4-FFF2-40B4-BE49-F238E27FC236}">
                <a16:creationId xmlns:a16="http://schemas.microsoft.com/office/drawing/2014/main" id="{79C9961A-F1D0-454D-9378-62F3D36A711F}"/>
              </a:ext>
            </a:extLst>
          </p:cNvPr>
          <p:cNvSpPr>
            <a:spLocks noGrp="1"/>
          </p:cNvSpPr>
          <p:nvPr>
            <p:ph type="dt" sz="half" idx="12"/>
          </p:nvPr>
        </p:nvSpPr>
        <p:spPr/>
        <p:txBody>
          <a:bodyPr/>
          <a:lstStyle>
            <a:lvl1pPr algn="l" defTabSz="685800" rtl="0" eaLnBrk="1" fontAlgn="auto" hangingPunct="1">
              <a:spcBef>
                <a:spcPts val="0"/>
              </a:spcBef>
              <a:spcAft>
                <a:spcPts val="0"/>
              </a:spcAft>
              <a:defRPr sz="825">
                <a:solidFill>
                  <a:srgbClr val="9A5315"/>
                </a:solidFill>
                <a:latin typeface="微軟正黑體" panose="020B0604030504040204" pitchFamily="34" charset="-120"/>
                <a:ea typeface="微軟正黑體" panose="020B0604030504040204" pitchFamily="34" charset="-120"/>
              </a:defRPr>
            </a:lvl1pPr>
          </a:lstStyle>
          <a:p>
            <a:pPr>
              <a:defRPr/>
            </a:pPr>
            <a:fld id="{C73B64ED-7636-48DD-A9E8-28CC68014574}" type="datetime1">
              <a:rPr lang="zh-TW" altLang="en-US"/>
              <a:pPr>
                <a:defRPr/>
              </a:pPr>
              <a:t>2024/8/30</a:t>
            </a:fld>
            <a:endParaRPr lang="zh-TW" altLang="en-US" dirty="0"/>
          </a:p>
        </p:txBody>
      </p:sp>
    </p:spTree>
    <p:extLst>
      <p:ext uri="{BB962C8B-B14F-4D97-AF65-F5344CB8AC3E}">
        <p14:creationId xmlns:p14="http://schemas.microsoft.com/office/powerpoint/2010/main" val="2989622023"/>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投影片編號預留位置 3">
            <a:extLst>
              <a:ext uri="{FF2B5EF4-FFF2-40B4-BE49-F238E27FC236}">
                <a16:creationId xmlns:a16="http://schemas.microsoft.com/office/drawing/2014/main" id="{802E684F-A33D-43EA-BEA7-3C9E18E2D102}"/>
              </a:ext>
            </a:extLst>
          </p:cNvPr>
          <p:cNvSpPr>
            <a:spLocks noGrp="1"/>
          </p:cNvSpPr>
          <p:nvPr>
            <p:ph type="sldNum" sz="quarter" idx="10"/>
          </p:nvPr>
        </p:nvSpPr>
        <p:spPr/>
        <p:txBody>
          <a:bodyPr/>
          <a:lstStyle>
            <a:lvl1pPr defTabSz="685800" eaLnBrk="1" fontAlgn="auto" hangingPunct="1">
              <a:spcBef>
                <a:spcPts val="0"/>
              </a:spcBef>
              <a:spcAft>
                <a:spcPts val="0"/>
              </a:spcAft>
              <a:defRPr>
                <a:solidFill>
                  <a:srgbClr val="9A5315"/>
                </a:solidFill>
              </a:defRPr>
            </a:lvl1pPr>
          </a:lstStyle>
          <a:p>
            <a:pPr>
              <a:defRPr/>
            </a:pPr>
            <a:fld id="{6ACFB6C9-47DF-44AE-B9B0-C1088ED376DE}" type="slidenum">
              <a:rPr lang="en-US" altLang="zh-TW"/>
              <a:pPr>
                <a:defRPr/>
              </a:pPr>
              <a:t>‹#›</a:t>
            </a:fld>
            <a:endParaRPr lang="zh-TW" altLang="en-US" dirty="0"/>
          </a:p>
        </p:txBody>
      </p:sp>
      <p:sp>
        <p:nvSpPr>
          <p:cNvPr id="3" name="頁尾預留位置 2">
            <a:extLst>
              <a:ext uri="{FF2B5EF4-FFF2-40B4-BE49-F238E27FC236}">
                <a16:creationId xmlns:a16="http://schemas.microsoft.com/office/drawing/2014/main" id="{37D429EF-C89D-4CBE-858E-66663FCE1635}"/>
              </a:ext>
            </a:extLst>
          </p:cNvPr>
          <p:cNvSpPr>
            <a:spLocks noGrp="1"/>
          </p:cNvSpPr>
          <p:nvPr>
            <p:ph type="ftr" sz="quarter" idx="11"/>
          </p:nvPr>
        </p:nvSpPr>
        <p:spPr/>
        <p:txBody>
          <a:bodyPr/>
          <a:lstStyle>
            <a:lvl1pPr defTabSz="685800" eaLnBrk="1" fontAlgn="auto" hangingPunct="1">
              <a:spcBef>
                <a:spcPts val="0"/>
              </a:spcBef>
              <a:spcAft>
                <a:spcPts val="0"/>
              </a:spcAft>
              <a:defRPr>
                <a:solidFill>
                  <a:srgbClr val="9A5315"/>
                </a:solidFill>
              </a:defRPr>
            </a:lvl1pPr>
          </a:lstStyle>
          <a:p>
            <a:pPr>
              <a:defRPr/>
            </a:pPr>
            <a:endParaRPr lang="zh-TW" altLang="en-US"/>
          </a:p>
        </p:txBody>
      </p:sp>
      <p:sp>
        <p:nvSpPr>
          <p:cNvPr id="4" name="日期預留位置 3">
            <a:extLst>
              <a:ext uri="{FF2B5EF4-FFF2-40B4-BE49-F238E27FC236}">
                <a16:creationId xmlns:a16="http://schemas.microsoft.com/office/drawing/2014/main" id="{808F03EE-5059-43F9-A694-33FE91C6A5E1}"/>
              </a:ext>
            </a:extLst>
          </p:cNvPr>
          <p:cNvSpPr>
            <a:spLocks noGrp="1"/>
          </p:cNvSpPr>
          <p:nvPr>
            <p:ph type="dt" sz="half" idx="12"/>
          </p:nvPr>
        </p:nvSpPr>
        <p:spPr/>
        <p:txBody>
          <a:bodyPr/>
          <a:lstStyle>
            <a:lvl1pPr algn="l" defTabSz="685800" rtl="0" eaLnBrk="1" fontAlgn="auto" hangingPunct="1">
              <a:spcBef>
                <a:spcPts val="0"/>
              </a:spcBef>
              <a:spcAft>
                <a:spcPts val="0"/>
              </a:spcAft>
              <a:defRPr sz="825">
                <a:solidFill>
                  <a:srgbClr val="9A5315"/>
                </a:solidFill>
                <a:latin typeface="微軟正黑體" panose="020B0604030504040204" pitchFamily="34" charset="-120"/>
                <a:ea typeface="微軟正黑體" panose="020B0604030504040204" pitchFamily="34" charset="-120"/>
              </a:defRPr>
            </a:lvl1pPr>
          </a:lstStyle>
          <a:p>
            <a:pPr>
              <a:defRPr/>
            </a:pPr>
            <a:fld id="{C73B64ED-7636-48DD-A9E8-28CC68014574}" type="datetime1">
              <a:rPr lang="zh-TW" altLang="en-US"/>
              <a:pPr>
                <a:defRPr/>
              </a:pPr>
              <a:t>2024/8/30</a:t>
            </a:fld>
            <a:endParaRPr lang="zh-TW" altLang="en-US" dirty="0"/>
          </a:p>
        </p:txBody>
      </p:sp>
    </p:spTree>
    <p:extLst>
      <p:ext uri="{BB962C8B-B14F-4D97-AF65-F5344CB8AC3E}">
        <p14:creationId xmlns:p14="http://schemas.microsoft.com/office/powerpoint/2010/main" val="751957417"/>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標題投影片" type="title">
  <p:cSld name="標題投影片">
    <p:spTree>
      <p:nvGrpSpPr>
        <p:cNvPr id="1" name="Shape 17"/>
        <p:cNvGrpSpPr/>
        <p:nvPr/>
      </p:nvGrpSpPr>
      <p:grpSpPr>
        <a:xfrm>
          <a:off x="0" y="0"/>
          <a:ext cx="0" cy="0"/>
          <a:chOff x="0" y="0"/>
          <a:chExt cx="0" cy="0"/>
        </a:xfrm>
      </p:grpSpPr>
      <p:sp>
        <p:nvSpPr>
          <p:cNvPr id="4" name="Google Shape;22;p4">
            <a:extLst>
              <a:ext uri="{FF2B5EF4-FFF2-40B4-BE49-F238E27FC236}">
                <a16:creationId xmlns:a16="http://schemas.microsoft.com/office/drawing/2014/main" id="{7A5FCA64-3636-449D-9FD7-A745738E2DA9}"/>
              </a:ext>
            </a:extLst>
          </p:cNvPr>
          <p:cNvSpPr/>
          <p:nvPr/>
        </p:nvSpPr>
        <p:spPr>
          <a:xfrm>
            <a:off x="381000" y="0"/>
            <a:ext cx="609600" cy="6858000"/>
          </a:xfrm>
          <a:prstGeom prst="rect">
            <a:avLst/>
          </a:prstGeom>
          <a:solidFill>
            <a:srgbClr val="FEC2AC">
              <a:alpha val="53333"/>
            </a:srgbClr>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5" name="Google Shape;23;p4">
            <a:extLst>
              <a:ext uri="{FF2B5EF4-FFF2-40B4-BE49-F238E27FC236}">
                <a16:creationId xmlns:a16="http://schemas.microsoft.com/office/drawing/2014/main" id="{1F99A4E4-28A9-4062-8655-24B1AE165F74}"/>
              </a:ext>
            </a:extLst>
          </p:cNvPr>
          <p:cNvSpPr/>
          <p:nvPr/>
        </p:nvSpPr>
        <p:spPr>
          <a:xfrm>
            <a:off x="276225" y="0"/>
            <a:ext cx="104775" cy="6858000"/>
          </a:xfrm>
          <a:prstGeom prst="rect">
            <a:avLst/>
          </a:prstGeom>
          <a:solidFill>
            <a:srgbClr val="FFD8CC">
              <a:alpha val="35294"/>
            </a:srgbClr>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6" name="Google Shape;24;p4">
            <a:extLst>
              <a:ext uri="{FF2B5EF4-FFF2-40B4-BE49-F238E27FC236}">
                <a16:creationId xmlns:a16="http://schemas.microsoft.com/office/drawing/2014/main" id="{17C69D9D-E1AB-460C-B5B0-9CEC5369902F}"/>
              </a:ext>
            </a:extLst>
          </p:cNvPr>
          <p:cNvSpPr/>
          <p:nvPr/>
        </p:nvSpPr>
        <p:spPr>
          <a:xfrm>
            <a:off x="990600" y="0"/>
            <a:ext cx="182563" cy="6858000"/>
          </a:xfrm>
          <a:prstGeom prst="rect">
            <a:avLst/>
          </a:prstGeom>
          <a:solidFill>
            <a:srgbClr val="FFD8CC">
              <a:alpha val="69411"/>
            </a:srgbClr>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7" name="Google Shape;25;p4">
            <a:extLst>
              <a:ext uri="{FF2B5EF4-FFF2-40B4-BE49-F238E27FC236}">
                <a16:creationId xmlns:a16="http://schemas.microsoft.com/office/drawing/2014/main" id="{0AB51994-C5D5-4ED9-BCF7-3E633F703BA7}"/>
              </a:ext>
            </a:extLst>
          </p:cNvPr>
          <p:cNvSpPr/>
          <p:nvPr/>
        </p:nvSpPr>
        <p:spPr>
          <a:xfrm>
            <a:off x="1141413" y="0"/>
            <a:ext cx="230187" cy="6858000"/>
          </a:xfrm>
          <a:prstGeom prst="rect">
            <a:avLst/>
          </a:prstGeom>
          <a:solidFill>
            <a:srgbClr val="FFEDE7">
              <a:alpha val="70588"/>
            </a:srgbClr>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cxnSp>
        <p:nvCxnSpPr>
          <p:cNvPr id="8" name="Google Shape;26;p4">
            <a:extLst>
              <a:ext uri="{FF2B5EF4-FFF2-40B4-BE49-F238E27FC236}">
                <a16:creationId xmlns:a16="http://schemas.microsoft.com/office/drawing/2014/main" id="{769CBFA2-B55A-425A-A43B-18877C47EEED}"/>
              </a:ext>
            </a:extLst>
          </p:cNvPr>
          <p:cNvCxnSpPr>
            <a:cxnSpLocks noChangeShapeType="1"/>
          </p:cNvCxnSpPr>
          <p:nvPr/>
        </p:nvCxnSpPr>
        <p:spPr bwMode="auto">
          <a:xfrm>
            <a:off x="106363" y="0"/>
            <a:ext cx="0" cy="6858000"/>
          </a:xfrm>
          <a:prstGeom prst="straightConnector1">
            <a:avLst/>
          </a:prstGeom>
          <a:noFill/>
          <a:ln w="57150">
            <a:solidFill>
              <a:srgbClr val="FEC2AC">
                <a:alpha val="72548"/>
              </a:srgbClr>
            </a:solidFill>
            <a:round/>
            <a:headEnd type="none" w="sm" len="sm"/>
            <a:tailEnd type="none" w="sm" len="sm"/>
          </a:ln>
          <a:extLst>
            <a:ext uri="{909E8E84-426E-40DD-AFC4-6F175D3DCCD1}">
              <a14:hiddenFill xmlns:a14="http://schemas.microsoft.com/office/drawing/2010/main">
                <a:noFill/>
              </a14:hiddenFill>
            </a:ext>
          </a:extLst>
        </p:spPr>
      </p:cxnSp>
      <p:cxnSp>
        <p:nvCxnSpPr>
          <p:cNvPr id="9" name="Google Shape;27;p4">
            <a:extLst>
              <a:ext uri="{FF2B5EF4-FFF2-40B4-BE49-F238E27FC236}">
                <a16:creationId xmlns:a16="http://schemas.microsoft.com/office/drawing/2014/main" id="{A27BAF41-59B8-48D6-8D75-6E48E507BE8B}"/>
              </a:ext>
            </a:extLst>
          </p:cNvPr>
          <p:cNvCxnSpPr>
            <a:cxnSpLocks noChangeShapeType="1"/>
          </p:cNvCxnSpPr>
          <p:nvPr/>
        </p:nvCxnSpPr>
        <p:spPr bwMode="auto">
          <a:xfrm>
            <a:off x="914400" y="0"/>
            <a:ext cx="0" cy="6858000"/>
          </a:xfrm>
          <a:prstGeom prst="straightConnector1">
            <a:avLst/>
          </a:prstGeom>
          <a:noFill/>
          <a:ln w="57150">
            <a:solidFill>
              <a:srgbClr val="FFEDE7">
                <a:alpha val="82352"/>
              </a:srgbClr>
            </a:solidFill>
            <a:round/>
            <a:headEnd type="none" w="sm" len="sm"/>
            <a:tailEnd type="none" w="sm" len="sm"/>
          </a:ln>
          <a:extLst>
            <a:ext uri="{909E8E84-426E-40DD-AFC4-6F175D3DCCD1}">
              <a14:hiddenFill xmlns:a14="http://schemas.microsoft.com/office/drawing/2010/main">
                <a:noFill/>
              </a14:hiddenFill>
            </a:ext>
          </a:extLst>
        </p:spPr>
      </p:cxnSp>
      <p:cxnSp>
        <p:nvCxnSpPr>
          <p:cNvPr id="10" name="Google Shape;28;p4">
            <a:extLst>
              <a:ext uri="{FF2B5EF4-FFF2-40B4-BE49-F238E27FC236}">
                <a16:creationId xmlns:a16="http://schemas.microsoft.com/office/drawing/2014/main" id="{3B785D95-9D8E-4E1E-A9A2-D22829DC29CE}"/>
              </a:ext>
            </a:extLst>
          </p:cNvPr>
          <p:cNvCxnSpPr>
            <a:cxnSpLocks noChangeShapeType="1"/>
          </p:cNvCxnSpPr>
          <p:nvPr/>
        </p:nvCxnSpPr>
        <p:spPr bwMode="auto">
          <a:xfrm>
            <a:off x="854075" y="0"/>
            <a:ext cx="0" cy="6858000"/>
          </a:xfrm>
          <a:prstGeom prst="straightConnector1">
            <a:avLst/>
          </a:prstGeom>
          <a:noFill/>
          <a:ln w="57150">
            <a:solidFill>
              <a:srgbClr val="FEC2AC"/>
            </a:solidFill>
            <a:round/>
            <a:headEnd type="none" w="sm" len="sm"/>
            <a:tailEnd type="none" w="sm" len="sm"/>
          </a:ln>
          <a:extLst>
            <a:ext uri="{909E8E84-426E-40DD-AFC4-6F175D3DCCD1}">
              <a14:hiddenFill xmlns:a14="http://schemas.microsoft.com/office/drawing/2010/main">
                <a:noFill/>
              </a14:hiddenFill>
            </a:ext>
          </a:extLst>
        </p:spPr>
      </p:cxnSp>
      <p:cxnSp>
        <p:nvCxnSpPr>
          <p:cNvPr id="11" name="Google Shape;29;p4">
            <a:extLst>
              <a:ext uri="{FF2B5EF4-FFF2-40B4-BE49-F238E27FC236}">
                <a16:creationId xmlns:a16="http://schemas.microsoft.com/office/drawing/2014/main" id="{067284FC-A14F-45AF-868B-4CBFBAD70BF3}"/>
              </a:ext>
            </a:extLst>
          </p:cNvPr>
          <p:cNvCxnSpPr>
            <a:cxnSpLocks noChangeShapeType="1"/>
          </p:cNvCxnSpPr>
          <p:nvPr/>
        </p:nvCxnSpPr>
        <p:spPr bwMode="auto">
          <a:xfrm>
            <a:off x="1727200" y="0"/>
            <a:ext cx="0" cy="6858000"/>
          </a:xfrm>
          <a:prstGeom prst="straightConnector1">
            <a:avLst/>
          </a:prstGeom>
          <a:noFill/>
          <a:ln w="28575">
            <a:solidFill>
              <a:srgbClr val="FEC2AC">
                <a:alpha val="81567"/>
              </a:srgbClr>
            </a:solidFill>
            <a:round/>
            <a:headEnd type="none" w="sm" len="sm"/>
            <a:tailEnd type="none" w="sm" len="sm"/>
          </a:ln>
          <a:extLst>
            <a:ext uri="{909E8E84-426E-40DD-AFC4-6F175D3DCCD1}">
              <a14:hiddenFill xmlns:a14="http://schemas.microsoft.com/office/drawing/2010/main">
                <a:noFill/>
              </a14:hiddenFill>
            </a:ext>
          </a:extLst>
        </p:spPr>
      </p:cxnSp>
      <p:cxnSp>
        <p:nvCxnSpPr>
          <p:cNvPr id="12" name="Google Shape;30;p4">
            <a:extLst>
              <a:ext uri="{FF2B5EF4-FFF2-40B4-BE49-F238E27FC236}">
                <a16:creationId xmlns:a16="http://schemas.microsoft.com/office/drawing/2014/main" id="{EC83F7C1-8982-407B-AA14-C75385828ACC}"/>
              </a:ext>
            </a:extLst>
          </p:cNvPr>
          <p:cNvCxnSpPr>
            <a:cxnSpLocks noChangeShapeType="1"/>
          </p:cNvCxnSpPr>
          <p:nvPr/>
        </p:nvCxnSpPr>
        <p:spPr bwMode="auto">
          <a:xfrm>
            <a:off x="1066800" y="0"/>
            <a:ext cx="0" cy="6858000"/>
          </a:xfrm>
          <a:prstGeom prst="straightConnector1">
            <a:avLst/>
          </a:prstGeom>
          <a:noFill/>
          <a:ln w="9525">
            <a:solidFill>
              <a:srgbClr val="FEC2AC"/>
            </a:solidFill>
            <a:round/>
            <a:headEnd type="none" w="sm" len="sm"/>
            <a:tailEnd type="none" w="sm" len="sm"/>
          </a:ln>
          <a:extLst>
            <a:ext uri="{909E8E84-426E-40DD-AFC4-6F175D3DCCD1}">
              <a14:hiddenFill xmlns:a14="http://schemas.microsoft.com/office/drawing/2010/main">
                <a:noFill/>
              </a14:hiddenFill>
            </a:ext>
          </a:extLst>
        </p:spPr>
      </p:cxnSp>
      <p:cxnSp>
        <p:nvCxnSpPr>
          <p:cNvPr id="13" name="Google Shape;31;p4">
            <a:extLst>
              <a:ext uri="{FF2B5EF4-FFF2-40B4-BE49-F238E27FC236}">
                <a16:creationId xmlns:a16="http://schemas.microsoft.com/office/drawing/2014/main" id="{0E3474C5-046B-41FC-A39D-DB85412CDE53}"/>
              </a:ext>
            </a:extLst>
          </p:cNvPr>
          <p:cNvCxnSpPr>
            <a:cxnSpLocks noChangeShapeType="1"/>
          </p:cNvCxnSpPr>
          <p:nvPr/>
        </p:nvCxnSpPr>
        <p:spPr bwMode="auto">
          <a:xfrm>
            <a:off x="9113838" y="0"/>
            <a:ext cx="0" cy="6858000"/>
          </a:xfrm>
          <a:prstGeom prst="straightConnector1">
            <a:avLst/>
          </a:prstGeom>
          <a:noFill/>
          <a:ln w="57150" cmpd="thickThin">
            <a:solidFill>
              <a:srgbClr val="FEC2AC"/>
            </a:solidFill>
            <a:round/>
            <a:headEnd type="none" w="sm" len="sm"/>
            <a:tailEnd type="none" w="sm" len="sm"/>
          </a:ln>
          <a:extLst>
            <a:ext uri="{909E8E84-426E-40DD-AFC4-6F175D3DCCD1}">
              <a14:hiddenFill xmlns:a14="http://schemas.microsoft.com/office/drawing/2010/main">
                <a:noFill/>
              </a14:hiddenFill>
            </a:ext>
          </a:extLst>
        </p:spPr>
      </p:cxnSp>
      <p:sp>
        <p:nvSpPr>
          <p:cNvPr id="14" name="Google Shape;32;p4">
            <a:extLst>
              <a:ext uri="{FF2B5EF4-FFF2-40B4-BE49-F238E27FC236}">
                <a16:creationId xmlns:a16="http://schemas.microsoft.com/office/drawing/2014/main" id="{66E3F83E-6BBC-4866-A7E7-FA362DC7F182}"/>
              </a:ext>
            </a:extLst>
          </p:cNvPr>
          <p:cNvSpPr/>
          <p:nvPr/>
        </p:nvSpPr>
        <p:spPr>
          <a:xfrm>
            <a:off x="1219200" y="0"/>
            <a:ext cx="76200" cy="6858000"/>
          </a:xfrm>
          <a:prstGeom prst="rect">
            <a:avLst/>
          </a:prstGeom>
          <a:solidFill>
            <a:srgbClr val="FEC2AC">
              <a:alpha val="50588"/>
            </a:srgbClr>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15" name="Google Shape;33;p4">
            <a:extLst>
              <a:ext uri="{FF2B5EF4-FFF2-40B4-BE49-F238E27FC236}">
                <a16:creationId xmlns:a16="http://schemas.microsoft.com/office/drawing/2014/main" id="{69ED069A-3A7C-4B62-837D-0D94A6CC194B}"/>
              </a:ext>
            </a:extLst>
          </p:cNvPr>
          <p:cNvSpPr/>
          <p:nvPr/>
        </p:nvSpPr>
        <p:spPr>
          <a:xfrm>
            <a:off x="609600" y="3429000"/>
            <a:ext cx="1295400" cy="1295400"/>
          </a:xfrm>
          <a:prstGeom prst="ellipse">
            <a:avLst/>
          </a:prstGeom>
          <a:solidFill>
            <a:schemeClr val="accent1"/>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16" name="Google Shape;34;p4">
            <a:extLst>
              <a:ext uri="{FF2B5EF4-FFF2-40B4-BE49-F238E27FC236}">
                <a16:creationId xmlns:a16="http://schemas.microsoft.com/office/drawing/2014/main" id="{228951C6-95DF-4D7B-8F7E-FF4569629B26}"/>
              </a:ext>
            </a:extLst>
          </p:cNvPr>
          <p:cNvSpPr/>
          <p:nvPr/>
        </p:nvSpPr>
        <p:spPr>
          <a:xfrm>
            <a:off x="1309688" y="4867275"/>
            <a:ext cx="641350" cy="641350"/>
          </a:xfrm>
          <a:prstGeom prst="ellipse">
            <a:avLst/>
          </a:prstGeom>
          <a:solidFill>
            <a:schemeClr val="accent1"/>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17" name="Google Shape;35;p4">
            <a:extLst>
              <a:ext uri="{FF2B5EF4-FFF2-40B4-BE49-F238E27FC236}">
                <a16:creationId xmlns:a16="http://schemas.microsoft.com/office/drawing/2014/main" id="{ACA55885-525A-48E1-A5F0-D232BBC2801F}"/>
              </a:ext>
            </a:extLst>
          </p:cNvPr>
          <p:cNvSpPr/>
          <p:nvPr/>
        </p:nvSpPr>
        <p:spPr>
          <a:xfrm>
            <a:off x="1090613" y="5500688"/>
            <a:ext cx="138112" cy="136525"/>
          </a:xfrm>
          <a:prstGeom prst="ellipse">
            <a:avLst/>
          </a:prstGeom>
          <a:solidFill>
            <a:schemeClr val="accent1"/>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20" name="Google Shape;36;p4">
            <a:extLst>
              <a:ext uri="{FF2B5EF4-FFF2-40B4-BE49-F238E27FC236}">
                <a16:creationId xmlns:a16="http://schemas.microsoft.com/office/drawing/2014/main" id="{328911F8-1710-497B-AB93-E84A0692E9D3}"/>
              </a:ext>
            </a:extLst>
          </p:cNvPr>
          <p:cNvSpPr/>
          <p:nvPr/>
        </p:nvSpPr>
        <p:spPr>
          <a:xfrm>
            <a:off x="1663700" y="5788025"/>
            <a:ext cx="274638" cy="274638"/>
          </a:xfrm>
          <a:prstGeom prst="ellipse">
            <a:avLst/>
          </a:prstGeom>
          <a:solidFill>
            <a:schemeClr val="accent1"/>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21" name="Google Shape;37;p4">
            <a:extLst>
              <a:ext uri="{FF2B5EF4-FFF2-40B4-BE49-F238E27FC236}">
                <a16:creationId xmlns:a16="http://schemas.microsoft.com/office/drawing/2014/main" id="{EE75492B-F4CB-4542-A577-92076245B26B}"/>
              </a:ext>
            </a:extLst>
          </p:cNvPr>
          <p:cNvSpPr/>
          <p:nvPr/>
        </p:nvSpPr>
        <p:spPr>
          <a:xfrm>
            <a:off x="1905000" y="4495800"/>
            <a:ext cx="365125" cy="365125"/>
          </a:xfrm>
          <a:prstGeom prst="ellipse">
            <a:avLst/>
          </a:prstGeom>
          <a:solidFill>
            <a:schemeClr val="accent1"/>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18" name="Google Shape;18;p4"/>
          <p:cNvSpPr txBox="1">
            <a:spLocks noGrp="1"/>
          </p:cNvSpPr>
          <p:nvPr>
            <p:ph type="ctrTitle"/>
          </p:nvPr>
        </p:nvSpPr>
        <p:spPr>
          <a:xfrm>
            <a:off x="2286000" y="3124200"/>
            <a:ext cx="6172200" cy="1894362"/>
          </a:xfrm>
          <a:prstGeom prst="rect">
            <a:avLst/>
          </a:prstGeom>
          <a:noFill/>
          <a:ln>
            <a:noFill/>
          </a:ln>
        </p:spPr>
        <p:txBody>
          <a:bodyPr spcFirstLastPara="1"/>
          <a:lstStyle>
            <a:lvl1pPr lvl="0" algn="l">
              <a:lnSpc>
                <a:spcPct val="100000"/>
              </a:lnSpc>
              <a:spcBef>
                <a:spcPts val="0"/>
              </a:spcBef>
              <a:spcAft>
                <a:spcPts val="0"/>
              </a:spcAft>
              <a:buClr>
                <a:schemeClr val="dk2"/>
              </a:buClr>
              <a:buSzPts val="3000"/>
              <a:buFont typeface="Century Schoolbook"/>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
          <p:cNvSpPr txBox="1">
            <a:spLocks noGrp="1"/>
          </p:cNvSpPr>
          <p:nvPr>
            <p:ph type="subTitle" idx="1"/>
          </p:nvPr>
        </p:nvSpPr>
        <p:spPr>
          <a:xfrm>
            <a:off x="2286000" y="5003322"/>
            <a:ext cx="6172200" cy="1371600"/>
          </a:xfrm>
          <a:prstGeom prst="rect">
            <a:avLst/>
          </a:prstGeom>
          <a:noFill/>
          <a:ln>
            <a:noFill/>
          </a:ln>
        </p:spPr>
        <p:txBody>
          <a:bodyPr spcFirstLastPara="1">
            <a:normAutofit/>
          </a:bodyPr>
          <a:lstStyle>
            <a:lvl1pPr lvl="0" algn="l">
              <a:lnSpc>
                <a:spcPct val="100000"/>
              </a:lnSpc>
              <a:spcBef>
                <a:spcPts val="450"/>
              </a:spcBef>
              <a:spcAft>
                <a:spcPts val="0"/>
              </a:spcAft>
              <a:buSzPts val="1260"/>
              <a:buNone/>
              <a:defRPr sz="1350" b="1">
                <a:solidFill>
                  <a:schemeClr val="dk2"/>
                </a:solidFill>
              </a:defRPr>
            </a:lvl1pPr>
            <a:lvl2pPr lvl="1" algn="ctr">
              <a:lnSpc>
                <a:spcPct val="100000"/>
              </a:lnSpc>
              <a:spcBef>
                <a:spcPts val="270"/>
              </a:spcBef>
              <a:spcAft>
                <a:spcPts val="0"/>
              </a:spcAft>
              <a:buSzPts val="1440"/>
              <a:buNone/>
              <a:defRPr/>
            </a:lvl2pPr>
            <a:lvl3pPr lvl="2" algn="ctr">
              <a:lnSpc>
                <a:spcPct val="100000"/>
              </a:lnSpc>
              <a:spcBef>
                <a:spcPts val="270"/>
              </a:spcBef>
              <a:spcAft>
                <a:spcPts val="0"/>
              </a:spcAft>
              <a:buSzPts val="1080"/>
              <a:buNone/>
              <a:defRPr/>
            </a:lvl3pPr>
            <a:lvl4pPr lvl="3" algn="ctr">
              <a:lnSpc>
                <a:spcPct val="100000"/>
              </a:lnSpc>
              <a:spcBef>
                <a:spcPts val="270"/>
              </a:spcBef>
              <a:spcAft>
                <a:spcPts val="0"/>
              </a:spcAft>
              <a:buSzPts val="1080"/>
              <a:buNone/>
              <a:defRPr/>
            </a:lvl4pPr>
            <a:lvl5pPr lvl="4" algn="ctr">
              <a:lnSpc>
                <a:spcPct val="100000"/>
              </a:lnSpc>
              <a:spcBef>
                <a:spcPts val="270"/>
              </a:spcBef>
              <a:spcAft>
                <a:spcPts val="0"/>
              </a:spcAft>
              <a:buSzPts val="1224"/>
              <a:buNone/>
              <a:defRPr/>
            </a:lvl5pPr>
            <a:lvl6pPr lvl="5" algn="ctr">
              <a:lnSpc>
                <a:spcPct val="100000"/>
              </a:lnSpc>
              <a:spcBef>
                <a:spcPts val="270"/>
              </a:spcBef>
              <a:spcAft>
                <a:spcPts val="0"/>
              </a:spcAft>
              <a:buSzPts val="1800"/>
              <a:buNone/>
              <a:defRPr/>
            </a:lvl6pPr>
            <a:lvl7pPr lvl="6" algn="ctr">
              <a:lnSpc>
                <a:spcPct val="100000"/>
              </a:lnSpc>
              <a:spcBef>
                <a:spcPts val="270"/>
              </a:spcBef>
              <a:spcAft>
                <a:spcPts val="0"/>
              </a:spcAft>
              <a:buSzPts val="1080"/>
              <a:buNone/>
              <a:defRPr/>
            </a:lvl7pPr>
            <a:lvl8pPr lvl="7" algn="ctr">
              <a:lnSpc>
                <a:spcPct val="100000"/>
              </a:lnSpc>
              <a:spcBef>
                <a:spcPts val="270"/>
              </a:spcBef>
              <a:spcAft>
                <a:spcPts val="0"/>
              </a:spcAft>
              <a:buSzPts val="1800"/>
              <a:buNone/>
              <a:defRPr/>
            </a:lvl8pPr>
            <a:lvl9pPr lvl="8" algn="ctr">
              <a:lnSpc>
                <a:spcPct val="100000"/>
              </a:lnSpc>
              <a:spcBef>
                <a:spcPts val="270"/>
              </a:spcBef>
              <a:spcAft>
                <a:spcPts val="0"/>
              </a:spcAft>
              <a:buSzPts val="1800"/>
              <a:buNone/>
              <a:defRPr/>
            </a:lvl9pPr>
          </a:lstStyle>
          <a:p>
            <a:endParaRPr/>
          </a:p>
        </p:txBody>
      </p:sp>
      <p:sp>
        <p:nvSpPr>
          <p:cNvPr id="22" name="Google Shape;20;p4">
            <a:extLst>
              <a:ext uri="{FF2B5EF4-FFF2-40B4-BE49-F238E27FC236}">
                <a16:creationId xmlns:a16="http://schemas.microsoft.com/office/drawing/2014/main" id="{2A7C1FBB-061A-444A-9576-37B73F0CEB39}"/>
              </a:ext>
            </a:extLst>
          </p:cNvPr>
          <p:cNvSpPr txBox="1">
            <a:spLocks noGrp="1"/>
          </p:cNvSpPr>
          <p:nvPr>
            <p:ph type="dt" idx="10"/>
          </p:nvPr>
        </p:nvSpPr>
        <p:spPr>
          <a:xfrm rot="5400000">
            <a:off x="7764463" y="1174750"/>
            <a:ext cx="2286000" cy="381000"/>
          </a:xfrm>
        </p:spPr>
        <p:txBody>
          <a:bodyPr/>
          <a:lstStyle>
            <a:lvl1pPr>
              <a:defRPr/>
            </a:lvl1pPr>
          </a:lstStyle>
          <a:p>
            <a:pPr>
              <a:defRPr/>
            </a:pPr>
            <a:endParaRPr lang="zh-TW" altLang="zh-TW"/>
          </a:p>
        </p:txBody>
      </p:sp>
      <p:sp>
        <p:nvSpPr>
          <p:cNvPr id="23" name="Google Shape;21;p4">
            <a:extLst>
              <a:ext uri="{FF2B5EF4-FFF2-40B4-BE49-F238E27FC236}">
                <a16:creationId xmlns:a16="http://schemas.microsoft.com/office/drawing/2014/main" id="{6875594B-2DB9-4626-84EE-04A4D965A5AC}"/>
              </a:ext>
            </a:extLst>
          </p:cNvPr>
          <p:cNvSpPr txBox="1">
            <a:spLocks noGrp="1"/>
          </p:cNvSpPr>
          <p:nvPr>
            <p:ph type="ftr" idx="11"/>
          </p:nvPr>
        </p:nvSpPr>
        <p:spPr>
          <a:xfrm rot="5400000">
            <a:off x="7077076" y="4181475"/>
            <a:ext cx="3657600" cy="384175"/>
          </a:xfrm>
        </p:spPr>
        <p:txBody>
          <a:bodyPr/>
          <a:lstStyle>
            <a:lvl1pPr>
              <a:defRPr/>
            </a:lvl1pPr>
          </a:lstStyle>
          <a:p>
            <a:pPr>
              <a:defRPr/>
            </a:pPr>
            <a:endParaRPr lang="zh-TW" altLang="zh-TW"/>
          </a:p>
        </p:txBody>
      </p:sp>
      <p:sp>
        <p:nvSpPr>
          <p:cNvPr id="24" name="Google Shape;38;p4">
            <a:extLst>
              <a:ext uri="{FF2B5EF4-FFF2-40B4-BE49-F238E27FC236}">
                <a16:creationId xmlns:a16="http://schemas.microsoft.com/office/drawing/2014/main" id="{8DED3F86-BDDF-43F0-AD25-EF2DD935468F}"/>
              </a:ext>
            </a:extLst>
          </p:cNvPr>
          <p:cNvSpPr txBox="1">
            <a:spLocks noGrp="1"/>
          </p:cNvSpPr>
          <p:nvPr>
            <p:ph type="sldNum" idx="12"/>
          </p:nvPr>
        </p:nvSpPr>
        <p:spPr>
          <a:xfrm>
            <a:off x="1325563" y="4929188"/>
            <a:ext cx="609600" cy="517525"/>
          </a:xfrm>
        </p:spPr>
        <p:txBody>
          <a:bodyPr/>
          <a:lstStyle>
            <a:lvl1pPr>
              <a:defRPr/>
            </a:lvl1pPr>
          </a:lstStyle>
          <a:p>
            <a:pPr>
              <a:defRPr/>
            </a:pPr>
            <a:fld id="{5AAD9E36-3A07-46F4-9296-DDB4BCD3C0E4}" type="slidenum">
              <a:rPr lang="en-US" altLang="zh-TW"/>
              <a:pPr>
                <a:defRPr/>
              </a:pPr>
              <a:t>‹#›</a:t>
            </a:fld>
            <a:endParaRPr lang="zh-TW" altLang="en-US"/>
          </a:p>
        </p:txBody>
      </p:sp>
    </p:spTree>
    <p:extLst>
      <p:ext uri="{BB962C8B-B14F-4D97-AF65-F5344CB8AC3E}">
        <p14:creationId xmlns:p14="http://schemas.microsoft.com/office/powerpoint/2010/main" val="4063078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a:extLst>
              <a:ext uri="{FF2B5EF4-FFF2-40B4-BE49-F238E27FC236}">
                <a16:creationId xmlns:a16="http://schemas.microsoft.com/office/drawing/2014/main" id="{B592DDE0-A28C-466E-91F6-33F98FB9CC3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A1D6B6F6-7C43-4F38-A703-3CF2817ACDF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EEB9598A-9241-4856-8136-7D67621F2F93}"/>
              </a:ext>
            </a:extLst>
          </p:cNvPr>
          <p:cNvSpPr>
            <a:spLocks noGrp="1" noChangeArrowheads="1"/>
          </p:cNvSpPr>
          <p:nvPr>
            <p:ph type="sldNum" sz="quarter" idx="12"/>
          </p:nvPr>
        </p:nvSpPr>
        <p:spPr>
          <a:ln/>
        </p:spPr>
        <p:txBody>
          <a:bodyPr/>
          <a:lstStyle>
            <a:lvl1pPr>
              <a:defRPr/>
            </a:lvl1pPr>
          </a:lstStyle>
          <a:p>
            <a:pPr>
              <a:defRPr/>
            </a:pPr>
            <a:fld id="{8CB8307B-2807-45F6-A305-7A7A45A60C05}" type="slidenum">
              <a:rPr lang="zh-CN" altLang="en-US"/>
              <a:pPr>
                <a:defRPr/>
              </a:pPr>
              <a:t>‹#›</a:t>
            </a:fld>
            <a:endParaRPr lang="en-US" altLang="zh-CN"/>
          </a:p>
        </p:txBody>
      </p:sp>
    </p:spTree>
    <p:extLst>
      <p:ext uri="{BB962C8B-B14F-4D97-AF65-F5344CB8AC3E}">
        <p14:creationId xmlns:p14="http://schemas.microsoft.com/office/powerpoint/2010/main" val="2232052312"/>
      </p:ext>
    </p:extLst>
  </p:cSld>
  <p:clrMapOvr>
    <a:masterClrMapping/>
  </p:clrMapOvr>
  <p:transition spd="slow">
    <p:newsfla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9"/>
        <p:cNvGrpSpPr/>
        <p:nvPr/>
      </p:nvGrpSpPr>
      <p:grpSpPr>
        <a:xfrm>
          <a:off x="0" y="0"/>
          <a:ext cx="0" cy="0"/>
          <a:chOff x="0" y="0"/>
          <a:chExt cx="0" cy="0"/>
        </a:xfrm>
      </p:grpSpPr>
      <p:sp>
        <p:nvSpPr>
          <p:cNvPr id="2" name="Google Shape;9;p3">
            <a:extLst>
              <a:ext uri="{FF2B5EF4-FFF2-40B4-BE49-F238E27FC236}">
                <a16:creationId xmlns:a16="http://schemas.microsoft.com/office/drawing/2014/main" id="{8E3246B3-1845-4F5F-83DC-AC58624553A9}"/>
              </a:ext>
            </a:extLst>
          </p:cNvPr>
          <p:cNvSpPr txBox="1">
            <a:spLocks noGrp="1"/>
          </p:cNvSpPr>
          <p:nvPr>
            <p:ph type="dt" idx="11"/>
          </p:nvPr>
        </p:nvSpPr>
        <p:spPr>
          <a:ln/>
        </p:spPr>
        <p:txBody>
          <a:bodyPr/>
          <a:lstStyle>
            <a:lvl1pPr>
              <a:defRPr/>
            </a:lvl1pPr>
          </a:lstStyle>
          <a:p>
            <a:pPr>
              <a:defRPr/>
            </a:pPr>
            <a:endParaRPr lang="zh-TW" altLang="zh-TW"/>
          </a:p>
        </p:txBody>
      </p:sp>
      <p:sp>
        <p:nvSpPr>
          <p:cNvPr id="3" name="Google Shape;10;p3">
            <a:extLst>
              <a:ext uri="{FF2B5EF4-FFF2-40B4-BE49-F238E27FC236}">
                <a16:creationId xmlns:a16="http://schemas.microsoft.com/office/drawing/2014/main" id="{1C6E6581-DB72-41EF-8865-2E73336ECEED}"/>
              </a:ext>
            </a:extLst>
          </p:cNvPr>
          <p:cNvSpPr txBox="1">
            <a:spLocks noGrp="1"/>
          </p:cNvSpPr>
          <p:nvPr>
            <p:ph type="ftr" idx="12"/>
          </p:nvPr>
        </p:nvSpPr>
        <p:spPr>
          <a:ln/>
        </p:spPr>
        <p:txBody>
          <a:bodyPr/>
          <a:lstStyle>
            <a:lvl1pPr>
              <a:defRPr/>
            </a:lvl1pPr>
          </a:lstStyle>
          <a:p>
            <a:pPr>
              <a:defRPr/>
            </a:pPr>
            <a:endParaRPr lang="zh-TW" altLang="zh-TW"/>
          </a:p>
        </p:txBody>
      </p:sp>
      <p:sp>
        <p:nvSpPr>
          <p:cNvPr id="4" name="Google Shape;16;p3">
            <a:extLst>
              <a:ext uri="{FF2B5EF4-FFF2-40B4-BE49-F238E27FC236}">
                <a16:creationId xmlns:a16="http://schemas.microsoft.com/office/drawing/2014/main" id="{121B52BE-F860-41EE-887F-AB25921D3ACE}"/>
              </a:ext>
            </a:extLst>
          </p:cNvPr>
          <p:cNvSpPr txBox="1">
            <a:spLocks noGrp="1"/>
          </p:cNvSpPr>
          <p:nvPr>
            <p:ph type="sldNum" idx="13"/>
          </p:nvPr>
        </p:nvSpPr>
        <p:spPr>
          <a:ln/>
        </p:spPr>
        <p:txBody>
          <a:bodyPr/>
          <a:lstStyle>
            <a:lvl1pPr>
              <a:defRPr/>
            </a:lvl1pPr>
          </a:lstStyle>
          <a:p>
            <a:pPr>
              <a:defRPr/>
            </a:pPr>
            <a:fld id="{9D5C3E89-A601-4E19-944C-4B2366C921AF}" type="slidenum">
              <a:rPr lang="en-US" altLang="zh-TW"/>
              <a:pPr>
                <a:defRPr/>
              </a:pPr>
              <a:t>‹#›</a:t>
            </a:fld>
            <a:endParaRPr lang="zh-TW" altLang="en-US"/>
          </a:p>
        </p:txBody>
      </p:sp>
    </p:spTree>
    <p:extLst>
      <p:ext uri="{BB962C8B-B14F-4D97-AF65-F5344CB8AC3E}">
        <p14:creationId xmlns:p14="http://schemas.microsoft.com/office/powerpoint/2010/main" val="3881744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標題及物件" type="obj">
  <p:cSld name="標題及物件">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457200" y="274638"/>
            <a:ext cx="7467600" cy="1143000"/>
          </a:xfrm>
          <a:prstGeom prst="rect">
            <a:avLst/>
          </a:prstGeom>
          <a:noFill/>
          <a:ln>
            <a:noFill/>
          </a:ln>
        </p:spPr>
        <p:txBody>
          <a:bodyPr spcFirstLastPara="1"/>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
          <p:cNvSpPr txBox="1">
            <a:spLocks noGrp="1"/>
          </p:cNvSpPr>
          <p:nvPr>
            <p:ph type="body" idx="1"/>
          </p:nvPr>
        </p:nvSpPr>
        <p:spPr>
          <a:xfrm>
            <a:off x="457200" y="1600200"/>
            <a:ext cx="7467600" cy="4873752"/>
          </a:xfrm>
          <a:prstGeom prst="rect">
            <a:avLst/>
          </a:prstGeom>
          <a:noFill/>
          <a:ln>
            <a:noFill/>
          </a:ln>
        </p:spPr>
        <p:txBody>
          <a:bodyPr spcFirstLastPara="1">
            <a:normAutofit/>
          </a:bodyPr>
          <a:lstStyle>
            <a:lvl1pPr marL="342900" lvl="0" indent="-231458" algn="l">
              <a:lnSpc>
                <a:spcPct val="100000"/>
              </a:lnSpc>
              <a:spcBef>
                <a:spcPts val="450"/>
              </a:spcBef>
              <a:spcAft>
                <a:spcPts val="0"/>
              </a:spcAft>
              <a:buSzPts val="1260"/>
              <a:buChar char="?"/>
              <a:defRPr/>
            </a:lvl1pPr>
            <a:lvl2pPr marL="685800" lvl="1" indent="-240030" algn="l">
              <a:lnSpc>
                <a:spcPct val="100000"/>
              </a:lnSpc>
              <a:spcBef>
                <a:spcPts val="270"/>
              </a:spcBef>
              <a:spcAft>
                <a:spcPts val="0"/>
              </a:spcAft>
              <a:buSzPts val="1440"/>
              <a:buChar char="⚫"/>
              <a:defRPr/>
            </a:lvl2pPr>
            <a:lvl3pPr marL="1028700" lvl="2" indent="-222885" algn="l">
              <a:lnSpc>
                <a:spcPct val="100000"/>
              </a:lnSpc>
              <a:spcBef>
                <a:spcPts val="270"/>
              </a:spcBef>
              <a:spcAft>
                <a:spcPts val="0"/>
              </a:spcAft>
              <a:buSzPts val="1080"/>
              <a:buChar char="?"/>
              <a:defRPr/>
            </a:lvl3pPr>
            <a:lvl4pPr marL="1371600" lvl="3" indent="-222885" algn="l">
              <a:lnSpc>
                <a:spcPct val="100000"/>
              </a:lnSpc>
              <a:spcBef>
                <a:spcPts val="270"/>
              </a:spcBef>
              <a:spcAft>
                <a:spcPts val="0"/>
              </a:spcAft>
              <a:buSzPts val="1080"/>
              <a:buChar char="?"/>
              <a:defRPr/>
            </a:lvl4pPr>
            <a:lvl5pPr marL="1714500" lvl="4" indent="-229742" algn="l">
              <a:lnSpc>
                <a:spcPct val="100000"/>
              </a:lnSpc>
              <a:spcBef>
                <a:spcPts val="270"/>
              </a:spcBef>
              <a:spcAft>
                <a:spcPts val="0"/>
              </a:spcAft>
              <a:buSzPts val="1224"/>
              <a:buChar char="⚫"/>
              <a:defRPr/>
            </a:lvl5pPr>
            <a:lvl6pPr marL="2057400" lvl="5" indent="-257175" algn="l">
              <a:lnSpc>
                <a:spcPct val="100000"/>
              </a:lnSpc>
              <a:spcBef>
                <a:spcPts val="270"/>
              </a:spcBef>
              <a:spcAft>
                <a:spcPts val="0"/>
              </a:spcAft>
              <a:buSzPts val="1800"/>
              <a:buChar char="•"/>
              <a:defRPr/>
            </a:lvl6pPr>
            <a:lvl7pPr marL="2400300" lvl="6" indent="-222884" algn="l">
              <a:lnSpc>
                <a:spcPct val="100000"/>
              </a:lnSpc>
              <a:spcBef>
                <a:spcPts val="270"/>
              </a:spcBef>
              <a:spcAft>
                <a:spcPts val="0"/>
              </a:spcAft>
              <a:buSzPts val="108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4" name="Google Shape;9;p3">
            <a:extLst>
              <a:ext uri="{FF2B5EF4-FFF2-40B4-BE49-F238E27FC236}">
                <a16:creationId xmlns:a16="http://schemas.microsoft.com/office/drawing/2014/main" id="{9DF85464-EE1E-4A1D-96C5-9334E5C118BA}"/>
              </a:ext>
            </a:extLst>
          </p:cNvPr>
          <p:cNvSpPr txBox="1">
            <a:spLocks noGrp="1"/>
          </p:cNvSpPr>
          <p:nvPr>
            <p:ph type="dt" idx="11"/>
          </p:nvPr>
        </p:nvSpPr>
        <p:spPr>
          <a:ln/>
        </p:spPr>
        <p:txBody>
          <a:bodyPr/>
          <a:lstStyle>
            <a:lvl1pPr>
              <a:defRPr/>
            </a:lvl1pPr>
          </a:lstStyle>
          <a:p>
            <a:pPr>
              <a:defRPr/>
            </a:pPr>
            <a:endParaRPr lang="zh-TW" altLang="zh-TW"/>
          </a:p>
        </p:txBody>
      </p:sp>
      <p:sp>
        <p:nvSpPr>
          <p:cNvPr id="5" name="Google Shape;10;p3">
            <a:extLst>
              <a:ext uri="{FF2B5EF4-FFF2-40B4-BE49-F238E27FC236}">
                <a16:creationId xmlns:a16="http://schemas.microsoft.com/office/drawing/2014/main" id="{7D99F133-EAB6-4D2F-9368-596C999B1931}"/>
              </a:ext>
            </a:extLst>
          </p:cNvPr>
          <p:cNvSpPr txBox="1">
            <a:spLocks noGrp="1"/>
          </p:cNvSpPr>
          <p:nvPr>
            <p:ph type="ftr" idx="12"/>
          </p:nvPr>
        </p:nvSpPr>
        <p:spPr>
          <a:ln/>
        </p:spPr>
        <p:txBody>
          <a:bodyPr/>
          <a:lstStyle>
            <a:lvl1pPr>
              <a:defRPr/>
            </a:lvl1pPr>
          </a:lstStyle>
          <a:p>
            <a:pPr>
              <a:defRPr/>
            </a:pPr>
            <a:endParaRPr lang="zh-TW" altLang="zh-TW"/>
          </a:p>
        </p:txBody>
      </p:sp>
      <p:sp>
        <p:nvSpPr>
          <p:cNvPr id="6" name="Google Shape;16;p3">
            <a:extLst>
              <a:ext uri="{FF2B5EF4-FFF2-40B4-BE49-F238E27FC236}">
                <a16:creationId xmlns:a16="http://schemas.microsoft.com/office/drawing/2014/main" id="{76A94C37-0B59-4674-A0D8-A57E1ECEB791}"/>
              </a:ext>
            </a:extLst>
          </p:cNvPr>
          <p:cNvSpPr txBox="1">
            <a:spLocks noGrp="1"/>
          </p:cNvSpPr>
          <p:nvPr>
            <p:ph type="sldNum" idx="13"/>
          </p:nvPr>
        </p:nvSpPr>
        <p:spPr>
          <a:ln/>
        </p:spPr>
        <p:txBody>
          <a:bodyPr/>
          <a:lstStyle>
            <a:lvl1pPr>
              <a:defRPr/>
            </a:lvl1pPr>
          </a:lstStyle>
          <a:p>
            <a:pPr>
              <a:defRPr/>
            </a:pPr>
            <a:fld id="{1DC72DF4-8FA6-45AE-B788-BA0AEFB4CB96}" type="slidenum">
              <a:rPr lang="en-US" altLang="zh-TW"/>
              <a:pPr>
                <a:defRPr/>
              </a:pPr>
              <a:t>‹#›</a:t>
            </a:fld>
            <a:endParaRPr lang="zh-TW" altLang="en-US"/>
          </a:p>
        </p:txBody>
      </p:sp>
    </p:spTree>
    <p:extLst>
      <p:ext uri="{BB962C8B-B14F-4D97-AF65-F5344CB8AC3E}">
        <p14:creationId xmlns:p14="http://schemas.microsoft.com/office/powerpoint/2010/main" val="304038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章節標題" type="secHead">
  <p:cSld name="章節標題">
    <p:bg>
      <p:bgPr>
        <a:solidFill>
          <a:schemeClr val="bg2"/>
        </a:solidFill>
        <a:effectLst/>
      </p:bgPr>
    </p:bg>
    <p:spTree>
      <p:nvGrpSpPr>
        <p:cNvPr id="1" name="Shape 49"/>
        <p:cNvGrpSpPr/>
        <p:nvPr/>
      </p:nvGrpSpPr>
      <p:grpSpPr>
        <a:xfrm>
          <a:off x="0" y="0"/>
          <a:ext cx="0" cy="0"/>
          <a:chOff x="0" y="0"/>
          <a:chExt cx="0" cy="0"/>
        </a:xfrm>
      </p:grpSpPr>
      <p:sp>
        <p:nvSpPr>
          <p:cNvPr id="4" name="Google Shape;54;p7">
            <a:extLst>
              <a:ext uri="{FF2B5EF4-FFF2-40B4-BE49-F238E27FC236}">
                <a16:creationId xmlns:a16="http://schemas.microsoft.com/office/drawing/2014/main" id="{8BD329AD-66BC-426F-945A-54158C711D54}"/>
              </a:ext>
            </a:extLst>
          </p:cNvPr>
          <p:cNvSpPr/>
          <p:nvPr/>
        </p:nvSpPr>
        <p:spPr>
          <a:xfrm>
            <a:off x="381000" y="0"/>
            <a:ext cx="609600" cy="6858000"/>
          </a:xfrm>
          <a:prstGeom prst="rect">
            <a:avLst/>
          </a:prstGeom>
          <a:solidFill>
            <a:srgbClr val="FEC2AC">
              <a:alpha val="53333"/>
            </a:srgbClr>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5" name="Google Shape;55;p7">
            <a:extLst>
              <a:ext uri="{FF2B5EF4-FFF2-40B4-BE49-F238E27FC236}">
                <a16:creationId xmlns:a16="http://schemas.microsoft.com/office/drawing/2014/main" id="{D6F68843-6EE5-43D9-8A45-6D35C84D8788}"/>
              </a:ext>
            </a:extLst>
          </p:cNvPr>
          <p:cNvSpPr/>
          <p:nvPr/>
        </p:nvSpPr>
        <p:spPr>
          <a:xfrm>
            <a:off x="276225" y="0"/>
            <a:ext cx="104775" cy="6858000"/>
          </a:xfrm>
          <a:prstGeom prst="rect">
            <a:avLst/>
          </a:prstGeom>
          <a:solidFill>
            <a:srgbClr val="FFD8CC">
              <a:alpha val="35294"/>
            </a:srgbClr>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6" name="Google Shape;56;p7">
            <a:extLst>
              <a:ext uri="{FF2B5EF4-FFF2-40B4-BE49-F238E27FC236}">
                <a16:creationId xmlns:a16="http://schemas.microsoft.com/office/drawing/2014/main" id="{BA26EFAE-3717-4D3F-A8A3-A39B58C5A01B}"/>
              </a:ext>
            </a:extLst>
          </p:cNvPr>
          <p:cNvSpPr/>
          <p:nvPr/>
        </p:nvSpPr>
        <p:spPr>
          <a:xfrm>
            <a:off x="990600" y="0"/>
            <a:ext cx="182563" cy="6858000"/>
          </a:xfrm>
          <a:prstGeom prst="rect">
            <a:avLst/>
          </a:prstGeom>
          <a:solidFill>
            <a:srgbClr val="FFD8CC">
              <a:alpha val="69411"/>
            </a:srgbClr>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7" name="Google Shape;57;p7">
            <a:extLst>
              <a:ext uri="{FF2B5EF4-FFF2-40B4-BE49-F238E27FC236}">
                <a16:creationId xmlns:a16="http://schemas.microsoft.com/office/drawing/2014/main" id="{442568AF-0F65-4797-B063-D00E657EC9A5}"/>
              </a:ext>
            </a:extLst>
          </p:cNvPr>
          <p:cNvSpPr/>
          <p:nvPr/>
        </p:nvSpPr>
        <p:spPr>
          <a:xfrm>
            <a:off x="1141413" y="0"/>
            <a:ext cx="230187" cy="6858000"/>
          </a:xfrm>
          <a:prstGeom prst="rect">
            <a:avLst/>
          </a:prstGeom>
          <a:solidFill>
            <a:srgbClr val="FFEDE7">
              <a:alpha val="70588"/>
            </a:srgbClr>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cxnSp>
        <p:nvCxnSpPr>
          <p:cNvPr id="8" name="Google Shape;58;p7">
            <a:extLst>
              <a:ext uri="{FF2B5EF4-FFF2-40B4-BE49-F238E27FC236}">
                <a16:creationId xmlns:a16="http://schemas.microsoft.com/office/drawing/2014/main" id="{610B8892-BC0B-4325-8510-F1038E42A613}"/>
              </a:ext>
            </a:extLst>
          </p:cNvPr>
          <p:cNvCxnSpPr>
            <a:cxnSpLocks noChangeShapeType="1"/>
          </p:cNvCxnSpPr>
          <p:nvPr/>
        </p:nvCxnSpPr>
        <p:spPr bwMode="auto">
          <a:xfrm>
            <a:off x="106363" y="0"/>
            <a:ext cx="0" cy="6858000"/>
          </a:xfrm>
          <a:prstGeom prst="straightConnector1">
            <a:avLst/>
          </a:prstGeom>
          <a:noFill/>
          <a:ln w="57150">
            <a:solidFill>
              <a:srgbClr val="FEC2AC">
                <a:alpha val="72548"/>
              </a:srgbClr>
            </a:solidFill>
            <a:round/>
            <a:headEnd type="none" w="sm" len="sm"/>
            <a:tailEnd type="none" w="sm" len="sm"/>
          </a:ln>
          <a:extLst>
            <a:ext uri="{909E8E84-426E-40DD-AFC4-6F175D3DCCD1}">
              <a14:hiddenFill xmlns:a14="http://schemas.microsoft.com/office/drawing/2010/main">
                <a:noFill/>
              </a14:hiddenFill>
            </a:ext>
          </a:extLst>
        </p:spPr>
      </p:cxnSp>
      <p:cxnSp>
        <p:nvCxnSpPr>
          <p:cNvPr id="9" name="Google Shape;59;p7">
            <a:extLst>
              <a:ext uri="{FF2B5EF4-FFF2-40B4-BE49-F238E27FC236}">
                <a16:creationId xmlns:a16="http://schemas.microsoft.com/office/drawing/2014/main" id="{0F1CB2FF-657F-46E6-8133-3198D9E0D7C5}"/>
              </a:ext>
            </a:extLst>
          </p:cNvPr>
          <p:cNvCxnSpPr>
            <a:cxnSpLocks noChangeShapeType="1"/>
          </p:cNvCxnSpPr>
          <p:nvPr/>
        </p:nvCxnSpPr>
        <p:spPr bwMode="auto">
          <a:xfrm>
            <a:off x="914400" y="0"/>
            <a:ext cx="0" cy="6858000"/>
          </a:xfrm>
          <a:prstGeom prst="straightConnector1">
            <a:avLst/>
          </a:prstGeom>
          <a:noFill/>
          <a:ln w="57150">
            <a:solidFill>
              <a:srgbClr val="FFEDE7">
                <a:alpha val="82352"/>
              </a:srgbClr>
            </a:solidFill>
            <a:round/>
            <a:headEnd type="none" w="sm" len="sm"/>
            <a:tailEnd type="none" w="sm" len="sm"/>
          </a:ln>
          <a:extLst>
            <a:ext uri="{909E8E84-426E-40DD-AFC4-6F175D3DCCD1}">
              <a14:hiddenFill xmlns:a14="http://schemas.microsoft.com/office/drawing/2010/main">
                <a:noFill/>
              </a14:hiddenFill>
            </a:ext>
          </a:extLst>
        </p:spPr>
      </p:cxnSp>
      <p:cxnSp>
        <p:nvCxnSpPr>
          <p:cNvPr id="10" name="Google Shape;60;p7">
            <a:extLst>
              <a:ext uri="{FF2B5EF4-FFF2-40B4-BE49-F238E27FC236}">
                <a16:creationId xmlns:a16="http://schemas.microsoft.com/office/drawing/2014/main" id="{181E20B0-C03D-4543-B0A5-0115253FE029}"/>
              </a:ext>
            </a:extLst>
          </p:cNvPr>
          <p:cNvCxnSpPr>
            <a:cxnSpLocks noChangeShapeType="1"/>
          </p:cNvCxnSpPr>
          <p:nvPr/>
        </p:nvCxnSpPr>
        <p:spPr bwMode="auto">
          <a:xfrm>
            <a:off x="854075" y="0"/>
            <a:ext cx="0" cy="6858000"/>
          </a:xfrm>
          <a:prstGeom prst="straightConnector1">
            <a:avLst/>
          </a:prstGeom>
          <a:noFill/>
          <a:ln w="57150">
            <a:solidFill>
              <a:srgbClr val="FEC2AC"/>
            </a:solidFill>
            <a:round/>
            <a:headEnd type="none" w="sm" len="sm"/>
            <a:tailEnd type="none" w="sm" len="sm"/>
          </a:ln>
          <a:extLst>
            <a:ext uri="{909E8E84-426E-40DD-AFC4-6F175D3DCCD1}">
              <a14:hiddenFill xmlns:a14="http://schemas.microsoft.com/office/drawing/2010/main">
                <a:noFill/>
              </a14:hiddenFill>
            </a:ext>
          </a:extLst>
        </p:spPr>
      </p:cxnSp>
      <p:cxnSp>
        <p:nvCxnSpPr>
          <p:cNvPr id="11" name="Google Shape;61;p7">
            <a:extLst>
              <a:ext uri="{FF2B5EF4-FFF2-40B4-BE49-F238E27FC236}">
                <a16:creationId xmlns:a16="http://schemas.microsoft.com/office/drawing/2014/main" id="{D2EA1C41-2EBF-4364-829E-6430702B3398}"/>
              </a:ext>
            </a:extLst>
          </p:cNvPr>
          <p:cNvCxnSpPr>
            <a:cxnSpLocks noChangeShapeType="1"/>
          </p:cNvCxnSpPr>
          <p:nvPr/>
        </p:nvCxnSpPr>
        <p:spPr bwMode="auto">
          <a:xfrm>
            <a:off x="1727200" y="0"/>
            <a:ext cx="0" cy="6858000"/>
          </a:xfrm>
          <a:prstGeom prst="straightConnector1">
            <a:avLst/>
          </a:prstGeom>
          <a:noFill/>
          <a:ln w="28575">
            <a:solidFill>
              <a:srgbClr val="FEC2AC">
                <a:alpha val="81567"/>
              </a:srgbClr>
            </a:solidFill>
            <a:round/>
            <a:headEnd type="none" w="sm" len="sm"/>
            <a:tailEnd type="none" w="sm" len="sm"/>
          </a:ln>
          <a:extLst>
            <a:ext uri="{909E8E84-426E-40DD-AFC4-6F175D3DCCD1}">
              <a14:hiddenFill xmlns:a14="http://schemas.microsoft.com/office/drawing/2010/main">
                <a:noFill/>
              </a14:hiddenFill>
            </a:ext>
          </a:extLst>
        </p:spPr>
      </p:cxnSp>
      <p:cxnSp>
        <p:nvCxnSpPr>
          <p:cNvPr id="12" name="Google Shape;62;p7">
            <a:extLst>
              <a:ext uri="{FF2B5EF4-FFF2-40B4-BE49-F238E27FC236}">
                <a16:creationId xmlns:a16="http://schemas.microsoft.com/office/drawing/2014/main" id="{518F572D-CFD8-4A68-8B27-2F7D5C83920D}"/>
              </a:ext>
            </a:extLst>
          </p:cNvPr>
          <p:cNvCxnSpPr>
            <a:cxnSpLocks noChangeShapeType="1"/>
          </p:cNvCxnSpPr>
          <p:nvPr/>
        </p:nvCxnSpPr>
        <p:spPr bwMode="auto">
          <a:xfrm>
            <a:off x="1066800" y="0"/>
            <a:ext cx="0" cy="6858000"/>
          </a:xfrm>
          <a:prstGeom prst="straightConnector1">
            <a:avLst/>
          </a:prstGeom>
          <a:noFill/>
          <a:ln w="9525">
            <a:solidFill>
              <a:srgbClr val="FEC2AC"/>
            </a:solidFill>
            <a:round/>
            <a:headEnd type="none" w="sm" len="sm"/>
            <a:tailEnd type="none" w="sm" len="sm"/>
          </a:ln>
          <a:extLst>
            <a:ext uri="{909E8E84-426E-40DD-AFC4-6F175D3DCCD1}">
              <a14:hiddenFill xmlns:a14="http://schemas.microsoft.com/office/drawing/2010/main">
                <a:noFill/>
              </a14:hiddenFill>
            </a:ext>
          </a:extLst>
        </p:spPr>
      </p:cxnSp>
      <p:sp>
        <p:nvSpPr>
          <p:cNvPr id="13" name="Google Shape;63;p7">
            <a:extLst>
              <a:ext uri="{FF2B5EF4-FFF2-40B4-BE49-F238E27FC236}">
                <a16:creationId xmlns:a16="http://schemas.microsoft.com/office/drawing/2014/main" id="{7213F182-7705-4D4B-884A-71ECA8DAFD6A}"/>
              </a:ext>
            </a:extLst>
          </p:cNvPr>
          <p:cNvSpPr/>
          <p:nvPr/>
        </p:nvSpPr>
        <p:spPr>
          <a:xfrm>
            <a:off x="1219200" y="0"/>
            <a:ext cx="76200" cy="6858000"/>
          </a:xfrm>
          <a:prstGeom prst="rect">
            <a:avLst/>
          </a:prstGeom>
          <a:solidFill>
            <a:srgbClr val="FEC2AC">
              <a:alpha val="50588"/>
            </a:srgbClr>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14" name="Google Shape;64;p7">
            <a:extLst>
              <a:ext uri="{FF2B5EF4-FFF2-40B4-BE49-F238E27FC236}">
                <a16:creationId xmlns:a16="http://schemas.microsoft.com/office/drawing/2014/main" id="{33990147-D0F6-4367-A25E-ED28378463D8}"/>
              </a:ext>
            </a:extLst>
          </p:cNvPr>
          <p:cNvSpPr/>
          <p:nvPr/>
        </p:nvSpPr>
        <p:spPr>
          <a:xfrm>
            <a:off x="609600" y="3429000"/>
            <a:ext cx="1295400" cy="1295400"/>
          </a:xfrm>
          <a:prstGeom prst="ellipse">
            <a:avLst/>
          </a:prstGeom>
          <a:solidFill>
            <a:schemeClr val="accent1"/>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15" name="Google Shape;65;p7">
            <a:extLst>
              <a:ext uri="{FF2B5EF4-FFF2-40B4-BE49-F238E27FC236}">
                <a16:creationId xmlns:a16="http://schemas.microsoft.com/office/drawing/2014/main" id="{97BBCCD2-A332-4741-8787-B746B933A067}"/>
              </a:ext>
            </a:extLst>
          </p:cNvPr>
          <p:cNvSpPr/>
          <p:nvPr/>
        </p:nvSpPr>
        <p:spPr>
          <a:xfrm>
            <a:off x="1323975" y="4867275"/>
            <a:ext cx="642938" cy="641350"/>
          </a:xfrm>
          <a:prstGeom prst="ellipse">
            <a:avLst/>
          </a:prstGeom>
          <a:solidFill>
            <a:schemeClr val="accent1"/>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16" name="Google Shape;66;p7">
            <a:extLst>
              <a:ext uri="{FF2B5EF4-FFF2-40B4-BE49-F238E27FC236}">
                <a16:creationId xmlns:a16="http://schemas.microsoft.com/office/drawing/2014/main" id="{BFA1D595-A947-4D22-BC25-D307946A8721}"/>
              </a:ext>
            </a:extLst>
          </p:cNvPr>
          <p:cNvSpPr/>
          <p:nvPr/>
        </p:nvSpPr>
        <p:spPr>
          <a:xfrm>
            <a:off x="1090613" y="5500688"/>
            <a:ext cx="138112" cy="136525"/>
          </a:xfrm>
          <a:prstGeom prst="ellipse">
            <a:avLst/>
          </a:prstGeom>
          <a:solidFill>
            <a:schemeClr val="accent1"/>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17" name="Google Shape;67;p7">
            <a:extLst>
              <a:ext uri="{FF2B5EF4-FFF2-40B4-BE49-F238E27FC236}">
                <a16:creationId xmlns:a16="http://schemas.microsoft.com/office/drawing/2014/main" id="{780C2E1F-1C53-4EFA-9C70-37F28D67309D}"/>
              </a:ext>
            </a:extLst>
          </p:cNvPr>
          <p:cNvSpPr/>
          <p:nvPr/>
        </p:nvSpPr>
        <p:spPr>
          <a:xfrm>
            <a:off x="1663700" y="5791200"/>
            <a:ext cx="274638" cy="274638"/>
          </a:xfrm>
          <a:prstGeom prst="ellipse">
            <a:avLst/>
          </a:prstGeom>
          <a:solidFill>
            <a:schemeClr val="accent1"/>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18" name="Google Shape;68;p7">
            <a:extLst>
              <a:ext uri="{FF2B5EF4-FFF2-40B4-BE49-F238E27FC236}">
                <a16:creationId xmlns:a16="http://schemas.microsoft.com/office/drawing/2014/main" id="{9CA10200-F702-4BF3-8CCA-656D1B330F40}"/>
              </a:ext>
            </a:extLst>
          </p:cNvPr>
          <p:cNvSpPr/>
          <p:nvPr/>
        </p:nvSpPr>
        <p:spPr>
          <a:xfrm>
            <a:off x="1879600" y="4479925"/>
            <a:ext cx="365125" cy="365125"/>
          </a:xfrm>
          <a:prstGeom prst="ellipse">
            <a:avLst/>
          </a:prstGeom>
          <a:solidFill>
            <a:schemeClr val="accent1"/>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cxnSp>
        <p:nvCxnSpPr>
          <p:cNvPr id="19" name="Google Shape;69;p7">
            <a:extLst>
              <a:ext uri="{FF2B5EF4-FFF2-40B4-BE49-F238E27FC236}">
                <a16:creationId xmlns:a16="http://schemas.microsoft.com/office/drawing/2014/main" id="{D7267E32-9A0A-49A7-8C12-4998C683FC17}"/>
              </a:ext>
            </a:extLst>
          </p:cNvPr>
          <p:cNvCxnSpPr>
            <a:cxnSpLocks noChangeShapeType="1"/>
          </p:cNvCxnSpPr>
          <p:nvPr/>
        </p:nvCxnSpPr>
        <p:spPr bwMode="auto">
          <a:xfrm>
            <a:off x="9097963" y="0"/>
            <a:ext cx="0" cy="6858000"/>
          </a:xfrm>
          <a:prstGeom prst="straightConnector1">
            <a:avLst/>
          </a:prstGeom>
          <a:noFill/>
          <a:ln w="57150" cmpd="thickThin">
            <a:solidFill>
              <a:srgbClr val="FEC2AC"/>
            </a:solidFill>
            <a:round/>
            <a:headEnd type="none" w="sm" len="sm"/>
            <a:tailEnd type="none" w="sm" len="sm"/>
          </a:ln>
          <a:extLst>
            <a:ext uri="{909E8E84-426E-40DD-AFC4-6F175D3DCCD1}">
              <a14:hiddenFill xmlns:a14="http://schemas.microsoft.com/office/drawing/2010/main">
                <a:noFill/>
              </a14:hiddenFill>
            </a:ext>
          </a:extLst>
        </p:spPr>
      </p:cxnSp>
      <p:sp>
        <p:nvSpPr>
          <p:cNvPr id="50" name="Google Shape;50;p7"/>
          <p:cNvSpPr txBox="1">
            <a:spLocks noGrp="1"/>
          </p:cNvSpPr>
          <p:nvPr>
            <p:ph type="title"/>
          </p:nvPr>
        </p:nvSpPr>
        <p:spPr>
          <a:xfrm>
            <a:off x="2286000" y="2895600"/>
            <a:ext cx="6172200" cy="2053590"/>
          </a:xfrm>
          <a:prstGeom prst="rect">
            <a:avLst/>
          </a:prstGeom>
          <a:noFill/>
          <a:ln>
            <a:noFill/>
          </a:ln>
        </p:spPr>
        <p:txBody>
          <a:bodyPr spcFirstLastPara="1"/>
          <a:lstStyle>
            <a:lvl1pPr lvl="0" algn="l">
              <a:lnSpc>
                <a:spcPct val="100000"/>
              </a:lnSpc>
              <a:spcBef>
                <a:spcPts val="0"/>
              </a:spcBef>
              <a:spcAft>
                <a:spcPts val="0"/>
              </a:spcAft>
              <a:buClr>
                <a:schemeClr val="lt2"/>
              </a:buClr>
              <a:buSzPts val="3000"/>
              <a:buFont typeface="Century Schoolbook"/>
              <a:buNone/>
              <a:defRPr sz="2250" b="1"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body" idx="1"/>
          </p:nvPr>
        </p:nvSpPr>
        <p:spPr>
          <a:xfrm>
            <a:off x="2286000" y="5010150"/>
            <a:ext cx="6172200" cy="1371600"/>
          </a:xfrm>
          <a:prstGeom prst="rect">
            <a:avLst/>
          </a:prstGeom>
          <a:noFill/>
          <a:ln>
            <a:noFill/>
          </a:ln>
        </p:spPr>
        <p:txBody>
          <a:bodyPr spcFirstLastPara="1">
            <a:normAutofit/>
          </a:bodyPr>
          <a:lstStyle>
            <a:lvl1pPr marL="342900" lvl="0" indent="-171450" algn="l">
              <a:lnSpc>
                <a:spcPct val="100000"/>
              </a:lnSpc>
              <a:spcBef>
                <a:spcPts val="450"/>
              </a:spcBef>
              <a:spcAft>
                <a:spcPts val="0"/>
              </a:spcAft>
              <a:buSzPts val="1260"/>
              <a:buNone/>
              <a:defRPr sz="1350" b="1">
                <a:solidFill>
                  <a:schemeClr val="lt2"/>
                </a:solidFill>
              </a:defRPr>
            </a:lvl1pPr>
            <a:lvl2pPr marL="685800" lvl="1" indent="-171450" algn="l">
              <a:lnSpc>
                <a:spcPct val="100000"/>
              </a:lnSpc>
              <a:spcBef>
                <a:spcPts val="270"/>
              </a:spcBef>
              <a:spcAft>
                <a:spcPts val="0"/>
              </a:spcAft>
              <a:buSzPts val="1440"/>
              <a:buNone/>
              <a:defRPr sz="1350">
                <a:solidFill>
                  <a:schemeClr val="lt1"/>
                </a:solidFill>
              </a:defRPr>
            </a:lvl2pPr>
            <a:lvl3pPr marL="1028700" lvl="2" indent="-171450" algn="l">
              <a:lnSpc>
                <a:spcPct val="100000"/>
              </a:lnSpc>
              <a:spcBef>
                <a:spcPts val="240"/>
              </a:spcBef>
              <a:spcAft>
                <a:spcPts val="0"/>
              </a:spcAft>
              <a:buSzPts val="960"/>
              <a:buNone/>
              <a:defRPr sz="1200">
                <a:solidFill>
                  <a:schemeClr val="lt1"/>
                </a:solidFill>
              </a:defRPr>
            </a:lvl3pPr>
            <a:lvl4pPr marL="1371600" lvl="3" indent="-171450" algn="l">
              <a:lnSpc>
                <a:spcPct val="100000"/>
              </a:lnSpc>
              <a:spcBef>
                <a:spcPts val="210"/>
              </a:spcBef>
              <a:spcAft>
                <a:spcPts val="0"/>
              </a:spcAft>
              <a:buSzPts val="840"/>
              <a:buNone/>
              <a:defRPr sz="1050">
                <a:solidFill>
                  <a:schemeClr val="lt1"/>
                </a:solidFill>
              </a:defRPr>
            </a:lvl4pPr>
            <a:lvl5pPr marL="1714500" lvl="4" indent="-171450" algn="l">
              <a:lnSpc>
                <a:spcPct val="100000"/>
              </a:lnSpc>
              <a:spcBef>
                <a:spcPts val="210"/>
              </a:spcBef>
              <a:spcAft>
                <a:spcPts val="0"/>
              </a:spcAft>
              <a:buSzPts val="952"/>
              <a:buNone/>
              <a:defRPr sz="1050">
                <a:solidFill>
                  <a:schemeClr val="lt1"/>
                </a:solidFill>
              </a:defRPr>
            </a:lvl5pPr>
            <a:lvl6pPr marL="2057400" lvl="5" indent="-257175" algn="l">
              <a:lnSpc>
                <a:spcPct val="100000"/>
              </a:lnSpc>
              <a:spcBef>
                <a:spcPts val="270"/>
              </a:spcBef>
              <a:spcAft>
                <a:spcPts val="0"/>
              </a:spcAft>
              <a:buSzPts val="1800"/>
              <a:buChar char="•"/>
              <a:defRPr/>
            </a:lvl6pPr>
            <a:lvl7pPr marL="2400300" lvl="6" indent="-222884" algn="l">
              <a:lnSpc>
                <a:spcPct val="100000"/>
              </a:lnSpc>
              <a:spcBef>
                <a:spcPts val="270"/>
              </a:spcBef>
              <a:spcAft>
                <a:spcPts val="0"/>
              </a:spcAft>
              <a:buSzPts val="108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20" name="Google Shape;52;p7">
            <a:extLst>
              <a:ext uri="{FF2B5EF4-FFF2-40B4-BE49-F238E27FC236}">
                <a16:creationId xmlns:a16="http://schemas.microsoft.com/office/drawing/2014/main" id="{59FAF9EE-29B7-4C5B-974A-FDF9F79C686E}"/>
              </a:ext>
            </a:extLst>
          </p:cNvPr>
          <p:cNvSpPr txBox="1">
            <a:spLocks noGrp="1"/>
          </p:cNvSpPr>
          <p:nvPr>
            <p:ph type="dt" idx="10"/>
          </p:nvPr>
        </p:nvSpPr>
        <p:spPr>
          <a:xfrm rot="5400000">
            <a:off x="7762875" y="1169988"/>
            <a:ext cx="2286000" cy="381000"/>
          </a:xfrm>
        </p:spPr>
        <p:txBody>
          <a:bodyPr/>
          <a:lstStyle>
            <a:lvl1pPr>
              <a:defRPr/>
            </a:lvl1pPr>
          </a:lstStyle>
          <a:p>
            <a:pPr>
              <a:defRPr/>
            </a:pPr>
            <a:endParaRPr lang="zh-TW" altLang="zh-TW"/>
          </a:p>
        </p:txBody>
      </p:sp>
      <p:sp>
        <p:nvSpPr>
          <p:cNvPr id="21" name="Google Shape;53;p7">
            <a:extLst>
              <a:ext uri="{FF2B5EF4-FFF2-40B4-BE49-F238E27FC236}">
                <a16:creationId xmlns:a16="http://schemas.microsoft.com/office/drawing/2014/main" id="{C5DDC5D0-FC6F-4D64-AEF3-447AC9F28D79}"/>
              </a:ext>
            </a:extLst>
          </p:cNvPr>
          <p:cNvSpPr txBox="1">
            <a:spLocks noGrp="1"/>
          </p:cNvSpPr>
          <p:nvPr>
            <p:ph type="ftr" idx="11"/>
          </p:nvPr>
        </p:nvSpPr>
        <p:spPr>
          <a:xfrm rot="5400000">
            <a:off x="7077076" y="4178300"/>
            <a:ext cx="3657600" cy="384175"/>
          </a:xfrm>
        </p:spPr>
        <p:txBody>
          <a:bodyPr/>
          <a:lstStyle>
            <a:lvl1pPr>
              <a:defRPr/>
            </a:lvl1pPr>
          </a:lstStyle>
          <a:p>
            <a:pPr>
              <a:defRPr/>
            </a:pPr>
            <a:endParaRPr lang="zh-TW" altLang="zh-TW"/>
          </a:p>
        </p:txBody>
      </p:sp>
      <p:sp>
        <p:nvSpPr>
          <p:cNvPr id="22" name="Google Shape;70;p7">
            <a:extLst>
              <a:ext uri="{FF2B5EF4-FFF2-40B4-BE49-F238E27FC236}">
                <a16:creationId xmlns:a16="http://schemas.microsoft.com/office/drawing/2014/main" id="{BCDD6D4D-FD6A-4A3D-88FA-7196F5EB8C84}"/>
              </a:ext>
            </a:extLst>
          </p:cNvPr>
          <p:cNvSpPr txBox="1">
            <a:spLocks noGrp="1"/>
          </p:cNvSpPr>
          <p:nvPr>
            <p:ph type="sldNum" idx="12"/>
          </p:nvPr>
        </p:nvSpPr>
        <p:spPr>
          <a:xfrm>
            <a:off x="1339850" y="4929188"/>
            <a:ext cx="609600" cy="517525"/>
          </a:xfrm>
        </p:spPr>
        <p:txBody>
          <a:bodyPr/>
          <a:lstStyle>
            <a:lvl1pPr>
              <a:defRPr/>
            </a:lvl1pPr>
          </a:lstStyle>
          <a:p>
            <a:pPr>
              <a:defRPr/>
            </a:pPr>
            <a:fld id="{21174DD7-C926-4325-9ABE-448339A0A9A5}" type="slidenum">
              <a:rPr lang="en-US" altLang="zh-TW"/>
              <a:pPr>
                <a:defRPr/>
              </a:pPr>
              <a:t>‹#›</a:t>
            </a:fld>
            <a:endParaRPr lang="zh-TW" altLang="en-US"/>
          </a:p>
        </p:txBody>
      </p:sp>
    </p:spTree>
    <p:extLst>
      <p:ext uri="{BB962C8B-B14F-4D97-AF65-F5344CB8AC3E}">
        <p14:creationId xmlns:p14="http://schemas.microsoft.com/office/powerpoint/2010/main" val="572577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兩項物件" type="twoObj">
  <p:cSld name="兩項物件">
    <p:spTree>
      <p:nvGrpSpPr>
        <p:cNvPr id="1" name="Shape 71"/>
        <p:cNvGrpSpPr/>
        <p:nvPr/>
      </p:nvGrpSpPr>
      <p:grpSpPr>
        <a:xfrm>
          <a:off x="0" y="0"/>
          <a:ext cx="0" cy="0"/>
          <a:chOff x="0" y="0"/>
          <a:chExt cx="0" cy="0"/>
        </a:xfrm>
      </p:grpSpPr>
      <p:sp>
        <p:nvSpPr>
          <p:cNvPr id="72" name="Google Shape;72;p8"/>
          <p:cNvSpPr txBox="1">
            <a:spLocks noGrp="1"/>
          </p:cNvSpPr>
          <p:nvPr>
            <p:ph type="title"/>
          </p:nvPr>
        </p:nvSpPr>
        <p:spPr>
          <a:xfrm>
            <a:off x="457200" y="274638"/>
            <a:ext cx="7467600" cy="1143000"/>
          </a:xfrm>
          <a:prstGeom prst="rect">
            <a:avLst/>
          </a:prstGeom>
          <a:noFill/>
          <a:ln>
            <a:noFill/>
          </a:ln>
        </p:spPr>
        <p:txBody>
          <a:bodyPr spcFirstLastPara="1"/>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8"/>
          <p:cNvSpPr txBox="1">
            <a:spLocks noGrp="1"/>
          </p:cNvSpPr>
          <p:nvPr>
            <p:ph type="body" idx="1"/>
          </p:nvPr>
        </p:nvSpPr>
        <p:spPr>
          <a:xfrm>
            <a:off x="457200" y="1600200"/>
            <a:ext cx="3657600" cy="4572000"/>
          </a:xfrm>
          <a:prstGeom prst="rect">
            <a:avLst/>
          </a:prstGeom>
          <a:noFill/>
          <a:ln>
            <a:noFill/>
          </a:ln>
        </p:spPr>
        <p:txBody>
          <a:bodyPr spcFirstLastPara="1">
            <a:normAutofit/>
          </a:bodyPr>
          <a:lstStyle>
            <a:lvl1pPr marL="342900" lvl="0" indent="-231458" algn="l">
              <a:lnSpc>
                <a:spcPct val="100000"/>
              </a:lnSpc>
              <a:spcBef>
                <a:spcPts val="450"/>
              </a:spcBef>
              <a:spcAft>
                <a:spcPts val="0"/>
              </a:spcAft>
              <a:buSzPts val="1260"/>
              <a:buChar char="?"/>
              <a:defRPr/>
            </a:lvl1pPr>
            <a:lvl2pPr marL="685800" lvl="1" indent="-240030" algn="l">
              <a:lnSpc>
                <a:spcPct val="100000"/>
              </a:lnSpc>
              <a:spcBef>
                <a:spcPts val="270"/>
              </a:spcBef>
              <a:spcAft>
                <a:spcPts val="0"/>
              </a:spcAft>
              <a:buSzPts val="1440"/>
              <a:buChar char="⚫"/>
              <a:defRPr/>
            </a:lvl2pPr>
            <a:lvl3pPr marL="1028700" lvl="2" indent="-222885" algn="l">
              <a:lnSpc>
                <a:spcPct val="100000"/>
              </a:lnSpc>
              <a:spcBef>
                <a:spcPts val="270"/>
              </a:spcBef>
              <a:spcAft>
                <a:spcPts val="0"/>
              </a:spcAft>
              <a:buSzPts val="1080"/>
              <a:buChar char="?"/>
              <a:defRPr/>
            </a:lvl3pPr>
            <a:lvl4pPr marL="1371600" lvl="3" indent="-222885" algn="l">
              <a:lnSpc>
                <a:spcPct val="100000"/>
              </a:lnSpc>
              <a:spcBef>
                <a:spcPts val="270"/>
              </a:spcBef>
              <a:spcAft>
                <a:spcPts val="0"/>
              </a:spcAft>
              <a:buSzPts val="1080"/>
              <a:buChar char="?"/>
              <a:defRPr/>
            </a:lvl4pPr>
            <a:lvl5pPr marL="1714500" lvl="4" indent="-229742" algn="l">
              <a:lnSpc>
                <a:spcPct val="100000"/>
              </a:lnSpc>
              <a:spcBef>
                <a:spcPts val="270"/>
              </a:spcBef>
              <a:spcAft>
                <a:spcPts val="0"/>
              </a:spcAft>
              <a:buSzPts val="1224"/>
              <a:buChar char="⚫"/>
              <a:defRPr/>
            </a:lvl5pPr>
            <a:lvl6pPr marL="2057400" lvl="5" indent="-257175" algn="l">
              <a:lnSpc>
                <a:spcPct val="100000"/>
              </a:lnSpc>
              <a:spcBef>
                <a:spcPts val="270"/>
              </a:spcBef>
              <a:spcAft>
                <a:spcPts val="0"/>
              </a:spcAft>
              <a:buSzPts val="1800"/>
              <a:buChar char="•"/>
              <a:defRPr/>
            </a:lvl6pPr>
            <a:lvl7pPr marL="2400300" lvl="6" indent="-222884" algn="l">
              <a:lnSpc>
                <a:spcPct val="100000"/>
              </a:lnSpc>
              <a:spcBef>
                <a:spcPts val="270"/>
              </a:spcBef>
              <a:spcAft>
                <a:spcPts val="0"/>
              </a:spcAft>
              <a:buSzPts val="108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77" name="Google Shape;77;p8"/>
          <p:cNvSpPr txBox="1">
            <a:spLocks noGrp="1"/>
          </p:cNvSpPr>
          <p:nvPr>
            <p:ph type="body" idx="2"/>
          </p:nvPr>
        </p:nvSpPr>
        <p:spPr>
          <a:xfrm>
            <a:off x="4270248" y="1600200"/>
            <a:ext cx="3657600" cy="4572000"/>
          </a:xfrm>
          <a:prstGeom prst="rect">
            <a:avLst/>
          </a:prstGeom>
          <a:noFill/>
          <a:ln>
            <a:noFill/>
          </a:ln>
        </p:spPr>
        <p:txBody>
          <a:bodyPr spcFirstLastPara="1">
            <a:normAutofit/>
          </a:bodyPr>
          <a:lstStyle>
            <a:lvl1pPr marL="342900" lvl="0" indent="-231458" algn="l">
              <a:lnSpc>
                <a:spcPct val="100000"/>
              </a:lnSpc>
              <a:spcBef>
                <a:spcPts val="450"/>
              </a:spcBef>
              <a:spcAft>
                <a:spcPts val="0"/>
              </a:spcAft>
              <a:buSzPts val="1260"/>
              <a:buChar char="?"/>
              <a:defRPr/>
            </a:lvl1pPr>
            <a:lvl2pPr marL="685800" lvl="1" indent="-240030" algn="l">
              <a:lnSpc>
                <a:spcPct val="100000"/>
              </a:lnSpc>
              <a:spcBef>
                <a:spcPts val="270"/>
              </a:spcBef>
              <a:spcAft>
                <a:spcPts val="0"/>
              </a:spcAft>
              <a:buSzPts val="1440"/>
              <a:buChar char="⚫"/>
              <a:defRPr/>
            </a:lvl2pPr>
            <a:lvl3pPr marL="1028700" lvl="2" indent="-222885" algn="l">
              <a:lnSpc>
                <a:spcPct val="100000"/>
              </a:lnSpc>
              <a:spcBef>
                <a:spcPts val="270"/>
              </a:spcBef>
              <a:spcAft>
                <a:spcPts val="0"/>
              </a:spcAft>
              <a:buSzPts val="1080"/>
              <a:buChar char="?"/>
              <a:defRPr/>
            </a:lvl3pPr>
            <a:lvl4pPr marL="1371600" lvl="3" indent="-222885" algn="l">
              <a:lnSpc>
                <a:spcPct val="100000"/>
              </a:lnSpc>
              <a:spcBef>
                <a:spcPts val="270"/>
              </a:spcBef>
              <a:spcAft>
                <a:spcPts val="0"/>
              </a:spcAft>
              <a:buSzPts val="1080"/>
              <a:buChar char="?"/>
              <a:defRPr/>
            </a:lvl4pPr>
            <a:lvl5pPr marL="1714500" lvl="4" indent="-229742" algn="l">
              <a:lnSpc>
                <a:spcPct val="100000"/>
              </a:lnSpc>
              <a:spcBef>
                <a:spcPts val="270"/>
              </a:spcBef>
              <a:spcAft>
                <a:spcPts val="0"/>
              </a:spcAft>
              <a:buSzPts val="1224"/>
              <a:buChar char="⚫"/>
              <a:defRPr/>
            </a:lvl5pPr>
            <a:lvl6pPr marL="2057400" lvl="5" indent="-257175" algn="l">
              <a:lnSpc>
                <a:spcPct val="100000"/>
              </a:lnSpc>
              <a:spcBef>
                <a:spcPts val="270"/>
              </a:spcBef>
              <a:spcAft>
                <a:spcPts val="0"/>
              </a:spcAft>
              <a:buSzPts val="1800"/>
              <a:buChar char="•"/>
              <a:defRPr/>
            </a:lvl6pPr>
            <a:lvl7pPr marL="2400300" lvl="6" indent="-222884" algn="l">
              <a:lnSpc>
                <a:spcPct val="100000"/>
              </a:lnSpc>
              <a:spcBef>
                <a:spcPts val="270"/>
              </a:spcBef>
              <a:spcAft>
                <a:spcPts val="0"/>
              </a:spcAft>
              <a:buSzPts val="108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5" name="Google Shape;9;p3">
            <a:extLst>
              <a:ext uri="{FF2B5EF4-FFF2-40B4-BE49-F238E27FC236}">
                <a16:creationId xmlns:a16="http://schemas.microsoft.com/office/drawing/2014/main" id="{0B8C28B1-B31E-4729-BD27-E7A98062A2D5}"/>
              </a:ext>
            </a:extLst>
          </p:cNvPr>
          <p:cNvSpPr txBox="1">
            <a:spLocks noGrp="1"/>
          </p:cNvSpPr>
          <p:nvPr>
            <p:ph type="dt" idx="11"/>
          </p:nvPr>
        </p:nvSpPr>
        <p:spPr>
          <a:ln/>
        </p:spPr>
        <p:txBody>
          <a:bodyPr/>
          <a:lstStyle>
            <a:lvl1pPr>
              <a:defRPr/>
            </a:lvl1pPr>
          </a:lstStyle>
          <a:p>
            <a:pPr>
              <a:defRPr/>
            </a:pPr>
            <a:endParaRPr lang="zh-TW" altLang="zh-TW"/>
          </a:p>
        </p:txBody>
      </p:sp>
      <p:sp>
        <p:nvSpPr>
          <p:cNvPr id="6" name="Google Shape;10;p3">
            <a:extLst>
              <a:ext uri="{FF2B5EF4-FFF2-40B4-BE49-F238E27FC236}">
                <a16:creationId xmlns:a16="http://schemas.microsoft.com/office/drawing/2014/main" id="{0F027C38-46AF-4B8E-B326-20183170D8B2}"/>
              </a:ext>
            </a:extLst>
          </p:cNvPr>
          <p:cNvSpPr txBox="1">
            <a:spLocks noGrp="1"/>
          </p:cNvSpPr>
          <p:nvPr>
            <p:ph type="ftr" idx="12"/>
          </p:nvPr>
        </p:nvSpPr>
        <p:spPr>
          <a:ln/>
        </p:spPr>
        <p:txBody>
          <a:bodyPr/>
          <a:lstStyle>
            <a:lvl1pPr>
              <a:defRPr/>
            </a:lvl1pPr>
          </a:lstStyle>
          <a:p>
            <a:pPr>
              <a:defRPr/>
            </a:pPr>
            <a:endParaRPr lang="zh-TW" altLang="zh-TW"/>
          </a:p>
        </p:txBody>
      </p:sp>
      <p:sp>
        <p:nvSpPr>
          <p:cNvPr id="7" name="Google Shape;16;p3">
            <a:extLst>
              <a:ext uri="{FF2B5EF4-FFF2-40B4-BE49-F238E27FC236}">
                <a16:creationId xmlns:a16="http://schemas.microsoft.com/office/drawing/2014/main" id="{535E8C61-E3D0-426B-9A9F-C1C5CB0F00A2}"/>
              </a:ext>
            </a:extLst>
          </p:cNvPr>
          <p:cNvSpPr txBox="1">
            <a:spLocks noGrp="1"/>
          </p:cNvSpPr>
          <p:nvPr>
            <p:ph type="sldNum" idx="13"/>
          </p:nvPr>
        </p:nvSpPr>
        <p:spPr>
          <a:ln/>
        </p:spPr>
        <p:txBody>
          <a:bodyPr/>
          <a:lstStyle>
            <a:lvl1pPr>
              <a:defRPr/>
            </a:lvl1pPr>
          </a:lstStyle>
          <a:p>
            <a:pPr>
              <a:defRPr/>
            </a:pPr>
            <a:fld id="{3ED3AF19-C86A-4566-9A22-60A9F490F14A}" type="slidenum">
              <a:rPr lang="en-US" altLang="zh-TW"/>
              <a:pPr>
                <a:defRPr/>
              </a:pPr>
              <a:t>‹#›</a:t>
            </a:fld>
            <a:endParaRPr lang="zh-TW" altLang="en-US"/>
          </a:p>
        </p:txBody>
      </p:sp>
    </p:spTree>
    <p:extLst>
      <p:ext uri="{BB962C8B-B14F-4D97-AF65-F5344CB8AC3E}">
        <p14:creationId xmlns:p14="http://schemas.microsoft.com/office/powerpoint/2010/main" val="1540626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比對" type="twoTxTwoObj">
  <p:cSld name="比對">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457200" y="273050"/>
            <a:ext cx="7543800" cy="1143000"/>
          </a:xfrm>
          <a:prstGeom prst="rect">
            <a:avLst/>
          </a:prstGeom>
          <a:noFill/>
          <a:ln>
            <a:noFill/>
          </a:ln>
        </p:spPr>
        <p:txBody>
          <a:bodyPr spcFirstLastPara="1"/>
          <a:lstStyle>
            <a:lvl1pPr lvl="0" algn="l">
              <a:lnSpc>
                <a:spcPct val="100000"/>
              </a:lnSpc>
              <a:spcBef>
                <a:spcPts val="0"/>
              </a:spcBef>
              <a:spcAft>
                <a:spcPts val="0"/>
              </a:spcAft>
              <a:buClr>
                <a:schemeClr val="dk2"/>
              </a:buClr>
              <a:buSzPts val="3000"/>
              <a:buFont typeface="Century Schoolbook"/>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
          <p:cNvSpPr txBox="1">
            <a:spLocks noGrp="1"/>
          </p:cNvSpPr>
          <p:nvPr>
            <p:ph type="body" idx="1"/>
          </p:nvPr>
        </p:nvSpPr>
        <p:spPr>
          <a:xfrm>
            <a:off x="457200" y="2362200"/>
            <a:ext cx="3657600" cy="3886200"/>
          </a:xfrm>
          <a:prstGeom prst="rect">
            <a:avLst/>
          </a:prstGeom>
          <a:noFill/>
          <a:ln>
            <a:noFill/>
          </a:ln>
        </p:spPr>
        <p:txBody>
          <a:bodyPr spcFirstLastPara="1">
            <a:normAutofit/>
          </a:bodyPr>
          <a:lstStyle>
            <a:lvl1pPr marL="342900" lvl="0" indent="-231458" algn="l">
              <a:lnSpc>
                <a:spcPct val="100000"/>
              </a:lnSpc>
              <a:spcBef>
                <a:spcPts val="450"/>
              </a:spcBef>
              <a:spcAft>
                <a:spcPts val="0"/>
              </a:spcAft>
              <a:buSzPts val="1260"/>
              <a:buChar char="?"/>
              <a:defRPr/>
            </a:lvl1pPr>
            <a:lvl2pPr marL="685800" lvl="1" indent="-240030" algn="l">
              <a:lnSpc>
                <a:spcPct val="100000"/>
              </a:lnSpc>
              <a:spcBef>
                <a:spcPts val="270"/>
              </a:spcBef>
              <a:spcAft>
                <a:spcPts val="0"/>
              </a:spcAft>
              <a:buSzPts val="1440"/>
              <a:buChar char="⚫"/>
              <a:defRPr/>
            </a:lvl2pPr>
            <a:lvl3pPr marL="1028700" lvl="2" indent="-222885" algn="l">
              <a:lnSpc>
                <a:spcPct val="100000"/>
              </a:lnSpc>
              <a:spcBef>
                <a:spcPts val="270"/>
              </a:spcBef>
              <a:spcAft>
                <a:spcPts val="0"/>
              </a:spcAft>
              <a:buSzPts val="1080"/>
              <a:buChar char="?"/>
              <a:defRPr/>
            </a:lvl3pPr>
            <a:lvl4pPr marL="1371600" lvl="3" indent="-222885" algn="l">
              <a:lnSpc>
                <a:spcPct val="100000"/>
              </a:lnSpc>
              <a:spcBef>
                <a:spcPts val="270"/>
              </a:spcBef>
              <a:spcAft>
                <a:spcPts val="0"/>
              </a:spcAft>
              <a:buSzPts val="1080"/>
              <a:buChar char="?"/>
              <a:defRPr/>
            </a:lvl4pPr>
            <a:lvl5pPr marL="1714500" lvl="4" indent="-229742" algn="l">
              <a:lnSpc>
                <a:spcPct val="100000"/>
              </a:lnSpc>
              <a:spcBef>
                <a:spcPts val="270"/>
              </a:spcBef>
              <a:spcAft>
                <a:spcPts val="0"/>
              </a:spcAft>
              <a:buSzPts val="1224"/>
              <a:buChar char="⚫"/>
              <a:defRPr/>
            </a:lvl5pPr>
            <a:lvl6pPr marL="2057400" lvl="5" indent="-257175" algn="l">
              <a:lnSpc>
                <a:spcPct val="100000"/>
              </a:lnSpc>
              <a:spcBef>
                <a:spcPts val="270"/>
              </a:spcBef>
              <a:spcAft>
                <a:spcPts val="0"/>
              </a:spcAft>
              <a:buSzPts val="1800"/>
              <a:buChar char="•"/>
              <a:defRPr/>
            </a:lvl6pPr>
            <a:lvl7pPr marL="2400300" lvl="6" indent="-222884" algn="l">
              <a:lnSpc>
                <a:spcPct val="100000"/>
              </a:lnSpc>
              <a:spcBef>
                <a:spcPts val="270"/>
              </a:spcBef>
              <a:spcAft>
                <a:spcPts val="0"/>
              </a:spcAft>
              <a:buSzPts val="108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84" name="Google Shape;84;p9"/>
          <p:cNvSpPr txBox="1">
            <a:spLocks noGrp="1"/>
          </p:cNvSpPr>
          <p:nvPr>
            <p:ph type="body" idx="2"/>
          </p:nvPr>
        </p:nvSpPr>
        <p:spPr>
          <a:xfrm>
            <a:off x="4371975" y="2362200"/>
            <a:ext cx="3657600" cy="3886200"/>
          </a:xfrm>
          <a:prstGeom prst="rect">
            <a:avLst/>
          </a:prstGeom>
          <a:noFill/>
          <a:ln>
            <a:noFill/>
          </a:ln>
        </p:spPr>
        <p:txBody>
          <a:bodyPr spcFirstLastPara="1">
            <a:normAutofit/>
          </a:bodyPr>
          <a:lstStyle>
            <a:lvl1pPr marL="342900" lvl="0" indent="-231458" algn="l">
              <a:lnSpc>
                <a:spcPct val="100000"/>
              </a:lnSpc>
              <a:spcBef>
                <a:spcPts val="450"/>
              </a:spcBef>
              <a:spcAft>
                <a:spcPts val="0"/>
              </a:spcAft>
              <a:buSzPts val="1260"/>
              <a:buChar char="?"/>
              <a:defRPr/>
            </a:lvl1pPr>
            <a:lvl2pPr marL="685800" lvl="1" indent="-240030" algn="l">
              <a:lnSpc>
                <a:spcPct val="100000"/>
              </a:lnSpc>
              <a:spcBef>
                <a:spcPts val="270"/>
              </a:spcBef>
              <a:spcAft>
                <a:spcPts val="0"/>
              </a:spcAft>
              <a:buSzPts val="1440"/>
              <a:buChar char="⚫"/>
              <a:defRPr/>
            </a:lvl2pPr>
            <a:lvl3pPr marL="1028700" lvl="2" indent="-222885" algn="l">
              <a:lnSpc>
                <a:spcPct val="100000"/>
              </a:lnSpc>
              <a:spcBef>
                <a:spcPts val="270"/>
              </a:spcBef>
              <a:spcAft>
                <a:spcPts val="0"/>
              </a:spcAft>
              <a:buSzPts val="1080"/>
              <a:buChar char="?"/>
              <a:defRPr/>
            </a:lvl3pPr>
            <a:lvl4pPr marL="1371600" lvl="3" indent="-222885" algn="l">
              <a:lnSpc>
                <a:spcPct val="100000"/>
              </a:lnSpc>
              <a:spcBef>
                <a:spcPts val="270"/>
              </a:spcBef>
              <a:spcAft>
                <a:spcPts val="0"/>
              </a:spcAft>
              <a:buSzPts val="1080"/>
              <a:buChar char="?"/>
              <a:defRPr/>
            </a:lvl4pPr>
            <a:lvl5pPr marL="1714500" lvl="4" indent="-229742" algn="l">
              <a:lnSpc>
                <a:spcPct val="100000"/>
              </a:lnSpc>
              <a:spcBef>
                <a:spcPts val="270"/>
              </a:spcBef>
              <a:spcAft>
                <a:spcPts val="0"/>
              </a:spcAft>
              <a:buSzPts val="1224"/>
              <a:buChar char="⚫"/>
              <a:defRPr/>
            </a:lvl5pPr>
            <a:lvl6pPr marL="2057400" lvl="5" indent="-257175" algn="l">
              <a:lnSpc>
                <a:spcPct val="100000"/>
              </a:lnSpc>
              <a:spcBef>
                <a:spcPts val="270"/>
              </a:spcBef>
              <a:spcAft>
                <a:spcPts val="0"/>
              </a:spcAft>
              <a:buSzPts val="1800"/>
              <a:buChar char="•"/>
              <a:defRPr/>
            </a:lvl6pPr>
            <a:lvl7pPr marL="2400300" lvl="6" indent="-222884" algn="l">
              <a:lnSpc>
                <a:spcPct val="100000"/>
              </a:lnSpc>
              <a:spcBef>
                <a:spcPts val="270"/>
              </a:spcBef>
              <a:spcAft>
                <a:spcPts val="0"/>
              </a:spcAft>
              <a:buSzPts val="108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85" name="Google Shape;85;p9"/>
          <p:cNvSpPr>
            <a:spLocks noGrp="1"/>
          </p:cNvSpPr>
          <p:nvPr>
            <p:ph type="body" idx="3"/>
          </p:nvPr>
        </p:nvSpPr>
        <p:spPr>
          <a:xfrm>
            <a:off x="457200" y="1569720"/>
            <a:ext cx="3657600" cy="658368"/>
          </a:xfrm>
          <a:prstGeom prst="roundRect">
            <a:avLst>
              <a:gd name="adj" fmla="val 16667"/>
            </a:avLst>
          </a:prstGeom>
          <a:solidFill>
            <a:schemeClr val="accent1"/>
          </a:solidFill>
          <a:ln>
            <a:noFill/>
          </a:ln>
        </p:spPr>
        <p:txBody>
          <a:bodyPr spcFirstLastPara="1" anchor="ctr">
            <a:normAutofit/>
          </a:bodyPr>
          <a:lstStyle>
            <a:lvl1pPr marL="342900" lvl="0" indent="-171450" algn="l">
              <a:lnSpc>
                <a:spcPct val="100000"/>
              </a:lnSpc>
              <a:spcBef>
                <a:spcPts val="450"/>
              </a:spcBef>
              <a:spcAft>
                <a:spcPts val="0"/>
              </a:spcAft>
              <a:buSzPts val="1400"/>
              <a:buFont typeface="Century Schoolbook"/>
              <a:buNone/>
              <a:defRPr sz="1500" b="1">
                <a:solidFill>
                  <a:srgbClr val="FFFFFF"/>
                </a:solidFill>
              </a:defRPr>
            </a:lvl1pPr>
            <a:lvl2pPr marL="685800" lvl="1" indent="-240030" algn="l">
              <a:lnSpc>
                <a:spcPct val="100000"/>
              </a:lnSpc>
              <a:spcBef>
                <a:spcPts val="270"/>
              </a:spcBef>
              <a:spcAft>
                <a:spcPts val="0"/>
              </a:spcAft>
              <a:buSzPts val="1440"/>
              <a:buChar char="⚫"/>
              <a:defRPr/>
            </a:lvl2pPr>
            <a:lvl3pPr marL="1028700" lvl="2" indent="-222885" algn="l">
              <a:lnSpc>
                <a:spcPct val="100000"/>
              </a:lnSpc>
              <a:spcBef>
                <a:spcPts val="270"/>
              </a:spcBef>
              <a:spcAft>
                <a:spcPts val="0"/>
              </a:spcAft>
              <a:buSzPts val="1080"/>
              <a:buChar char="?"/>
              <a:defRPr/>
            </a:lvl3pPr>
            <a:lvl4pPr marL="1371600" lvl="3" indent="-222885" algn="l">
              <a:lnSpc>
                <a:spcPct val="100000"/>
              </a:lnSpc>
              <a:spcBef>
                <a:spcPts val="270"/>
              </a:spcBef>
              <a:spcAft>
                <a:spcPts val="0"/>
              </a:spcAft>
              <a:buSzPts val="1080"/>
              <a:buChar char="?"/>
              <a:defRPr/>
            </a:lvl4pPr>
            <a:lvl5pPr marL="1714500" lvl="4" indent="-229742" algn="l">
              <a:lnSpc>
                <a:spcPct val="100000"/>
              </a:lnSpc>
              <a:spcBef>
                <a:spcPts val="270"/>
              </a:spcBef>
              <a:spcAft>
                <a:spcPts val="0"/>
              </a:spcAft>
              <a:buSzPts val="1224"/>
              <a:buChar char="⚫"/>
              <a:defRPr/>
            </a:lvl5pPr>
            <a:lvl6pPr marL="2057400" lvl="5" indent="-257175" algn="l">
              <a:lnSpc>
                <a:spcPct val="100000"/>
              </a:lnSpc>
              <a:spcBef>
                <a:spcPts val="270"/>
              </a:spcBef>
              <a:spcAft>
                <a:spcPts val="0"/>
              </a:spcAft>
              <a:buSzPts val="1800"/>
              <a:buChar char="•"/>
              <a:defRPr/>
            </a:lvl6pPr>
            <a:lvl7pPr marL="2400300" lvl="6" indent="-222884" algn="l">
              <a:lnSpc>
                <a:spcPct val="100000"/>
              </a:lnSpc>
              <a:spcBef>
                <a:spcPts val="270"/>
              </a:spcBef>
              <a:spcAft>
                <a:spcPts val="0"/>
              </a:spcAft>
              <a:buSzPts val="108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86" name="Google Shape;86;p9"/>
          <p:cNvSpPr>
            <a:spLocks noGrp="1"/>
          </p:cNvSpPr>
          <p:nvPr>
            <p:ph type="body" idx="4"/>
          </p:nvPr>
        </p:nvSpPr>
        <p:spPr>
          <a:xfrm>
            <a:off x="4343400" y="1569720"/>
            <a:ext cx="3657600" cy="658368"/>
          </a:xfrm>
          <a:prstGeom prst="roundRect">
            <a:avLst>
              <a:gd name="adj" fmla="val 16667"/>
            </a:avLst>
          </a:prstGeom>
          <a:solidFill>
            <a:schemeClr val="accent1"/>
          </a:solidFill>
          <a:ln>
            <a:noFill/>
          </a:ln>
        </p:spPr>
        <p:txBody>
          <a:bodyPr spcFirstLastPara="1" anchor="ctr">
            <a:normAutofit/>
          </a:bodyPr>
          <a:lstStyle>
            <a:lvl1pPr marL="342900" lvl="0" indent="-171450" algn="l">
              <a:lnSpc>
                <a:spcPct val="100000"/>
              </a:lnSpc>
              <a:spcBef>
                <a:spcPts val="450"/>
              </a:spcBef>
              <a:spcAft>
                <a:spcPts val="0"/>
              </a:spcAft>
              <a:buSzPts val="1400"/>
              <a:buFont typeface="Century Schoolbook"/>
              <a:buNone/>
              <a:defRPr sz="1500" b="1">
                <a:solidFill>
                  <a:srgbClr val="FFFFFF"/>
                </a:solidFill>
              </a:defRPr>
            </a:lvl1pPr>
            <a:lvl2pPr marL="685800" lvl="1" indent="-240030" algn="l">
              <a:lnSpc>
                <a:spcPct val="100000"/>
              </a:lnSpc>
              <a:spcBef>
                <a:spcPts val="270"/>
              </a:spcBef>
              <a:spcAft>
                <a:spcPts val="0"/>
              </a:spcAft>
              <a:buSzPts val="1440"/>
              <a:buChar char="⚫"/>
              <a:defRPr/>
            </a:lvl2pPr>
            <a:lvl3pPr marL="1028700" lvl="2" indent="-222885" algn="l">
              <a:lnSpc>
                <a:spcPct val="100000"/>
              </a:lnSpc>
              <a:spcBef>
                <a:spcPts val="270"/>
              </a:spcBef>
              <a:spcAft>
                <a:spcPts val="0"/>
              </a:spcAft>
              <a:buSzPts val="1080"/>
              <a:buChar char="?"/>
              <a:defRPr/>
            </a:lvl3pPr>
            <a:lvl4pPr marL="1371600" lvl="3" indent="-222885" algn="l">
              <a:lnSpc>
                <a:spcPct val="100000"/>
              </a:lnSpc>
              <a:spcBef>
                <a:spcPts val="270"/>
              </a:spcBef>
              <a:spcAft>
                <a:spcPts val="0"/>
              </a:spcAft>
              <a:buSzPts val="1080"/>
              <a:buChar char="?"/>
              <a:defRPr/>
            </a:lvl4pPr>
            <a:lvl5pPr marL="1714500" lvl="4" indent="-229742" algn="l">
              <a:lnSpc>
                <a:spcPct val="100000"/>
              </a:lnSpc>
              <a:spcBef>
                <a:spcPts val="270"/>
              </a:spcBef>
              <a:spcAft>
                <a:spcPts val="0"/>
              </a:spcAft>
              <a:buSzPts val="1224"/>
              <a:buChar char="⚫"/>
              <a:defRPr/>
            </a:lvl5pPr>
            <a:lvl6pPr marL="2057400" lvl="5" indent="-257175" algn="l">
              <a:lnSpc>
                <a:spcPct val="100000"/>
              </a:lnSpc>
              <a:spcBef>
                <a:spcPts val="270"/>
              </a:spcBef>
              <a:spcAft>
                <a:spcPts val="0"/>
              </a:spcAft>
              <a:buSzPts val="1800"/>
              <a:buChar char="•"/>
              <a:defRPr/>
            </a:lvl6pPr>
            <a:lvl7pPr marL="2400300" lvl="6" indent="-222884" algn="l">
              <a:lnSpc>
                <a:spcPct val="100000"/>
              </a:lnSpc>
              <a:spcBef>
                <a:spcPts val="270"/>
              </a:spcBef>
              <a:spcAft>
                <a:spcPts val="0"/>
              </a:spcAft>
              <a:buSzPts val="108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7" name="Google Shape;9;p3">
            <a:extLst>
              <a:ext uri="{FF2B5EF4-FFF2-40B4-BE49-F238E27FC236}">
                <a16:creationId xmlns:a16="http://schemas.microsoft.com/office/drawing/2014/main" id="{430F96D2-F6CF-40AB-B91F-318CF9FE461E}"/>
              </a:ext>
            </a:extLst>
          </p:cNvPr>
          <p:cNvSpPr txBox="1">
            <a:spLocks noGrp="1"/>
          </p:cNvSpPr>
          <p:nvPr>
            <p:ph type="dt" idx="11"/>
          </p:nvPr>
        </p:nvSpPr>
        <p:spPr>
          <a:ln/>
        </p:spPr>
        <p:txBody>
          <a:bodyPr/>
          <a:lstStyle>
            <a:lvl1pPr>
              <a:defRPr/>
            </a:lvl1pPr>
          </a:lstStyle>
          <a:p>
            <a:pPr>
              <a:defRPr/>
            </a:pPr>
            <a:endParaRPr lang="zh-TW" altLang="zh-TW"/>
          </a:p>
        </p:txBody>
      </p:sp>
      <p:sp>
        <p:nvSpPr>
          <p:cNvPr id="8" name="Google Shape;10;p3">
            <a:extLst>
              <a:ext uri="{FF2B5EF4-FFF2-40B4-BE49-F238E27FC236}">
                <a16:creationId xmlns:a16="http://schemas.microsoft.com/office/drawing/2014/main" id="{53934057-B23E-48B6-BC96-1396814A7C51}"/>
              </a:ext>
            </a:extLst>
          </p:cNvPr>
          <p:cNvSpPr txBox="1">
            <a:spLocks noGrp="1"/>
          </p:cNvSpPr>
          <p:nvPr>
            <p:ph type="ftr" idx="12"/>
          </p:nvPr>
        </p:nvSpPr>
        <p:spPr>
          <a:ln/>
        </p:spPr>
        <p:txBody>
          <a:bodyPr/>
          <a:lstStyle>
            <a:lvl1pPr>
              <a:defRPr/>
            </a:lvl1pPr>
          </a:lstStyle>
          <a:p>
            <a:pPr>
              <a:defRPr/>
            </a:pPr>
            <a:endParaRPr lang="zh-TW" altLang="zh-TW"/>
          </a:p>
        </p:txBody>
      </p:sp>
      <p:sp>
        <p:nvSpPr>
          <p:cNvPr id="9" name="Google Shape;16;p3">
            <a:extLst>
              <a:ext uri="{FF2B5EF4-FFF2-40B4-BE49-F238E27FC236}">
                <a16:creationId xmlns:a16="http://schemas.microsoft.com/office/drawing/2014/main" id="{4E35CB52-8465-429F-9BDF-2EFDFFFADDBE}"/>
              </a:ext>
            </a:extLst>
          </p:cNvPr>
          <p:cNvSpPr txBox="1">
            <a:spLocks noGrp="1"/>
          </p:cNvSpPr>
          <p:nvPr>
            <p:ph type="sldNum" idx="13"/>
          </p:nvPr>
        </p:nvSpPr>
        <p:spPr>
          <a:ln/>
        </p:spPr>
        <p:txBody>
          <a:bodyPr/>
          <a:lstStyle>
            <a:lvl1pPr>
              <a:defRPr/>
            </a:lvl1pPr>
          </a:lstStyle>
          <a:p>
            <a:pPr>
              <a:defRPr/>
            </a:pPr>
            <a:fld id="{0D39F540-4AFF-47E0-B18D-218B1DAE4C38}" type="slidenum">
              <a:rPr lang="en-US" altLang="zh-TW"/>
              <a:pPr>
                <a:defRPr/>
              </a:pPr>
              <a:t>‹#›</a:t>
            </a:fld>
            <a:endParaRPr lang="zh-TW" altLang="en-US"/>
          </a:p>
        </p:txBody>
      </p:sp>
    </p:spTree>
    <p:extLst>
      <p:ext uri="{BB962C8B-B14F-4D97-AF65-F5344CB8AC3E}">
        <p14:creationId xmlns:p14="http://schemas.microsoft.com/office/powerpoint/2010/main" val="12641875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只有標題" type="titleOnly">
  <p:cSld name="只有標題">
    <p:spTree>
      <p:nvGrpSpPr>
        <p:cNvPr id="1" name="Shape 87"/>
        <p:cNvGrpSpPr/>
        <p:nvPr/>
      </p:nvGrpSpPr>
      <p:grpSpPr>
        <a:xfrm>
          <a:off x="0" y="0"/>
          <a:ext cx="0" cy="0"/>
          <a:chOff x="0" y="0"/>
          <a:chExt cx="0" cy="0"/>
        </a:xfrm>
      </p:grpSpPr>
      <p:sp>
        <p:nvSpPr>
          <p:cNvPr id="88" name="Google Shape;88;p10"/>
          <p:cNvSpPr txBox="1">
            <a:spLocks noGrp="1"/>
          </p:cNvSpPr>
          <p:nvPr>
            <p:ph type="title"/>
          </p:nvPr>
        </p:nvSpPr>
        <p:spPr>
          <a:xfrm>
            <a:off x="457200" y="274638"/>
            <a:ext cx="7467600" cy="1143000"/>
          </a:xfrm>
          <a:prstGeom prst="rect">
            <a:avLst/>
          </a:prstGeom>
          <a:noFill/>
          <a:ln>
            <a:noFill/>
          </a:ln>
        </p:spPr>
        <p:txBody>
          <a:bodyPr spcFirstLastPara="1"/>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 name="Google Shape;9;p3">
            <a:extLst>
              <a:ext uri="{FF2B5EF4-FFF2-40B4-BE49-F238E27FC236}">
                <a16:creationId xmlns:a16="http://schemas.microsoft.com/office/drawing/2014/main" id="{889FA272-8FFD-431C-B18B-0C694CCF16E4}"/>
              </a:ext>
            </a:extLst>
          </p:cNvPr>
          <p:cNvSpPr txBox="1">
            <a:spLocks noGrp="1"/>
          </p:cNvSpPr>
          <p:nvPr>
            <p:ph type="dt" idx="11"/>
          </p:nvPr>
        </p:nvSpPr>
        <p:spPr>
          <a:ln/>
        </p:spPr>
        <p:txBody>
          <a:bodyPr/>
          <a:lstStyle>
            <a:lvl1pPr>
              <a:defRPr/>
            </a:lvl1pPr>
          </a:lstStyle>
          <a:p>
            <a:pPr>
              <a:defRPr/>
            </a:pPr>
            <a:endParaRPr lang="zh-TW" altLang="zh-TW"/>
          </a:p>
        </p:txBody>
      </p:sp>
      <p:sp>
        <p:nvSpPr>
          <p:cNvPr id="4" name="Google Shape;10;p3">
            <a:extLst>
              <a:ext uri="{FF2B5EF4-FFF2-40B4-BE49-F238E27FC236}">
                <a16:creationId xmlns:a16="http://schemas.microsoft.com/office/drawing/2014/main" id="{7163D247-81CC-4B5A-B7CC-19B644AFC2A1}"/>
              </a:ext>
            </a:extLst>
          </p:cNvPr>
          <p:cNvSpPr txBox="1">
            <a:spLocks noGrp="1"/>
          </p:cNvSpPr>
          <p:nvPr>
            <p:ph type="ftr" idx="12"/>
          </p:nvPr>
        </p:nvSpPr>
        <p:spPr>
          <a:ln/>
        </p:spPr>
        <p:txBody>
          <a:bodyPr/>
          <a:lstStyle>
            <a:lvl1pPr>
              <a:defRPr/>
            </a:lvl1pPr>
          </a:lstStyle>
          <a:p>
            <a:pPr>
              <a:defRPr/>
            </a:pPr>
            <a:endParaRPr lang="zh-TW" altLang="zh-TW"/>
          </a:p>
        </p:txBody>
      </p:sp>
      <p:sp>
        <p:nvSpPr>
          <p:cNvPr id="5" name="Google Shape;16;p3">
            <a:extLst>
              <a:ext uri="{FF2B5EF4-FFF2-40B4-BE49-F238E27FC236}">
                <a16:creationId xmlns:a16="http://schemas.microsoft.com/office/drawing/2014/main" id="{888DA573-70C2-427C-A175-2912C150E3AE}"/>
              </a:ext>
            </a:extLst>
          </p:cNvPr>
          <p:cNvSpPr txBox="1">
            <a:spLocks noGrp="1"/>
          </p:cNvSpPr>
          <p:nvPr>
            <p:ph type="sldNum" idx="13"/>
          </p:nvPr>
        </p:nvSpPr>
        <p:spPr>
          <a:ln/>
        </p:spPr>
        <p:txBody>
          <a:bodyPr/>
          <a:lstStyle>
            <a:lvl1pPr>
              <a:defRPr/>
            </a:lvl1pPr>
          </a:lstStyle>
          <a:p>
            <a:pPr>
              <a:defRPr/>
            </a:pPr>
            <a:fld id="{61111854-2106-456C-BAFA-20A3A6635E0A}" type="slidenum">
              <a:rPr lang="en-US" altLang="zh-TW"/>
              <a:pPr>
                <a:defRPr/>
              </a:pPr>
              <a:t>‹#›</a:t>
            </a:fld>
            <a:endParaRPr lang="zh-TW" altLang="en-US"/>
          </a:p>
        </p:txBody>
      </p:sp>
    </p:spTree>
    <p:extLst>
      <p:ext uri="{BB962C8B-B14F-4D97-AF65-F5344CB8AC3E}">
        <p14:creationId xmlns:p14="http://schemas.microsoft.com/office/powerpoint/2010/main" val="2848268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含標題的內容" type="objTx">
  <p:cSld name="含標題的內容">
    <p:spTree>
      <p:nvGrpSpPr>
        <p:cNvPr id="1" name="Shape 92"/>
        <p:cNvGrpSpPr/>
        <p:nvPr/>
      </p:nvGrpSpPr>
      <p:grpSpPr>
        <a:xfrm>
          <a:off x="0" y="0"/>
          <a:ext cx="0" cy="0"/>
          <a:chOff x="0" y="0"/>
          <a:chExt cx="0" cy="0"/>
        </a:xfrm>
      </p:grpSpPr>
      <p:cxnSp>
        <p:nvCxnSpPr>
          <p:cNvPr id="5" name="Google Shape;93;p11">
            <a:extLst>
              <a:ext uri="{FF2B5EF4-FFF2-40B4-BE49-F238E27FC236}">
                <a16:creationId xmlns:a16="http://schemas.microsoft.com/office/drawing/2014/main" id="{4FB662D7-2267-45E8-A42D-37E64138B9F6}"/>
              </a:ext>
            </a:extLst>
          </p:cNvPr>
          <p:cNvCxnSpPr>
            <a:cxnSpLocks noChangeShapeType="1"/>
          </p:cNvCxnSpPr>
          <p:nvPr/>
        </p:nvCxnSpPr>
        <p:spPr bwMode="auto">
          <a:xfrm>
            <a:off x="8763000" y="0"/>
            <a:ext cx="0" cy="6858000"/>
          </a:xfrm>
          <a:prstGeom prst="straightConnector1">
            <a:avLst/>
          </a:prstGeom>
          <a:noFill/>
          <a:ln w="38100">
            <a:solidFill>
              <a:srgbClr val="FEC2AC">
                <a:alpha val="92548"/>
              </a:srgbClr>
            </a:solidFill>
            <a:round/>
            <a:headEnd type="none" w="sm" len="sm"/>
            <a:tailEnd type="none" w="sm" len="sm"/>
          </a:ln>
          <a:extLst>
            <a:ext uri="{909E8E84-426E-40DD-AFC4-6F175D3DCCD1}">
              <a14:hiddenFill xmlns:a14="http://schemas.microsoft.com/office/drawing/2010/main">
                <a:noFill/>
              </a14:hiddenFill>
            </a:ext>
          </a:extLst>
        </p:spPr>
      </p:cxnSp>
      <p:cxnSp>
        <p:nvCxnSpPr>
          <p:cNvPr id="6" name="Google Shape;96;p11">
            <a:extLst>
              <a:ext uri="{FF2B5EF4-FFF2-40B4-BE49-F238E27FC236}">
                <a16:creationId xmlns:a16="http://schemas.microsoft.com/office/drawing/2014/main" id="{8DB50173-4A6E-43CA-AD13-DF80087F7E7D}"/>
              </a:ext>
            </a:extLst>
          </p:cNvPr>
          <p:cNvCxnSpPr>
            <a:cxnSpLocks noChangeShapeType="1"/>
          </p:cNvCxnSpPr>
          <p:nvPr/>
        </p:nvCxnSpPr>
        <p:spPr bwMode="auto">
          <a:xfrm>
            <a:off x="6248400" y="0"/>
            <a:ext cx="0" cy="6858000"/>
          </a:xfrm>
          <a:prstGeom prst="straightConnector1">
            <a:avLst/>
          </a:prstGeom>
          <a:noFill/>
          <a:ln w="38100">
            <a:solidFill>
              <a:srgbClr val="FEC2AC"/>
            </a:solidFill>
            <a:round/>
            <a:headEnd type="none" w="sm" len="sm"/>
            <a:tailEnd type="none" w="sm" len="sm"/>
          </a:ln>
          <a:extLst>
            <a:ext uri="{909E8E84-426E-40DD-AFC4-6F175D3DCCD1}">
              <a14:hiddenFill xmlns:a14="http://schemas.microsoft.com/office/drawing/2010/main">
                <a:noFill/>
              </a14:hiddenFill>
            </a:ext>
          </a:extLst>
        </p:spPr>
      </p:cxnSp>
      <p:cxnSp>
        <p:nvCxnSpPr>
          <p:cNvPr id="7" name="Google Shape;97;p11">
            <a:extLst>
              <a:ext uri="{FF2B5EF4-FFF2-40B4-BE49-F238E27FC236}">
                <a16:creationId xmlns:a16="http://schemas.microsoft.com/office/drawing/2014/main" id="{94942D51-CB43-4CA6-8936-DB824019139F}"/>
              </a:ext>
            </a:extLst>
          </p:cNvPr>
          <p:cNvCxnSpPr>
            <a:cxnSpLocks noChangeShapeType="1"/>
          </p:cNvCxnSpPr>
          <p:nvPr/>
        </p:nvCxnSpPr>
        <p:spPr bwMode="auto">
          <a:xfrm>
            <a:off x="6192838" y="0"/>
            <a:ext cx="0" cy="6858000"/>
          </a:xfrm>
          <a:prstGeom prst="straightConnector1">
            <a:avLst/>
          </a:prstGeom>
          <a:noFill/>
          <a:ln w="12700">
            <a:solidFill>
              <a:schemeClr val="accent1"/>
            </a:solidFill>
            <a:round/>
            <a:headEnd type="none" w="sm" len="sm"/>
            <a:tailEnd type="none" w="sm" len="sm"/>
          </a:ln>
          <a:extLst>
            <a:ext uri="{909E8E84-426E-40DD-AFC4-6F175D3DCCD1}">
              <a14:hiddenFill xmlns:a14="http://schemas.microsoft.com/office/drawing/2010/main">
                <a:noFill/>
              </a14:hiddenFill>
            </a:ext>
          </a:extLst>
        </p:spPr>
      </p:cxnSp>
      <p:cxnSp>
        <p:nvCxnSpPr>
          <p:cNvPr id="8" name="Google Shape;98;p11">
            <a:extLst>
              <a:ext uri="{FF2B5EF4-FFF2-40B4-BE49-F238E27FC236}">
                <a16:creationId xmlns:a16="http://schemas.microsoft.com/office/drawing/2014/main" id="{C8997984-F0DC-46F0-99EC-B35B7B8E2036}"/>
              </a:ext>
            </a:extLst>
          </p:cNvPr>
          <p:cNvCxnSpPr>
            <a:cxnSpLocks noChangeShapeType="1"/>
          </p:cNvCxnSpPr>
          <p:nvPr/>
        </p:nvCxnSpPr>
        <p:spPr bwMode="auto">
          <a:xfrm>
            <a:off x="8991600" y="0"/>
            <a:ext cx="0" cy="6858000"/>
          </a:xfrm>
          <a:prstGeom prst="straightConnector1">
            <a:avLst/>
          </a:prstGeom>
          <a:noFill/>
          <a:ln w="19050">
            <a:solidFill>
              <a:schemeClr val="accent1"/>
            </a:solidFill>
            <a:round/>
            <a:headEnd type="none" w="sm" len="sm"/>
            <a:tailEnd type="none" w="sm" len="sm"/>
          </a:ln>
          <a:extLst>
            <a:ext uri="{909E8E84-426E-40DD-AFC4-6F175D3DCCD1}">
              <a14:hiddenFill xmlns:a14="http://schemas.microsoft.com/office/drawing/2010/main">
                <a:noFill/>
              </a14:hiddenFill>
            </a:ext>
          </a:extLst>
        </p:spPr>
      </p:cxnSp>
      <p:sp>
        <p:nvSpPr>
          <p:cNvPr id="9" name="Google Shape;99;p11">
            <a:extLst>
              <a:ext uri="{FF2B5EF4-FFF2-40B4-BE49-F238E27FC236}">
                <a16:creationId xmlns:a16="http://schemas.microsoft.com/office/drawing/2014/main" id="{2B64D818-B31D-4B99-80E6-6AFCD24392B7}"/>
              </a:ext>
            </a:extLst>
          </p:cNvPr>
          <p:cNvSpPr/>
          <p:nvPr/>
        </p:nvSpPr>
        <p:spPr>
          <a:xfrm>
            <a:off x="8839200" y="0"/>
            <a:ext cx="304800" cy="6858000"/>
          </a:xfrm>
          <a:prstGeom prst="rect">
            <a:avLst/>
          </a:prstGeom>
          <a:solidFill>
            <a:srgbClr val="FEC2AC">
              <a:alpha val="86274"/>
            </a:srgbClr>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cxnSp>
        <p:nvCxnSpPr>
          <p:cNvPr id="10" name="Google Shape;100;p11">
            <a:extLst>
              <a:ext uri="{FF2B5EF4-FFF2-40B4-BE49-F238E27FC236}">
                <a16:creationId xmlns:a16="http://schemas.microsoft.com/office/drawing/2014/main" id="{A5A604E9-C42A-45D6-82B6-D15D3F89244B}"/>
              </a:ext>
            </a:extLst>
          </p:cNvPr>
          <p:cNvCxnSpPr>
            <a:cxnSpLocks noChangeShapeType="1"/>
          </p:cNvCxnSpPr>
          <p:nvPr/>
        </p:nvCxnSpPr>
        <p:spPr bwMode="auto">
          <a:xfrm>
            <a:off x="8915400" y="0"/>
            <a:ext cx="0" cy="6858000"/>
          </a:xfrm>
          <a:prstGeom prst="straightConnector1">
            <a:avLst/>
          </a:prstGeom>
          <a:noFill/>
          <a:ln w="9525">
            <a:solidFill>
              <a:schemeClr val="accent1"/>
            </a:solidFill>
            <a:round/>
            <a:headEnd type="none" w="sm" len="sm"/>
            <a:tailEnd type="none" w="sm" len="sm"/>
          </a:ln>
          <a:extLst>
            <a:ext uri="{909E8E84-426E-40DD-AFC4-6F175D3DCCD1}">
              <a14:hiddenFill xmlns:a14="http://schemas.microsoft.com/office/drawing/2010/main">
                <a:noFill/>
              </a14:hiddenFill>
            </a:ext>
          </a:extLst>
        </p:spPr>
      </p:cxnSp>
      <p:sp>
        <p:nvSpPr>
          <p:cNvPr id="11" name="Google Shape;101;p11">
            <a:extLst>
              <a:ext uri="{FF2B5EF4-FFF2-40B4-BE49-F238E27FC236}">
                <a16:creationId xmlns:a16="http://schemas.microsoft.com/office/drawing/2014/main" id="{E3B9FCF3-37D9-42DB-B5BA-ED3E8F153AC3}"/>
              </a:ext>
            </a:extLst>
          </p:cNvPr>
          <p:cNvSpPr/>
          <p:nvPr/>
        </p:nvSpPr>
        <p:spPr>
          <a:xfrm>
            <a:off x="8156575" y="5715000"/>
            <a:ext cx="549275" cy="549275"/>
          </a:xfrm>
          <a:prstGeom prst="ellipse">
            <a:avLst/>
          </a:prstGeom>
          <a:solidFill>
            <a:schemeClr val="accent1"/>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94" name="Google Shape;94;p11"/>
          <p:cNvSpPr txBox="1">
            <a:spLocks noGrp="1"/>
          </p:cNvSpPr>
          <p:nvPr>
            <p:ph type="title"/>
          </p:nvPr>
        </p:nvSpPr>
        <p:spPr>
          <a:xfrm rot="5400000">
            <a:off x="3371850" y="3200400"/>
            <a:ext cx="6309360" cy="457200"/>
          </a:xfrm>
          <a:prstGeom prst="rect">
            <a:avLst/>
          </a:prstGeom>
          <a:noFill/>
          <a:ln>
            <a:noFill/>
          </a:ln>
        </p:spPr>
        <p:txBody>
          <a:bodyPr spcFirstLastPara="1"/>
          <a:lstStyle>
            <a:lvl1pPr lvl="0" algn="l">
              <a:lnSpc>
                <a:spcPct val="100000"/>
              </a:lnSpc>
              <a:spcBef>
                <a:spcPts val="0"/>
              </a:spcBef>
              <a:spcAft>
                <a:spcPts val="0"/>
              </a:spcAft>
              <a:buClr>
                <a:schemeClr val="dk2"/>
              </a:buClr>
              <a:buSzPts val="2000"/>
              <a:buFont typeface="Century Schoolbook"/>
              <a:buNone/>
              <a:defRPr sz="1500" b="1"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1"/>
          <p:cNvSpPr txBox="1">
            <a:spLocks noGrp="1"/>
          </p:cNvSpPr>
          <p:nvPr>
            <p:ph type="body" idx="1"/>
          </p:nvPr>
        </p:nvSpPr>
        <p:spPr>
          <a:xfrm>
            <a:off x="6812280" y="274320"/>
            <a:ext cx="1527048" cy="4983480"/>
          </a:xfrm>
          <a:prstGeom prst="rect">
            <a:avLst/>
          </a:prstGeom>
          <a:noFill/>
          <a:ln>
            <a:noFill/>
          </a:ln>
        </p:spPr>
        <p:txBody>
          <a:bodyPr spcFirstLastPara="1">
            <a:normAutofit/>
          </a:bodyPr>
          <a:lstStyle>
            <a:lvl1pPr marL="342900" lvl="0" indent="-171450" algn="l">
              <a:lnSpc>
                <a:spcPct val="100000"/>
              </a:lnSpc>
              <a:spcBef>
                <a:spcPts val="300"/>
              </a:spcBef>
              <a:spcAft>
                <a:spcPts val="0"/>
              </a:spcAft>
              <a:buSzPts val="840"/>
              <a:buNone/>
              <a:defRPr sz="900"/>
            </a:lvl1pPr>
            <a:lvl2pPr marL="685800" lvl="1" indent="-171450" algn="l">
              <a:lnSpc>
                <a:spcPct val="100000"/>
              </a:lnSpc>
              <a:spcBef>
                <a:spcPts val="750"/>
              </a:spcBef>
              <a:spcAft>
                <a:spcPts val="0"/>
              </a:spcAft>
              <a:buSzPts val="960"/>
              <a:buNone/>
              <a:defRPr sz="900"/>
            </a:lvl2pPr>
            <a:lvl3pPr marL="1028700" lvl="2" indent="-171450" algn="l">
              <a:lnSpc>
                <a:spcPct val="100000"/>
              </a:lnSpc>
              <a:spcBef>
                <a:spcPts val="150"/>
              </a:spcBef>
              <a:spcAft>
                <a:spcPts val="0"/>
              </a:spcAft>
              <a:buSzPts val="600"/>
              <a:buNone/>
              <a:defRPr sz="750"/>
            </a:lvl3pPr>
            <a:lvl4pPr marL="1371600" lvl="3" indent="-171450" algn="l">
              <a:lnSpc>
                <a:spcPct val="100000"/>
              </a:lnSpc>
              <a:spcBef>
                <a:spcPts val="135"/>
              </a:spcBef>
              <a:spcAft>
                <a:spcPts val="0"/>
              </a:spcAft>
              <a:buSzPts val="540"/>
              <a:buNone/>
              <a:defRPr sz="675"/>
            </a:lvl4pPr>
            <a:lvl5pPr marL="1714500" lvl="4" indent="-171450" algn="l">
              <a:lnSpc>
                <a:spcPct val="100000"/>
              </a:lnSpc>
              <a:spcBef>
                <a:spcPts val="135"/>
              </a:spcBef>
              <a:spcAft>
                <a:spcPts val="0"/>
              </a:spcAft>
              <a:buSzPts val="612"/>
              <a:buNone/>
              <a:defRPr sz="675"/>
            </a:lvl5pPr>
            <a:lvl6pPr marL="2057400" lvl="5" indent="-257175" algn="l">
              <a:lnSpc>
                <a:spcPct val="100000"/>
              </a:lnSpc>
              <a:spcBef>
                <a:spcPts val="270"/>
              </a:spcBef>
              <a:spcAft>
                <a:spcPts val="0"/>
              </a:spcAft>
              <a:buSzPts val="1800"/>
              <a:buChar char="•"/>
              <a:defRPr/>
            </a:lvl6pPr>
            <a:lvl7pPr marL="2400300" lvl="6" indent="-222884" algn="l">
              <a:lnSpc>
                <a:spcPct val="100000"/>
              </a:lnSpc>
              <a:spcBef>
                <a:spcPts val="270"/>
              </a:spcBef>
              <a:spcAft>
                <a:spcPts val="0"/>
              </a:spcAft>
              <a:buSzPts val="108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102" name="Google Shape;102;p11"/>
          <p:cNvSpPr txBox="1">
            <a:spLocks noGrp="1"/>
          </p:cNvSpPr>
          <p:nvPr>
            <p:ph type="body" idx="2"/>
          </p:nvPr>
        </p:nvSpPr>
        <p:spPr>
          <a:xfrm>
            <a:off x="304800" y="274320"/>
            <a:ext cx="5638800" cy="6327648"/>
          </a:xfrm>
          <a:prstGeom prst="rect">
            <a:avLst/>
          </a:prstGeom>
          <a:noFill/>
          <a:ln>
            <a:noFill/>
          </a:ln>
        </p:spPr>
        <p:txBody>
          <a:bodyPr spcFirstLastPara="1">
            <a:normAutofit/>
          </a:bodyPr>
          <a:lstStyle>
            <a:lvl1pPr marL="342900" lvl="0" indent="-231458" algn="l">
              <a:lnSpc>
                <a:spcPct val="100000"/>
              </a:lnSpc>
              <a:spcBef>
                <a:spcPts val="450"/>
              </a:spcBef>
              <a:spcAft>
                <a:spcPts val="0"/>
              </a:spcAft>
              <a:buSzPts val="1260"/>
              <a:buChar char="?"/>
              <a:defRPr/>
            </a:lvl1pPr>
            <a:lvl2pPr marL="685800" lvl="1" indent="-240030" algn="l">
              <a:lnSpc>
                <a:spcPct val="100000"/>
              </a:lnSpc>
              <a:spcBef>
                <a:spcPts val="270"/>
              </a:spcBef>
              <a:spcAft>
                <a:spcPts val="0"/>
              </a:spcAft>
              <a:buSzPts val="1440"/>
              <a:buChar char="⚫"/>
              <a:defRPr/>
            </a:lvl2pPr>
            <a:lvl3pPr marL="1028700" lvl="2" indent="-222885" algn="l">
              <a:lnSpc>
                <a:spcPct val="100000"/>
              </a:lnSpc>
              <a:spcBef>
                <a:spcPts val="270"/>
              </a:spcBef>
              <a:spcAft>
                <a:spcPts val="0"/>
              </a:spcAft>
              <a:buSzPts val="1080"/>
              <a:buChar char="?"/>
              <a:defRPr/>
            </a:lvl3pPr>
            <a:lvl4pPr marL="1371600" lvl="3" indent="-222885" algn="l">
              <a:lnSpc>
                <a:spcPct val="100000"/>
              </a:lnSpc>
              <a:spcBef>
                <a:spcPts val="270"/>
              </a:spcBef>
              <a:spcAft>
                <a:spcPts val="0"/>
              </a:spcAft>
              <a:buSzPts val="1080"/>
              <a:buChar char="?"/>
              <a:defRPr/>
            </a:lvl4pPr>
            <a:lvl5pPr marL="1714500" lvl="4" indent="-229742" algn="l">
              <a:lnSpc>
                <a:spcPct val="100000"/>
              </a:lnSpc>
              <a:spcBef>
                <a:spcPts val="270"/>
              </a:spcBef>
              <a:spcAft>
                <a:spcPts val="0"/>
              </a:spcAft>
              <a:buSzPts val="1224"/>
              <a:buChar char="⚫"/>
              <a:defRPr/>
            </a:lvl5pPr>
            <a:lvl6pPr marL="2057400" lvl="5" indent="-257175" algn="l">
              <a:lnSpc>
                <a:spcPct val="100000"/>
              </a:lnSpc>
              <a:spcBef>
                <a:spcPts val="270"/>
              </a:spcBef>
              <a:spcAft>
                <a:spcPts val="0"/>
              </a:spcAft>
              <a:buSzPts val="1800"/>
              <a:buChar char="•"/>
              <a:defRPr/>
            </a:lvl6pPr>
            <a:lvl7pPr marL="2400300" lvl="6" indent="-222884" algn="l">
              <a:lnSpc>
                <a:spcPct val="100000"/>
              </a:lnSpc>
              <a:spcBef>
                <a:spcPts val="270"/>
              </a:spcBef>
              <a:spcAft>
                <a:spcPts val="0"/>
              </a:spcAft>
              <a:buSzPts val="108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12" name="Google Shape;103;p11">
            <a:extLst>
              <a:ext uri="{FF2B5EF4-FFF2-40B4-BE49-F238E27FC236}">
                <a16:creationId xmlns:a16="http://schemas.microsoft.com/office/drawing/2014/main" id="{62111C9E-F3E2-4589-AED7-9AB66F091AB1}"/>
              </a:ext>
            </a:extLst>
          </p:cNvPr>
          <p:cNvSpPr txBox="1">
            <a:spLocks noGrp="1"/>
          </p:cNvSpPr>
          <p:nvPr>
            <p:ph type="dt" idx="10"/>
          </p:nvPr>
        </p:nvSpPr>
        <p:spPr/>
        <p:txBody>
          <a:bodyPr/>
          <a:lstStyle>
            <a:lvl1pPr>
              <a:defRPr/>
            </a:lvl1pPr>
          </a:lstStyle>
          <a:p>
            <a:pPr>
              <a:defRPr/>
            </a:pPr>
            <a:endParaRPr lang="zh-TW" altLang="zh-TW"/>
          </a:p>
        </p:txBody>
      </p:sp>
      <p:sp>
        <p:nvSpPr>
          <p:cNvPr id="13" name="Google Shape;104;p11">
            <a:extLst>
              <a:ext uri="{FF2B5EF4-FFF2-40B4-BE49-F238E27FC236}">
                <a16:creationId xmlns:a16="http://schemas.microsoft.com/office/drawing/2014/main" id="{2EE8EA0C-8030-432B-A48E-6A286A3BFE4E}"/>
              </a:ext>
            </a:extLst>
          </p:cNvPr>
          <p:cNvSpPr txBox="1">
            <a:spLocks noGrp="1"/>
          </p:cNvSpPr>
          <p:nvPr>
            <p:ph type="sldNum" idx="11"/>
          </p:nvPr>
        </p:nvSpPr>
        <p:spPr/>
        <p:txBody>
          <a:bodyPr/>
          <a:lstStyle>
            <a:lvl1pPr>
              <a:defRPr/>
            </a:lvl1pPr>
          </a:lstStyle>
          <a:p>
            <a:pPr>
              <a:defRPr/>
            </a:pPr>
            <a:fld id="{3E0D21B5-D0EE-4E05-8997-8A750A259D0D}" type="slidenum">
              <a:rPr lang="en-US" altLang="zh-TW"/>
              <a:pPr>
                <a:defRPr/>
              </a:pPr>
              <a:t>‹#›</a:t>
            </a:fld>
            <a:endParaRPr lang="zh-TW" altLang="en-US"/>
          </a:p>
        </p:txBody>
      </p:sp>
      <p:sp>
        <p:nvSpPr>
          <p:cNvPr id="14" name="Google Shape;105;p11">
            <a:extLst>
              <a:ext uri="{FF2B5EF4-FFF2-40B4-BE49-F238E27FC236}">
                <a16:creationId xmlns:a16="http://schemas.microsoft.com/office/drawing/2014/main" id="{65C51939-C447-4B8F-B4B9-A2EB931DA786}"/>
              </a:ext>
            </a:extLst>
          </p:cNvPr>
          <p:cNvSpPr txBox="1">
            <a:spLocks noGrp="1"/>
          </p:cNvSpPr>
          <p:nvPr>
            <p:ph type="ftr" idx="12"/>
          </p:nvPr>
        </p:nvSpPr>
        <p:spPr/>
        <p:txBody>
          <a:bodyPr/>
          <a:lstStyle>
            <a:lvl1pPr>
              <a:defRPr/>
            </a:lvl1pPr>
          </a:lstStyle>
          <a:p>
            <a:pPr>
              <a:defRPr/>
            </a:pPr>
            <a:endParaRPr lang="zh-TW" altLang="zh-TW"/>
          </a:p>
        </p:txBody>
      </p:sp>
    </p:spTree>
    <p:extLst>
      <p:ext uri="{BB962C8B-B14F-4D97-AF65-F5344CB8AC3E}">
        <p14:creationId xmlns:p14="http://schemas.microsoft.com/office/powerpoint/2010/main" val="4166577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含標題的圖片" type="picTx">
  <p:cSld name="含標題的圖片">
    <p:spTree>
      <p:nvGrpSpPr>
        <p:cNvPr id="1" name="Shape 106"/>
        <p:cNvGrpSpPr/>
        <p:nvPr/>
      </p:nvGrpSpPr>
      <p:grpSpPr>
        <a:xfrm>
          <a:off x="0" y="0"/>
          <a:ext cx="0" cy="0"/>
          <a:chOff x="0" y="0"/>
          <a:chExt cx="0" cy="0"/>
        </a:xfrm>
      </p:grpSpPr>
      <p:cxnSp>
        <p:nvCxnSpPr>
          <p:cNvPr id="5" name="Google Shape;107;p12">
            <a:extLst>
              <a:ext uri="{FF2B5EF4-FFF2-40B4-BE49-F238E27FC236}">
                <a16:creationId xmlns:a16="http://schemas.microsoft.com/office/drawing/2014/main" id="{704E7985-B131-400A-9DFA-D8D065BD64D9}"/>
              </a:ext>
            </a:extLst>
          </p:cNvPr>
          <p:cNvCxnSpPr>
            <a:cxnSpLocks noChangeShapeType="1"/>
          </p:cNvCxnSpPr>
          <p:nvPr/>
        </p:nvCxnSpPr>
        <p:spPr bwMode="auto">
          <a:xfrm>
            <a:off x="8763000" y="0"/>
            <a:ext cx="0" cy="6858000"/>
          </a:xfrm>
          <a:prstGeom prst="straightConnector1">
            <a:avLst/>
          </a:prstGeom>
          <a:noFill/>
          <a:ln w="38100">
            <a:solidFill>
              <a:srgbClr val="FEC2AC"/>
            </a:solidFill>
            <a:round/>
            <a:headEnd type="none" w="sm" len="sm"/>
            <a:tailEnd type="none" w="sm" len="sm"/>
          </a:ln>
          <a:extLst>
            <a:ext uri="{909E8E84-426E-40DD-AFC4-6F175D3DCCD1}">
              <a14:hiddenFill xmlns:a14="http://schemas.microsoft.com/office/drawing/2010/main">
                <a:noFill/>
              </a14:hiddenFill>
            </a:ext>
          </a:extLst>
        </p:spPr>
      </p:cxnSp>
      <p:sp>
        <p:nvSpPr>
          <p:cNvPr id="6" name="Google Shape;108;p12">
            <a:extLst>
              <a:ext uri="{FF2B5EF4-FFF2-40B4-BE49-F238E27FC236}">
                <a16:creationId xmlns:a16="http://schemas.microsoft.com/office/drawing/2014/main" id="{3166981A-782C-4BAB-AA2F-A5695C344A59}"/>
              </a:ext>
            </a:extLst>
          </p:cNvPr>
          <p:cNvSpPr/>
          <p:nvPr/>
        </p:nvSpPr>
        <p:spPr>
          <a:xfrm>
            <a:off x="8156575" y="5715000"/>
            <a:ext cx="549275" cy="549275"/>
          </a:xfrm>
          <a:prstGeom prst="ellipse">
            <a:avLst/>
          </a:prstGeom>
          <a:solidFill>
            <a:schemeClr val="accent1"/>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cxnSp>
        <p:nvCxnSpPr>
          <p:cNvPr id="7" name="Google Shape;112;p12">
            <a:extLst>
              <a:ext uri="{FF2B5EF4-FFF2-40B4-BE49-F238E27FC236}">
                <a16:creationId xmlns:a16="http://schemas.microsoft.com/office/drawing/2014/main" id="{2B8A9AB3-B06D-42AF-895F-B8FB47C782D9}"/>
              </a:ext>
            </a:extLst>
          </p:cNvPr>
          <p:cNvCxnSpPr>
            <a:cxnSpLocks noChangeShapeType="1"/>
          </p:cNvCxnSpPr>
          <p:nvPr/>
        </p:nvCxnSpPr>
        <p:spPr bwMode="auto">
          <a:xfrm>
            <a:off x="8991600" y="0"/>
            <a:ext cx="0" cy="6858000"/>
          </a:xfrm>
          <a:prstGeom prst="straightConnector1">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8" name="Google Shape;113;p12">
            <a:extLst>
              <a:ext uri="{FF2B5EF4-FFF2-40B4-BE49-F238E27FC236}">
                <a16:creationId xmlns:a16="http://schemas.microsoft.com/office/drawing/2014/main" id="{89A79FA1-4169-445E-AE4F-8433C073A241}"/>
              </a:ext>
            </a:extLst>
          </p:cNvPr>
          <p:cNvSpPr/>
          <p:nvPr/>
        </p:nvSpPr>
        <p:spPr>
          <a:xfrm>
            <a:off x="8839200" y="0"/>
            <a:ext cx="304800" cy="6858000"/>
          </a:xfrm>
          <a:prstGeom prst="rect">
            <a:avLst/>
          </a:prstGeom>
          <a:solidFill>
            <a:srgbClr val="FEC2AC"/>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cxnSp>
        <p:nvCxnSpPr>
          <p:cNvPr id="9" name="Google Shape;114;p12">
            <a:extLst>
              <a:ext uri="{FF2B5EF4-FFF2-40B4-BE49-F238E27FC236}">
                <a16:creationId xmlns:a16="http://schemas.microsoft.com/office/drawing/2014/main" id="{9523D01B-AFA9-46EB-BCA9-61062D949CDA}"/>
              </a:ext>
            </a:extLst>
          </p:cNvPr>
          <p:cNvCxnSpPr>
            <a:cxnSpLocks noChangeShapeType="1"/>
          </p:cNvCxnSpPr>
          <p:nvPr/>
        </p:nvCxnSpPr>
        <p:spPr bwMode="auto">
          <a:xfrm>
            <a:off x="8915400" y="0"/>
            <a:ext cx="0" cy="6858000"/>
          </a:xfrm>
          <a:prstGeom prst="straightConnector1">
            <a:avLst/>
          </a:prstGeom>
          <a:noFill/>
          <a:ln w="9525">
            <a:solidFill>
              <a:schemeClr val="accent1"/>
            </a:solidFill>
            <a:round/>
            <a:headEnd type="none" w="sm" len="sm"/>
            <a:tailEnd type="none" w="sm" len="sm"/>
          </a:ln>
          <a:extLst>
            <a:ext uri="{909E8E84-426E-40DD-AFC4-6F175D3DCCD1}">
              <a14:hiddenFill xmlns:a14="http://schemas.microsoft.com/office/drawing/2010/main">
                <a:noFill/>
              </a14:hiddenFill>
            </a:ext>
          </a:extLst>
        </p:spPr>
      </p:cxnSp>
      <p:cxnSp>
        <p:nvCxnSpPr>
          <p:cNvPr id="10" name="Google Shape;115;p12">
            <a:extLst>
              <a:ext uri="{FF2B5EF4-FFF2-40B4-BE49-F238E27FC236}">
                <a16:creationId xmlns:a16="http://schemas.microsoft.com/office/drawing/2014/main" id="{EABD2001-0448-41FA-9372-8ADE1AE43670}"/>
              </a:ext>
            </a:extLst>
          </p:cNvPr>
          <p:cNvCxnSpPr>
            <a:cxnSpLocks noChangeShapeType="1"/>
          </p:cNvCxnSpPr>
          <p:nvPr/>
        </p:nvCxnSpPr>
        <p:spPr bwMode="auto">
          <a:xfrm>
            <a:off x="6248400" y="0"/>
            <a:ext cx="0" cy="6858000"/>
          </a:xfrm>
          <a:prstGeom prst="straightConnector1">
            <a:avLst/>
          </a:prstGeom>
          <a:noFill/>
          <a:ln w="38100">
            <a:solidFill>
              <a:srgbClr val="FEC2AC"/>
            </a:solidFill>
            <a:round/>
            <a:headEnd type="none" w="sm" len="sm"/>
            <a:tailEnd type="none" w="sm" len="sm"/>
          </a:ln>
          <a:extLst>
            <a:ext uri="{909E8E84-426E-40DD-AFC4-6F175D3DCCD1}">
              <a14:hiddenFill xmlns:a14="http://schemas.microsoft.com/office/drawing/2010/main">
                <a:noFill/>
              </a14:hiddenFill>
            </a:ext>
          </a:extLst>
        </p:spPr>
      </p:cxnSp>
      <p:cxnSp>
        <p:nvCxnSpPr>
          <p:cNvPr id="11" name="Google Shape;116;p12">
            <a:extLst>
              <a:ext uri="{FF2B5EF4-FFF2-40B4-BE49-F238E27FC236}">
                <a16:creationId xmlns:a16="http://schemas.microsoft.com/office/drawing/2014/main" id="{F31C84A1-C826-4DBF-A45B-6BA148C3E6A5}"/>
              </a:ext>
            </a:extLst>
          </p:cNvPr>
          <p:cNvCxnSpPr>
            <a:cxnSpLocks noChangeShapeType="1"/>
          </p:cNvCxnSpPr>
          <p:nvPr/>
        </p:nvCxnSpPr>
        <p:spPr bwMode="auto">
          <a:xfrm>
            <a:off x="6192838" y="0"/>
            <a:ext cx="0" cy="6858000"/>
          </a:xfrm>
          <a:prstGeom prst="straightConnector1">
            <a:avLst/>
          </a:prstGeom>
          <a:noFill/>
          <a:ln w="12700">
            <a:solidFill>
              <a:schemeClr val="accent1"/>
            </a:solidFill>
            <a:round/>
            <a:headEnd type="none" w="sm" len="sm"/>
            <a:tailEnd type="none" w="sm" len="sm"/>
          </a:ln>
          <a:extLst>
            <a:ext uri="{909E8E84-426E-40DD-AFC4-6F175D3DCCD1}">
              <a14:hiddenFill xmlns:a14="http://schemas.microsoft.com/office/drawing/2010/main">
                <a:noFill/>
              </a14:hiddenFill>
            </a:ext>
          </a:extLst>
        </p:spPr>
      </p:cxnSp>
      <p:sp>
        <p:nvSpPr>
          <p:cNvPr id="109" name="Google Shape;109;p12"/>
          <p:cNvSpPr txBox="1">
            <a:spLocks noGrp="1"/>
          </p:cNvSpPr>
          <p:nvPr>
            <p:ph type="title"/>
          </p:nvPr>
        </p:nvSpPr>
        <p:spPr>
          <a:xfrm rot="5400000">
            <a:off x="3350133" y="3200400"/>
            <a:ext cx="6309360" cy="457200"/>
          </a:xfrm>
          <a:prstGeom prst="rect">
            <a:avLst/>
          </a:prstGeom>
          <a:noFill/>
          <a:ln>
            <a:noFill/>
          </a:ln>
        </p:spPr>
        <p:txBody>
          <a:bodyPr spcFirstLastPara="1"/>
          <a:lstStyle>
            <a:lvl1pPr lvl="0" algn="l">
              <a:lnSpc>
                <a:spcPct val="100000"/>
              </a:lnSpc>
              <a:spcBef>
                <a:spcPts val="0"/>
              </a:spcBef>
              <a:spcAft>
                <a:spcPts val="0"/>
              </a:spcAft>
              <a:buClr>
                <a:schemeClr val="dk2"/>
              </a:buClr>
              <a:buSzPts val="2000"/>
              <a:buFont typeface="Century Schoolbook"/>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2"/>
          <p:cNvSpPr>
            <a:spLocks noGrp="1"/>
          </p:cNvSpPr>
          <p:nvPr>
            <p:ph type="pic" idx="2"/>
          </p:nvPr>
        </p:nvSpPr>
        <p:spPr>
          <a:xfrm>
            <a:off x="0" y="0"/>
            <a:ext cx="6172200" cy="6858000"/>
          </a:xfrm>
          <a:prstGeom prst="rect">
            <a:avLst/>
          </a:prstGeom>
          <a:solidFill>
            <a:schemeClr val="lt2"/>
          </a:solidFill>
          <a:ln>
            <a:noFill/>
          </a:ln>
        </p:spPr>
        <p:txBody>
          <a:bodyPr spcFirstLastPara="1">
            <a:noAutofit/>
          </a:bodyPr>
          <a:lstStyle>
            <a:lvl1pPr marR="0" lvl="0" algn="l" rtl="0">
              <a:lnSpc>
                <a:spcPct val="100000"/>
              </a:lnSpc>
              <a:spcBef>
                <a:spcPts val="450"/>
              </a:spcBef>
              <a:spcAft>
                <a:spcPts val="0"/>
              </a:spcAft>
              <a:buClr>
                <a:schemeClr val="accent1"/>
              </a:buClr>
              <a:buSzPts val="2240"/>
              <a:buFont typeface="Noto Sans Symbols"/>
              <a:buNone/>
              <a:defRPr sz="2400" b="0" i="0" u="none" strike="noStrike" cap="none">
                <a:solidFill>
                  <a:schemeClr val="dk1"/>
                </a:solidFill>
                <a:latin typeface="Century Schoolbook"/>
                <a:ea typeface="Century Schoolbook"/>
                <a:cs typeface="Century Schoolbook"/>
                <a:sym typeface="Century Schoolbook"/>
              </a:defRPr>
            </a:lvl1pPr>
            <a:lvl2pPr marR="0" lvl="1" algn="l" rtl="0">
              <a:lnSpc>
                <a:spcPct val="100000"/>
              </a:lnSpc>
              <a:spcBef>
                <a:spcPts val="315"/>
              </a:spcBef>
              <a:spcAft>
                <a:spcPts val="0"/>
              </a:spcAft>
              <a:buClr>
                <a:schemeClr val="accent1"/>
              </a:buClr>
              <a:buSzPts val="1680"/>
              <a:buFont typeface="Noto Sans Symbols"/>
              <a:buChar char="⚫"/>
              <a:defRPr sz="1575" b="0" i="0" u="none" strike="noStrike" cap="none">
                <a:solidFill>
                  <a:schemeClr val="dk1"/>
                </a:solidFill>
                <a:latin typeface="Century Schoolbook"/>
                <a:ea typeface="Century Schoolbook"/>
                <a:cs typeface="Century Schoolbook"/>
                <a:sym typeface="Century Schoolbook"/>
              </a:defRPr>
            </a:lvl2pPr>
            <a:lvl3pPr marR="0" lvl="2" algn="l" rtl="0">
              <a:lnSpc>
                <a:spcPct val="100000"/>
              </a:lnSpc>
              <a:spcBef>
                <a:spcPts val="270"/>
              </a:spcBef>
              <a:spcAft>
                <a:spcPts val="0"/>
              </a:spcAft>
              <a:buClr>
                <a:srgbClr val="DE7530"/>
              </a:buClr>
              <a:buSzPts val="1080"/>
              <a:buFont typeface="Noto Sans Symbols"/>
              <a:buChar char="🞆"/>
              <a:defRPr sz="1350" b="0" i="0" u="none" strike="noStrike" cap="none">
                <a:solidFill>
                  <a:schemeClr val="dk1"/>
                </a:solidFill>
                <a:latin typeface="Century Schoolbook"/>
                <a:ea typeface="Century Schoolbook"/>
                <a:cs typeface="Century Schoolbook"/>
                <a:sym typeface="Century Schoolbook"/>
              </a:defRPr>
            </a:lvl3pPr>
            <a:lvl4pPr marR="0" lvl="3" algn="l" rtl="0">
              <a:lnSpc>
                <a:spcPct val="100000"/>
              </a:lnSpc>
              <a:spcBef>
                <a:spcPts val="270"/>
              </a:spcBef>
              <a:spcAft>
                <a:spcPts val="0"/>
              </a:spcAft>
              <a:buClr>
                <a:srgbClr val="FEC2AC"/>
              </a:buClr>
              <a:buSzPts val="1080"/>
              <a:buFont typeface="Noto Sans Symbols"/>
              <a:buChar char="🞆"/>
              <a:defRPr sz="1350" b="0" i="0" u="none" strike="noStrike" cap="none">
                <a:solidFill>
                  <a:schemeClr val="dk1"/>
                </a:solidFill>
                <a:latin typeface="Century Schoolbook"/>
                <a:ea typeface="Century Schoolbook"/>
                <a:cs typeface="Century Schoolbook"/>
                <a:sym typeface="Century Schoolbook"/>
              </a:defRPr>
            </a:lvl4pPr>
            <a:lvl5pPr marR="0" lvl="4" algn="l" rtl="0">
              <a:lnSpc>
                <a:spcPct val="100000"/>
              </a:lnSpc>
              <a:spcBef>
                <a:spcPts val="240"/>
              </a:spcBef>
              <a:spcAft>
                <a:spcPts val="0"/>
              </a:spcAft>
              <a:buClr>
                <a:srgbClr val="BBC9E9"/>
              </a:buClr>
              <a:buSzPts val="1088"/>
              <a:buFont typeface="Noto Sans Symbols"/>
              <a:buChar char="⚫"/>
              <a:defRPr sz="1200" b="0" i="0" u="none" strike="noStrike" cap="none">
                <a:solidFill>
                  <a:schemeClr val="dk1"/>
                </a:solidFill>
                <a:latin typeface="Century Schoolbook"/>
                <a:ea typeface="Century Schoolbook"/>
                <a:cs typeface="Century Schoolbook"/>
                <a:sym typeface="Century Schoolbook"/>
              </a:defRPr>
            </a:lvl5pPr>
            <a:lvl6pPr marR="0" lvl="5" algn="l" rtl="0">
              <a:lnSpc>
                <a:spcPct val="100000"/>
              </a:lnSpc>
              <a:spcBef>
                <a:spcPts val="240"/>
              </a:spcBef>
              <a:spcAft>
                <a:spcPts val="0"/>
              </a:spcAft>
              <a:buClr>
                <a:schemeClr val="accent1"/>
              </a:buClr>
              <a:buSzPts val="1600"/>
              <a:buFont typeface="Century Schoolbook"/>
              <a:buChar char="•"/>
              <a:defRPr sz="1200" b="0" i="0" u="none" strike="noStrike" cap="none">
                <a:solidFill>
                  <a:schemeClr val="dk2"/>
                </a:solidFill>
                <a:latin typeface="Century Schoolbook"/>
                <a:ea typeface="Century Schoolbook"/>
                <a:cs typeface="Century Schoolbook"/>
                <a:sym typeface="Century Schoolbook"/>
              </a:defRPr>
            </a:lvl6pPr>
            <a:lvl7pPr marR="0" lvl="6" algn="l" rtl="0">
              <a:lnSpc>
                <a:spcPct val="100000"/>
              </a:lnSpc>
              <a:spcBef>
                <a:spcPts val="210"/>
              </a:spcBef>
              <a:spcAft>
                <a:spcPts val="0"/>
              </a:spcAft>
              <a:buClr>
                <a:srgbClr val="FEC2AC"/>
              </a:buClr>
              <a:buSzPts val="840"/>
              <a:buFont typeface="Noto Sans Symbols"/>
              <a:buChar char="⚪"/>
              <a:defRPr sz="1050" b="0" i="0" u="none" strike="noStrike" cap="none">
                <a:solidFill>
                  <a:schemeClr val="dk2"/>
                </a:solidFill>
                <a:latin typeface="Century Schoolbook"/>
                <a:ea typeface="Century Schoolbook"/>
                <a:cs typeface="Century Schoolbook"/>
                <a:sym typeface="Century Schoolbook"/>
              </a:defRPr>
            </a:lvl7pPr>
            <a:lvl8pPr marR="0" lvl="7" algn="l" rtl="0">
              <a:lnSpc>
                <a:spcPct val="100000"/>
              </a:lnSpc>
              <a:spcBef>
                <a:spcPts val="210"/>
              </a:spcBef>
              <a:spcAft>
                <a:spcPts val="0"/>
              </a:spcAft>
              <a:buClr>
                <a:schemeClr val="accent2"/>
              </a:buClr>
              <a:buSzPts val="1400"/>
              <a:buFont typeface="Century Schoolbook"/>
              <a:buChar char="•"/>
              <a:defRPr sz="1050" b="0" i="0" u="none" strike="noStrike" cap="small">
                <a:solidFill>
                  <a:schemeClr val="dk2"/>
                </a:solidFill>
                <a:latin typeface="Century Schoolbook"/>
                <a:ea typeface="Century Schoolbook"/>
                <a:cs typeface="Century Schoolbook"/>
                <a:sym typeface="Century Schoolbook"/>
              </a:defRPr>
            </a:lvl8pPr>
            <a:lvl9pPr marR="0" lvl="8" algn="l" rtl="0">
              <a:lnSpc>
                <a:spcPct val="100000"/>
              </a:lnSpc>
              <a:spcBef>
                <a:spcPts val="210"/>
              </a:spcBef>
              <a:spcAft>
                <a:spcPts val="0"/>
              </a:spcAft>
              <a:buClr>
                <a:srgbClr val="DE7530"/>
              </a:buClr>
              <a:buSzPts val="1400"/>
              <a:buFont typeface="Century Schoolbook"/>
              <a:buChar char="•"/>
              <a:defRPr sz="1050" b="0" i="0" u="none" strike="noStrike" cap="none">
                <a:solidFill>
                  <a:schemeClr val="dk2"/>
                </a:solidFill>
                <a:latin typeface="Century Schoolbook"/>
                <a:ea typeface="Century Schoolbook"/>
                <a:cs typeface="Century Schoolbook"/>
                <a:sym typeface="Century Schoolbook"/>
              </a:defRPr>
            </a:lvl9pPr>
          </a:lstStyle>
          <a:p>
            <a:pPr lvl="0"/>
            <a:endParaRPr noProof="0">
              <a:sym typeface="Century Schoolbook"/>
            </a:endParaRPr>
          </a:p>
        </p:txBody>
      </p:sp>
      <p:sp>
        <p:nvSpPr>
          <p:cNvPr id="111" name="Google Shape;111;p12"/>
          <p:cNvSpPr txBox="1">
            <a:spLocks noGrp="1"/>
          </p:cNvSpPr>
          <p:nvPr>
            <p:ph type="body" idx="1"/>
          </p:nvPr>
        </p:nvSpPr>
        <p:spPr>
          <a:xfrm>
            <a:off x="6765798" y="264795"/>
            <a:ext cx="1524000" cy="4956048"/>
          </a:xfrm>
          <a:prstGeom prst="rect">
            <a:avLst/>
          </a:prstGeom>
          <a:noFill/>
          <a:ln>
            <a:noFill/>
          </a:ln>
        </p:spPr>
        <p:txBody>
          <a:bodyPr spcFirstLastPara="1">
            <a:normAutofit/>
          </a:bodyPr>
          <a:lstStyle>
            <a:lvl1pPr marL="342900" lvl="0" indent="-171450" algn="l">
              <a:lnSpc>
                <a:spcPct val="100000"/>
              </a:lnSpc>
              <a:spcBef>
                <a:spcPts val="75"/>
              </a:spcBef>
              <a:spcAft>
                <a:spcPts val="0"/>
              </a:spcAft>
              <a:buSzPts val="840"/>
              <a:buFont typeface="Century Schoolbook"/>
              <a:buNone/>
              <a:defRPr sz="900"/>
            </a:lvl1pPr>
            <a:lvl2pPr marL="685800" lvl="1" indent="-217170" algn="l">
              <a:lnSpc>
                <a:spcPct val="100000"/>
              </a:lnSpc>
              <a:spcBef>
                <a:spcPts val="300"/>
              </a:spcBef>
              <a:spcAft>
                <a:spcPts val="0"/>
              </a:spcAft>
              <a:buSzPts val="960"/>
              <a:buChar char="⚫"/>
              <a:defRPr sz="900"/>
            </a:lvl2pPr>
            <a:lvl3pPr marL="1028700" lvl="2" indent="-200025" algn="l">
              <a:lnSpc>
                <a:spcPct val="100000"/>
              </a:lnSpc>
              <a:spcBef>
                <a:spcPts val="150"/>
              </a:spcBef>
              <a:spcAft>
                <a:spcPts val="0"/>
              </a:spcAft>
              <a:buSzPts val="600"/>
              <a:buChar char="?"/>
              <a:defRPr sz="750"/>
            </a:lvl3pPr>
            <a:lvl4pPr marL="1371600" lvl="3" indent="-197167" algn="l">
              <a:lnSpc>
                <a:spcPct val="100000"/>
              </a:lnSpc>
              <a:spcBef>
                <a:spcPts val="135"/>
              </a:spcBef>
              <a:spcAft>
                <a:spcPts val="0"/>
              </a:spcAft>
              <a:buSzPts val="540"/>
              <a:buChar char="?"/>
              <a:defRPr sz="675"/>
            </a:lvl4pPr>
            <a:lvl5pPr marL="1714500" lvl="4" indent="-200596" algn="l">
              <a:lnSpc>
                <a:spcPct val="100000"/>
              </a:lnSpc>
              <a:spcBef>
                <a:spcPts val="135"/>
              </a:spcBef>
              <a:spcAft>
                <a:spcPts val="0"/>
              </a:spcAft>
              <a:buSzPts val="612"/>
              <a:buChar char="⚫"/>
              <a:defRPr sz="675"/>
            </a:lvl5pPr>
            <a:lvl6pPr marL="2057400" lvl="5" indent="-257175" algn="l">
              <a:lnSpc>
                <a:spcPct val="100000"/>
              </a:lnSpc>
              <a:spcBef>
                <a:spcPts val="270"/>
              </a:spcBef>
              <a:spcAft>
                <a:spcPts val="0"/>
              </a:spcAft>
              <a:buSzPts val="1800"/>
              <a:buChar char="•"/>
              <a:defRPr/>
            </a:lvl6pPr>
            <a:lvl7pPr marL="2400300" lvl="6" indent="-222884" algn="l">
              <a:lnSpc>
                <a:spcPct val="100000"/>
              </a:lnSpc>
              <a:spcBef>
                <a:spcPts val="270"/>
              </a:spcBef>
              <a:spcAft>
                <a:spcPts val="0"/>
              </a:spcAft>
              <a:buSzPts val="108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12" name="Google Shape;117;p12">
            <a:extLst>
              <a:ext uri="{FF2B5EF4-FFF2-40B4-BE49-F238E27FC236}">
                <a16:creationId xmlns:a16="http://schemas.microsoft.com/office/drawing/2014/main" id="{6C25AB46-80A1-4B52-B7DE-741EF27E8491}"/>
              </a:ext>
            </a:extLst>
          </p:cNvPr>
          <p:cNvSpPr txBox="1">
            <a:spLocks noGrp="1"/>
          </p:cNvSpPr>
          <p:nvPr>
            <p:ph type="dt" idx="10"/>
          </p:nvPr>
        </p:nvSpPr>
        <p:spPr/>
        <p:txBody>
          <a:bodyPr/>
          <a:lstStyle>
            <a:lvl1pPr>
              <a:defRPr/>
            </a:lvl1pPr>
          </a:lstStyle>
          <a:p>
            <a:pPr>
              <a:defRPr/>
            </a:pPr>
            <a:endParaRPr lang="zh-TW" altLang="zh-TW"/>
          </a:p>
        </p:txBody>
      </p:sp>
      <p:sp>
        <p:nvSpPr>
          <p:cNvPr id="13" name="Google Shape;118;p12">
            <a:extLst>
              <a:ext uri="{FF2B5EF4-FFF2-40B4-BE49-F238E27FC236}">
                <a16:creationId xmlns:a16="http://schemas.microsoft.com/office/drawing/2014/main" id="{5764307B-89E2-42DB-9453-53E9BFC9F2C0}"/>
              </a:ext>
            </a:extLst>
          </p:cNvPr>
          <p:cNvSpPr txBox="1">
            <a:spLocks noGrp="1"/>
          </p:cNvSpPr>
          <p:nvPr>
            <p:ph type="sldNum" idx="11"/>
          </p:nvPr>
        </p:nvSpPr>
        <p:spPr/>
        <p:txBody>
          <a:bodyPr/>
          <a:lstStyle>
            <a:lvl1pPr>
              <a:defRPr/>
            </a:lvl1pPr>
          </a:lstStyle>
          <a:p>
            <a:pPr>
              <a:defRPr/>
            </a:pPr>
            <a:fld id="{E1CF211E-016B-4999-BDD8-699AD5786DF9}" type="slidenum">
              <a:rPr lang="en-US" altLang="zh-TW"/>
              <a:pPr>
                <a:defRPr/>
              </a:pPr>
              <a:t>‹#›</a:t>
            </a:fld>
            <a:endParaRPr lang="zh-TW" altLang="en-US"/>
          </a:p>
        </p:txBody>
      </p:sp>
      <p:sp>
        <p:nvSpPr>
          <p:cNvPr id="14" name="Google Shape;119;p12">
            <a:extLst>
              <a:ext uri="{FF2B5EF4-FFF2-40B4-BE49-F238E27FC236}">
                <a16:creationId xmlns:a16="http://schemas.microsoft.com/office/drawing/2014/main" id="{6D27838F-71A0-4A93-BF7D-570067BC1109}"/>
              </a:ext>
            </a:extLst>
          </p:cNvPr>
          <p:cNvSpPr txBox="1">
            <a:spLocks noGrp="1"/>
          </p:cNvSpPr>
          <p:nvPr>
            <p:ph type="ftr" idx="12"/>
          </p:nvPr>
        </p:nvSpPr>
        <p:spPr/>
        <p:txBody>
          <a:bodyPr/>
          <a:lstStyle>
            <a:lvl1pPr>
              <a:defRPr/>
            </a:lvl1pPr>
          </a:lstStyle>
          <a:p>
            <a:pPr>
              <a:defRPr/>
            </a:pPr>
            <a:endParaRPr lang="zh-TW" altLang="zh-TW"/>
          </a:p>
        </p:txBody>
      </p:sp>
    </p:spTree>
    <p:extLst>
      <p:ext uri="{BB962C8B-B14F-4D97-AF65-F5344CB8AC3E}">
        <p14:creationId xmlns:p14="http://schemas.microsoft.com/office/powerpoint/2010/main" val="1394190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標題及直排文字" type="vertTx">
  <p:cSld name="標題及直排文字">
    <p:spTree>
      <p:nvGrpSpPr>
        <p:cNvPr id="1" name="Shape 120"/>
        <p:cNvGrpSpPr/>
        <p:nvPr/>
      </p:nvGrpSpPr>
      <p:grpSpPr>
        <a:xfrm>
          <a:off x="0" y="0"/>
          <a:ext cx="0" cy="0"/>
          <a:chOff x="0" y="0"/>
          <a:chExt cx="0" cy="0"/>
        </a:xfrm>
      </p:grpSpPr>
      <p:sp>
        <p:nvSpPr>
          <p:cNvPr id="121" name="Google Shape;121;p13"/>
          <p:cNvSpPr txBox="1">
            <a:spLocks noGrp="1"/>
          </p:cNvSpPr>
          <p:nvPr>
            <p:ph type="title"/>
          </p:nvPr>
        </p:nvSpPr>
        <p:spPr>
          <a:xfrm>
            <a:off x="457200" y="274638"/>
            <a:ext cx="7467600" cy="1143000"/>
          </a:xfrm>
          <a:prstGeom prst="rect">
            <a:avLst/>
          </a:prstGeom>
          <a:noFill/>
          <a:ln>
            <a:noFill/>
          </a:ln>
        </p:spPr>
        <p:txBody>
          <a:bodyPr spcFirstLastPara="1"/>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3"/>
          <p:cNvSpPr txBox="1">
            <a:spLocks noGrp="1"/>
          </p:cNvSpPr>
          <p:nvPr>
            <p:ph type="body" idx="1"/>
          </p:nvPr>
        </p:nvSpPr>
        <p:spPr>
          <a:xfrm rot="5400000">
            <a:off x="1754124" y="303276"/>
            <a:ext cx="4873752" cy="7467600"/>
          </a:xfrm>
          <a:prstGeom prst="rect">
            <a:avLst/>
          </a:prstGeom>
          <a:noFill/>
          <a:ln>
            <a:noFill/>
          </a:ln>
        </p:spPr>
        <p:txBody>
          <a:bodyPr spcFirstLastPara="1">
            <a:normAutofit/>
          </a:bodyPr>
          <a:lstStyle>
            <a:lvl1pPr marL="342900" lvl="0" indent="-231458" algn="l">
              <a:lnSpc>
                <a:spcPct val="100000"/>
              </a:lnSpc>
              <a:spcBef>
                <a:spcPts val="450"/>
              </a:spcBef>
              <a:spcAft>
                <a:spcPts val="0"/>
              </a:spcAft>
              <a:buSzPts val="1260"/>
              <a:buChar char="?"/>
              <a:defRPr/>
            </a:lvl1pPr>
            <a:lvl2pPr marL="685800" lvl="1" indent="-240030" algn="l">
              <a:lnSpc>
                <a:spcPct val="100000"/>
              </a:lnSpc>
              <a:spcBef>
                <a:spcPts val="270"/>
              </a:spcBef>
              <a:spcAft>
                <a:spcPts val="0"/>
              </a:spcAft>
              <a:buSzPts val="1440"/>
              <a:buChar char="⚫"/>
              <a:defRPr/>
            </a:lvl2pPr>
            <a:lvl3pPr marL="1028700" lvl="2" indent="-222885" algn="l">
              <a:lnSpc>
                <a:spcPct val="100000"/>
              </a:lnSpc>
              <a:spcBef>
                <a:spcPts val="270"/>
              </a:spcBef>
              <a:spcAft>
                <a:spcPts val="0"/>
              </a:spcAft>
              <a:buSzPts val="1080"/>
              <a:buChar char="?"/>
              <a:defRPr/>
            </a:lvl3pPr>
            <a:lvl4pPr marL="1371600" lvl="3" indent="-222885" algn="l">
              <a:lnSpc>
                <a:spcPct val="100000"/>
              </a:lnSpc>
              <a:spcBef>
                <a:spcPts val="270"/>
              </a:spcBef>
              <a:spcAft>
                <a:spcPts val="0"/>
              </a:spcAft>
              <a:buSzPts val="1080"/>
              <a:buChar char="?"/>
              <a:defRPr/>
            </a:lvl4pPr>
            <a:lvl5pPr marL="1714500" lvl="4" indent="-229742" algn="l">
              <a:lnSpc>
                <a:spcPct val="100000"/>
              </a:lnSpc>
              <a:spcBef>
                <a:spcPts val="270"/>
              </a:spcBef>
              <a:spcAft>
                <a:spcPts val="0"/>
              </a:spcAft>
              <a:buSzPts val="1224"/>
              <a:buChar char="⚫"/>
              <a:defRPr/>
            </a:lvl5pPr>
            <a:lvl6pPr marL="2057400" lvl="5" indent="-257175" algn="l">
              <a:lnSpc>
                <a:spcPct val="100000"/>
              </a:lnSpc>
              <a:spcBef>
                <a:spcPts val="270"/>
              </a:spcBef>
              <a:spcAft>
                <a:spcPts val="0"/>
              </a:spcAft>
              <a:buSzPts val="1800"/>
              <a:buChar char="•"/>
              <a:defRPr/>
            </a:lvl6pPr>
            <a:lvl7pPr marL="2400300" lvl="6" indent="-222884" algn="l">
              <a:lnSpc>
                <a:spcPct val="100000"/>
              </a:lnSpc>
              <a:spcBef>
                <a:spcPts val="270"/>
              </a:spcBef>
              <a:spcAft>
                <a:spcPts val="0"/>
              </a:spcAft>
              <a:buSzPts val="108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4" name="Google Shape;9;p3">
            <a:extLst>
              <a:ext uri="{FF2B5EF4-FFF2-40B4-BE49-F238E27FC236}">
                <a16:creationId xmlns:a16="http://schemas.microsoft.com/office/drawing/2014/main" id="{AE784537-9F32-40F7-9B0B-1B2AA4F8F673}"/>
              </a:ext>
            </a:extLst>
          </p:cNvPr>
          <p:cNvSpPr txBox="1">
            <a:spLocks noGrp="1"/>
          </p:cNvSpPr>
          <p:nvPr>
            <p:ph type="dt" idx="11"/>
          </p:nvPr>
        </p:nvSpPr>
        <p:spPr>
          <a:ln/>
        </p:spPr>
        <p:txBody>
          <a:bodyPr/>
          <a:lstStyle>
            <a:lvl1pPr>
              <a:defRPr/>
            </a:lvl1pPr>
          </a:lstStyle>
          <a:p>
            <a:pPr>
              <a:defRPr/>
            </a:pPr>
            <a:endParaRPr lang="zh-TW" altLang="zh-TW"/>
          </a:p>
        </p:txBody>
      </p:sp>
      <p:sp>
        <p:nvSpPr>
          <p:cNvPr id="5" name="Google Shape;10;p3">
            <a:extLst>
              <a:ext uri="{FF2B5EF4-FFF2-40B4-BE49-F238E27FC236}">
                <a16:creationId xmlns:a16="http://schemas.microsoft.com/office/drawing/2014/main" id="{FC81DCC3-0993-41EB-A39D-964601893302}"/>
              </a:ext>
            </a:extLst>
          </p:cNvPr>
          <p:cNvSpPr txBox="1">
            <a:spLocks noGrp="1"/>
          </p:cNvSpPr>
          <p:nvPr>
            <p:ph type="ftr" idx="12"/>
          </p:nvPr>
        </p:nvSpPr>
        <p:spPr>
          <a:ln/>
        </p:spPr>
        <p:txBody>
          <a:bodyPr/>
          <a:lstStyle>
            <a:lvl1pPr>
              <a:defRPr/>
            </a:lvl1pPr>
          </a:lstStyle>
          <a:p>
            <a:pPr>
              <a:defRPr/>
            </a:pPr>
            <a:endParaRPr lang="zh-TW" altLang="zh-TW"/>
          </a:p>
        </p:txBody>
      </p:sp>
      <p:sp>
        <p:nvSpPr>
          <p:cNvPr id="6" name="Google Shape;16;p3">
            <a:extLst>
              <a:ext uri="{FF2B5EF4-FFF2-40B4-BE49-F238E27FC236}">
                <a16:creationId xmlns:a16="http://schemas.microsoft.com/office/drawing/2014/main" id="{B8F8A062-E1F3-4214-9230-D202D6C030BE}"/>
              </a:ext>
            </a:extLst>
          </p:cNvPr>
          <p:cNvSpPr txBox="1">
            <a:spLocks noGrp="1"/>
          </p:cNvSpPr>
          <p:nvPr>
            <p:ph type="sldNum" idx="13"/>
          </p:nvPr>
        </p:nvSpPr>
        <p:spPr>
          <a:ln/>
        </p:spPr>
        <p:txBody>
          <a:bodyPr/>
          <a:lstStyle>
            <a:lvl1pPr>
              <a:defRPr/>
            </a:lvl1pPr>
          </a:lstStyle>
          <a:p>
            <a:pPr>
              <a:defRPr/>
            </a:pPr>
            <a:fld id="{E21AC9A7-CBAA-4ED5-8D72-A0CD0EBDFEFA}" type="slidenum">
              <a:rPr lang="en-US" altLang="zh-TW"/>
              <a:pPr>
                <a:defRPr/>
              </a:pPr>
              <a:t>‹#›</a:t>
            </a:fld>
            <a:endParaRPr lang="zh-TW" altLang="en-US"/>
          </a:p>
        </p:txBody>
      </p:sp>
    </p:spTree>
    <p:extLst>
      <p:ext uri="{BB962C8B-B14F-4D97-AF65-F5344CB8AC3E}">
        <p14:creationId xmlns:p14="http://schemas.microsoft.com/office/powerpoint/2010/main" val="1891764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直排標題及文字" type="vertTitleAndTx">
  <p:cSld name="直排標題及文字">
    <p:spTree>
      <p:nvGrpSpPr>
        <p:cNvPr id="1" name="Shape 126"/>
        <p:cNvGrpSpPr/>
        <p:nvPr/>
      </p:nvGrpSpPr>
      <p:grpSpPr>
        <a:xfrm>
          <a:off x="0" y="0"/>
          <a:ext cx="0" cy="0"/>
          <a:chOff x="0" y="0"/>
          <a:chExt cx="0" cy="0"/>
        </a:xfrm>
      </p:grpSpPr>
      <p:sp>
        <p:nvSpPr>
          <p:cNvPr id="127" name="Google Shape;127;p14"/>
          <p:cNvSpPr txBox="1">
            <a:spLocks noGrp="1"/>
          </p:cNvSpPr>
          <p:nvPr>
            <p:ph type="title"/>
          </p:nvPr>
        </p:nvSpPr>
        <p:spPr>
          <a:xfrm rot="5400000">
            <a:off x="4541838" y="2362202"/>
            <a:ext cx="5851525" cy="1676400"/>
          </a:xfrm>
          <a:prstGeom prst="rect">
            <a:avLst/>
          </a:prstGeom>
          <a:noFill/>
          <a:ln>
            <a:noFill/>
          </a:ln>
        </p:spPr>
        <p:txBody>
          <a:bodyPr spcFirstLastPara="1"/>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4"/>
          <p:cNvSpPr txBox="1">
            <a:spLocks noGrp="1"/>
          </p:cNvSpPr>
          <p:nvPr>
            <p:ph type="body" idx="1"/>
          </p:nvPr>
        </p:nvSpPr>
        <p:spPr>
          <a:xfrm rot="5400000">
            <a:off x="541339" y="190501"/>
            <a:ext cx="5851525" cy="6019800"/>
          </a:xfrm>
          <a:prstGeom prst="rect">
            <a:avLst/>
          </a:prstGeom>
          <a:noFill/>
          <a:ln>
            <a:noFill/>
          </a:ln>
        </p:spPr>
        <p:txBody>
          <a:bodyPr spcFirstLastPara="1">
            <a:normAutofit/>
          </a:bodyPr>
          <a:lstStyle>
            <a:lvl1pPr marL="342900" lvl="0" indent="-231458" algn="l">
              <a:lnSpc>
                <a:spcPct val="100000"/>
              </a:lnSpc>
              <a:spcBef>
                <a:spcPts val="450"/>
              </a:spcBef>
              <a:spcAft>
                <a:spcPts val="0"/>
              </a:spcAft>
              <a:buSzPts val="1260"/>
              <a:buChar char="?"/>
              <a:defRPr/>
            </a:lvl1pPr>
            <a:lvl2pPr marL="685800" lvl="1" indent="-240030" algn="l">
              <a:lnSpc>
                <a:spcPct val="100000"/>
              </a:lnSpc>
              <a:spcBef>
                <a:spcPts val="270"/>
              </a:spcBef>
              <a:spcAft>
                <a:spcPts val="0"/>
              </a:spcAft>
              <a:buSzPts val="1440"/>
              <a:buChar char="⚫"/>
              <a:defRPr/>
            </a:lvl2pPr>
            <a:lvl3pPr marL="1028700" lvl="2" indent="-222885" algn="l">
              <a:lnSpc>
                <a:spcPct val="100000"/>
              </a:lnSpc>
              <a:spcBef>
                <a:spcPts val="270"/>
              </a:spcBef>
              <a:spcAft>
                <a:spcPts val="0"/>
              </a:spcAft>
              <a:buSzPts val="1080"/>
              <a:buChar char="?"/>
              <a:defRPr/>
            </a:lvl3pPr>
            <a:lvl4pPr marL="1371600" lvl="3" indent="-222885" algn="l">
              <a:lnSpc>
                <a:spcPct val="100000"/>
              </a:lnSpc>
              <a:spcBef>
                <a:spcPts val="270"/>
              </a:spcBef>
              <a:spcAft>
                <a:spcPts val="0"/>
              </a:spcAft>
              <a:buSzPts val="1080"/>
              <a:buChar char="?"/>
              <a:defRPr/>
            </a:lvl4pPr>
            <a:lvl5pPr marL="1714500" lvl="4" indent="-229742" algn="l">
              <a:lnSpc>
                <a:spcPct val="100000"/>
              </a:lnSpc>
              <a:spcBef>
                <a:spcPts val="270"/>
              </a:spcBef>
              <a:spcAft>
                <a:spcPts val="0"/>
              </a:spcAft>
              <a:buSzPts val="1224"/>
              <a:buChar char="⚫"/>
              <a:defRPr/>
            </a:lvl5pPr>
            <a:lvl6pPr marL="2057400" lvl="5" indent="-257175" algn="l">
              <a:lnSpc>
                <a:spcPct val="100000"/>
              </a:lnSpc>
              <a:spcBef>
                <a:spcPts val="270"/>
              </a:spcBef>
              <a:spcAft>
                <a:spcPts val="0"/>
              </a:spcAft>
              <a:buSzPts val="1800"/>
              <a:buChar char="•"/>
              <a:defRPr/>
            </a:lvl6pPr>
            <a:lvl7pPr marL="2400300" lvl="6" indent="-222884" algn="l">
              <a:lnSpc>
                <a:spcPct val="100000"/>
              </a:lnSpc>
              <a:spcBef>
                <a:spcPts val="270"/>
              </a:spcBef>
              <a:spcAft>
                <a:spcPts val="0"/>
              </a:spcAft>
              <a:buSzPts val="108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4" name="Google Shape;9;p3">
            <a:extLst>
              <a:ext uri="{FF2B5EF4-FFF2-40B4-BE49-F238E27FC236}">
                <a16:creationId xmlns:a16="http://schemas.microsoft.com/office/drawing/2014/main" id="{A5CBAF16-69AC-49A9-9013-3510E74C5315}"/>
              </a:ext>
            </a:extLst>
          </p:cNvPr>
          <p:cNvSpPr txBox="1">
            <a:spLocks noGrp="1"/>
          </p:cNvSpPr>
          <p:nvPr>
            <p:ph type="dt" idx="11"/>
          </p:nvPr>
        </p:nvSpPr>
        <p:spPr>
          <a:ln/>
        </p:spPr>
        <p:txBody>
          <a:bodyPr/>
          <a:lstStyle>
            <a:lvl1pPr>
              <a:defRPr/>
            </a:lvl1pPr>
          </a:lstStyle>
          <a:p>
            <a:pPr>
              <a:defRPr/>
            </a:pPr>
            <a:endParaRPr lang="zh-TW" altLang="zh-TW"/>
          </a:p>
        </p:txBody>
      </p:sp>
      <p:sp>
        <p:nvSpPr>
          <p:cNvPr id="5" name="Google Shape;10;p3">
            <a:extLst>
              <a:ext uri="{FF2B5EF4-FFF2-40B4-BE49-F238E27FC236}">
                <a16:creationId xmlns:a16="http://schemas.microsoft.com/office/drawing/2014/main" id="{551FC810-D020-4ECC-B035-95809060F297}"/>
              </a:ext>
            </a:extLst>
          </p:cNvPr>
          <p:cNvSpPr txBox="1">
            <a:spLocks noGrp="1"/>
          </p:cNvSpPr>
          <p:nvPr>
            <p:ph type="ftr" idx="12"/>
          </p:nvPr>
        </p:nvSpPr>
        <p:spPr>
          <a:ln/>
        </p:spPr>
        <p:txBody>
          <a:bodyPr/>
          <a:lstStyle>
            <a:lvl1pPr>
              <a:defRPr/>
            </a:lvl1pPr>
          </a:lstStyle>
          <a:p>
            <a:pPr>
              <a:defRPr/>
            </a:pPr>
            <a:endParaRPr lang="zh-TW" altLang="zh-TW"/>
          </a:p>
        </p:txBody>
      </p:sp>
      <p:sp>
        <p:nvSpPr>
          <p:cNvPr id="6" name="Google Shape;16;p3">
            <a:extLst>
              <a:ext uri="{FF2B5EF4-FFF2-40B4-BE49-F238E27FC236}">
                <a16:creationId xmlns:a16="http://schemas.microsoft.com/office/drawing/2014/main" id="{5007E2E8-C48B-4647-B5F7-89D39BC52743}"/>
              </a:ext>
            </a:extLst>
          </p:cNvPr>
          <p:cNvSpPr txBox="1">
            <a:spLocks noGrp="1"/>
          </p:cNvSpPr>
          <p:nvPr>
            <p:ph type="sldNum" idx="13"/>
          </p:nvPr>
        </p:nvSpPr>
        <p:spPr>
          <a:ln/>
        </p:spPr>
        <p:txBody>
          <a:bodyPr/>
          <a:lstStyle>
            <a:lvl1pPr>
              <a:defRPr/>
            </a:lvl1pPr>
          </a:lstStyle>
          <a:p>
            <a:pPr>
              <a:defRPr/>
            </a:pPr>
            <a:fld id="{95B93A0C-3723-469E-B406-B4FA67A3B8A4}" type="slidenum">
              <a:rPr lang="en-US" altLang="zh-TW"/>
              <a:pPr>
                <a:defRPr/>
              </a:pPr>
              <a:t>‹#›</a:t>
            </a:fld>
            <a:endParaRPr lang="zh-TW" altLang="en-US"/>
          </a:p>
        </p:txBody>
      </p:sp>
    </p:spTree>
    <p:extLst>
      <p:ext uri="{BB962C8B-B14F-4D97-AF65-F5344CB8AC3E}">
        <p14:creationId xmlns:p14="http://schemas.microsoft.com/office/powerpoint/2010/main" val="3228272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533400" y="15240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724400" y="15240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a:extLst>
              <a:ext uri="{FF2B5EF4-FFF2-40B4-BE49-F238E27FC236}">
                <a16:creationId xmlns:a16="http://schemas.microsoft.com/office/drawing/2014/main" id="{7D9B370E-3681-49A1-8D4C-7D1CCF9ECCD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E0A8B089-6A07-4A28-A6C4-32BABD1DF7D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54288EE7-3916-483A-BDC1-F3863E307F3E}"/>
              </a:ext>
            </a:extLst>
          </p:cNvPr>
          <p:cNvSpPr>
            <a:spLocks noGrp="1" noChangeArrowheads="1"/>
          </p:cNvSpPr>
          <p:nvPr>
            <p:ph type="sldNum" sz="quarter" idx="12"/>
          </p:nvPr>
        </p:nvSpPr>
        <p:spPr>
          <a:ln/>
        </p:spPr>
        <p:txBody>
          <a:bodyPr/>
          <a:lstStyle>
            <a:lvl1pPr>
              <a:defRPr/>
            </a:lvl1pPr>
          </a:lstStyle>
          <a:p>
            <a:pPr>
              <a:defRPr/>
            </a:pPr>
            <a:fld id="{E6F1BA2E-C276-4510-AE35-DB805918B82E}" type="slidenum">
              <a:rPr lang="zh-CN" altLang="en-US"/>
              <a:pPr>
                <a:defRPr/>
              </a:pPr>
              <a:t>‹#›</a:t>
            </a:fld>
            <a:endParaRPr lang="en-US" altLang="zh-CN"/>
          </a:p>
        </p:txBody>
      </p:sp>
    </p:spTree>
    <p:extLst>
      <p:ext uri="{BB962C8B-B14F-4D97-AF65-F5344CB8AC3E}">
        <p14:creationId xmlns:p14="http://schemas.microsoft.com/office/powerpoint/2010/main" val="213589399"/>
      </p:ext>
    </p:extLst>
  </p:cSld>
  <p:clrMapOvr>
    <a:masterClrMapping/>
  </p:clrMapOvr>
  <p:transition spd="slow">
    <p:newsflash/>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4500"/>
            </a:lvl1pPr>
          </a:lstStyle>
          <a:p>
            <a:r>
              <a:rPr lang="zh-TW" altLang="en-US"/>
              <a:t>按一下以編輯母片標題樣式</a:t>
            </a:r>
          </a:p>
        </p:txBody>
      </p:sp>
      <p:sp>
        <p:nvSpPr>
          <p:cNvPr id="3" name="副標題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p>
        </p:txBody>
      </p:sp>
      <p:sp>
        <p:nvSpPr>
          <p:cNvPr id="4" name="日期版面配置區 3">
            <a:extLst>
              <a:ext uri="{FF2B5EF4-FFF2-40B4-BE49-F238E27FC236}">
                <a16:creationId xmlns:a16="http://schemas.microsoft.com/office/drawing/2014/main" id="{FEED972F-37C1-4451-B03A-A135C17E674C}"/>
              </a:ext>
            </a:extLst>
          </p:cNvPr>
          <p:cNvSpPr>
            <a:spLocks noGrp="1"/>
          </p:cNvSpPr>
          <p:nvPr>
            <p:ph type="dt" sz="half" idx="10"/>
          </p:nvPr>
        </p:nvSpPr>
        <p:spPr/>
        <p:txBody>
          <a:bodyPr/>
          <a:lstStyle>
            <a:lvl1pPr>
              <a:defRPr/>
            </a:lvl1pPr>
          </a:lstStyle>
          <a:p>
            <a:pPr>
              <a:defRPr/>
            </a:pPr>
            <a:fld id="{956BCC7C-5794-416B-92BB-24ED2A3D8880}" type="datetimeFigureOut">
              <a:rPr lang="zh-TW" altLang="en-US"/>
              <a:pPr>
                <a:defRPr/>
              </a:pPr>
              <a:t>2024/8/30</a:t>
            </a:fld>
            <a:endParaRPr lang="zh-TW" altLang="en-US"/>
          </a:p>
        </p:txBody>
      </p:sp>
      <p:sp>
        <p:nvSpPr>
          <p:cNvPr id="5" name="頁尾版面配置區 4">
            <a:extLst>
              <a:ext uri="{FF2B5EF4-FFF2-40B4-BE49-F238E27FC236}">
                <a16:creationId xmlns:a16="http://schemas.microsoft.com/office/drawing/2014/main" id="{DBFC5FA5-678D-4D8C-86E1-D8CC2884AEB0}"/>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1DB0F12B-7B33-48FE-8A83-31836D736F64}"/>
              </a:ext>
            </a:extLst>
          </p:cNvPr>
          <p:cNvSpPr>
            <a:spLocks noGrp="1"/>
          </p:cNvSpPr>
          <p:nvPr>
            <p:ph type="sldNum" sz="quarter" idx="12"/>
          </p:nvPr>
        </p:nvSpPr>
        <p:spPr/>
        <p:txBody>
          <a:bodyPr/>
          <a:lstStyle>
            <a:lvl1pPr>
              <a:defRPr/>
            </a:lvl1pPr>
          </a:lstStyle>
          <a:p>
            <a:pPr>
              <a:defRPr/>
            </a:pPr>
            <a:fld id="{C4FB3542-2C10-45BB-9386-EDBE7EA6D709}" type="slidenum">
              <a:rPr lang="zh-TW" altLang="en-US"/>
              <a:pPr>
                <a:defRPr/>
              </a:pPr>
              <a:t>‹#›</a:t>
            </a:fld>
            <a:endParaRPr lang="zh-TW" altLang="en-US"/>
          </a:p>
        </p:txBody>
      </p:sp>
    </p:spTree>
    <p:extLst>
      <p:ext uri="{BB962C8B-B14F-4D97-AF65-F5344CB8AC3E}">
        <p14:creationId xmlns:p14="http://schemas.microsoft.com/office/powerpoint/2010/main" val="38086143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7CF1CB9-4521-45C5-AB45-264137A91EDD}"/>
              </a:ext>
            </a:extLst>
          </p:cNvPr>
          <p:cNvSpPr>
            <a:spLocks noGrp="1"/>
          </p:cNvSpPr>
          <p:nvPr>
            <p:ph type="dt" sz="half" idx="10"/>
          </p:nvPr>
        </p:nvSpPr>
        <p:spPr/>
        <p:txBody>
          <a:bodyPr/>
          <a:lstStyle>
            <a:lvl1pPr>
              <a:defRPr/>
            </a:lvl1pPr>
          </a:lstStyle>
          <a:p>
            <a:pPr>
              <a:defRPr/>
            </a:pPr>
            <a:fld id="{59DC19BD-E215-42B6-A237-B45C4CBA13FF}" type="datetimeFigureOut">
              <a:rPr lang="zh-TW" altLang="en-US"/>
              <a:pPr>
                <a:defRPr/>
              </a:pPr>
              <a:t>2024/8/30</a:t>
            </a:fld>
            <a:endParaRPr lang="zh-TW" altLang="en-US"/>
          </a:p>
        </p:txBody>
      </p:sp>
      <p:sp>
        <p:nvSpPr>
          <p:cNvPr id="5" name="頁尾版面配置區 4">
            <a:extLst>
              <a:ext uri="{FF2B5EF4-FFF2-40B4-BE49-F238E27FC236}">
                <a16:creationId xmlns:a16="http://schemas.microsoft.com/office/drawing/2014/main" id="{24F82112-785C-4F9F-9A70-2D8357203DFC}"/>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AD491E46-AD38-4A0E-A5A3-1C53EB19D8E7}"/>
              </a:ext>
            </a:extLst>
          </p:cNvPr>
          <p:cNvSpPr>
            <a:spLocks noGrp="1"/>
          </p:cNvSpPr>
          <p:nvPr>
            <p:ph type="sldNum" sz="quarter" idx="12"/>
          </p:nvPr>
        </p:nvSpPr>
        <p:spPr/>
        <p:txBody>
          <a:bodyPr/>
          <a:lstStyle>
            <a:lvl1pPr>
              <a:defRPr/>
            </a:lvl1pPr>
          </a:lstStyle>
          <a:p>
            <a:pPr>
              <a:defRPr/>
            </a:pPr>
            <a:fld id="{A4BD46DD-ED70-420D-9FDE-F4A380BF68BF}" type="slidenum">
              <a:rPr lang="zh-TW" altLang="en-US"/>
              <a:pPr>
                <a:defRPr/>
              </a:pPr>
              <a:t>‹#›</a:t>
            </a:fld>
            <a:endParaRPr lang="zh-TW" altLang="en-US"/>
          </a:p>
        </p:txBody>
      </p:sp>
    </p:spTree>
    <p:extLst>
      <p:ext uri="{BB962C8B-B14F-4D97-AF65-F5344CB8AC3E}">
        <p14:creationId xmlns:p14="http://schemas.microsoft.com/office/powerpoint/2010/main" val="33463416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9"/>
            <a:ext cx="7886700" cy="2852737"/>
          </a:xfrm>
        </p:spPr>
        <p:txBody>
          <a:bodyPr anchor="b"/>
          <a:lstStyle>
            <a:lvl1pPr>
              <a:defRPr sz="4500"/>
            </a:lvl1pPr>
          </a:lstStyle>
          <a:p>
            <a:r>
              <a:rPr lang="zh-TW" altLang="en-US"/>
              <a:t>按一下以編輯母片標題樣式</a:t>
            </a:r>
          </a:p>
        </p:txBody>
      </p:sp>
      <p:sp>
        <p:nvSpPr>
          <p:cNvPr id="3" name="文字版面配置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B563A880-E1EC-4042-B6C2-151E1760F134}"/>
              </a:ext>
            </a:extLst>
          </p:cNvPr>
          <p:cNvSpPr>
            <a:spLocks noGrp="1"/>
          </p:cNvSpPr>
          <p:nvPr>
            <p:ph type="dt" sz="half" idx="10"/>
          </p:nvPr>
        </p:nvSpPr>
        <p:spPr/>
        <p:txBody>
          <a:bodyPr/>
          <a:lstStyle>
            <a:lvl1pPr>
              <a:defRPr/>
            </a:lvl1pPr>
          </a:lstStyle>
          <a:p>
            <a:pPr>
              <a:defRPr/>
            </a:pPr>
            <a:fld id="{F256D9D3-F080-46FD-B0C6-074DB2A5AF84}" type="datetimeFigureOut">
              <a:rPr lang="zh-TW" altLang="en-US"/>
              <a:pPr>
                <a:defRPr/>
              </a:pPr>
              <a:t>2024/8/30</a:t>
            </a:fld>
            <a:endParaRPr lang="zh-TW" altLang="en-US"/>
          </a:p>
        </p:txBody>
      </p:sp>
      <p:sp>
        <p:nvSpPr>
          <p:cNvPr id="5" name="頁尾版面配置區 4">
            <a:extLst>
              <a:ext uri="{FF2B5EF4-FFF2-40B4-BE49-F238E27FC236}">
                <a16:creationId xmlns:a16="http://schemas.microsoft.com/office/drawing/2014/main" id="{A7C1F4CC-1859-4D3A-BB03-33DEB3AD34F0}"/>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D0480940-14E6-4663-9336-58BF283F051C}"/>
              </a:ext>
            </a:extLst>
          </p:cNvPr>
          <p:cNvSpPr>
            <a:spLocks noGrp="1"/>
          </p:cNvSpPr>
          <p:nvPr>
            <p:ph type="sldNum" sz="quarter" idx="12"/>
          </p:nvPr>
        </p:nvSpPr>
        <p:spPr/>
        <p:txBody>
          <a:bodyPr/>
          <a:lstStyle>
            <a:lvl1pPr>
              <a:defRPr/>
            </a:lvl1pPr>
          </a:lstStyle>
          <a:p>
            <a:pPr>
              <a:defRPr/>
            </a:pPr>
            <a:fld id="{D1FD6AC6-2883-4AAB-A3EF-ACAA8AAD0A0D}" type="slidenum">
              <a:rPr lang="zh-TW" altLang="en-US"/>
              <a:pPr>
                <a:defRPr/>
              </a:pPr>
              <a:t>‹#›</a:t>
            </a:fld>
            <a:endParaRPr lang="zh-TW" altLang="en-US"/>
          </a:p>
        </p:txBody>
      </p:sp>
    </p:spTree>
    <p:extLst>
      <p:ext uri="{BB962C8B-B14F-4D97-AF65-F5344CB8AC3E}">
        <p14:creationId xmlns:p14="http://schemas.microsoft.com/office/powerpoint/2010/main" val="201648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a:ext uri="{FF2B5EF4-FFF2-40B4-BE49-F238E27FC236}">
                <a16:creationId xmlns:a16="http://schemas.microsoft.com/office/drawing/2014/main" id="{009D5192-731F-4B66-AD44-43430A13D9E3}"/>
              </a:ext>
            </a:extLst>
          </p:cNvPr>
          <p:cNvSpPr>
            <a:spLocks noGrp="1"/>
          </p:cNvSpPr>
          <p:nvPr>
            <p:ph type="dt" sz="half" idx="10"/>
          </p:nvPr>
        </p:nvSpPr>
        <p:spPr/>
        <p:txBody>
          <a:bodyPr/>
          <a:lstStyle>
            <a:lvl1pPr>
              <a:defRPr/>
            </a:lvl1pPr>
          </a:lstStyle>
          <a:p>
            <a:pPr>
              <a:defRPr/>
            </a:pPr>
            <a:fld id="{DD471540-6735-4832-A3A4-851955571544}" type="datetimeFigureOut">
              <a:rPr lang="zh-TW" altLang="en-US"/>
              <a:pPr>
                <a:defRPr/>
              </a:pPr>
              <a:t>2024/8/30</a:t>
            </a:fld>
            <a:endParaRPr lang="zh-TW" altLang="en-US"/>
          </a:p>
        </p:txBody>
      </p:sp>
      <p:sp>
        <p:nvSpPr>
          <p:cNvPr id="6" name="頁尾版面配置區 4">
            <a:extLst>
              <a:ext uri="{FF2B5EF4-FFF2-40B4-BE49-F238E27FC236}">
                <a16:creationId xmlns:a16="http://schemas.microsoft.com/office/drawing/2014/main" id="{045BC333-F03B-41E5-89AE-7360A1B36009}"/>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8BD8B425-0E4A-4F27-8516-49A02AA4B824}"/>
              </a:ext>
            </a:extLst>
          </p:cNvPr>
          <p:cNvSpPr>
            <a:spLocks noGrp="1"/>
          </p:cNvSpPr>
          <p:nvPr>
            <p:ph type="sldNum" sz="quarter" idx="12"/>
          </p:nvPr>
        </p:nvSpPr>
        <p:spPr/>
        <p:txBody>
          <a:bodyPr/>
          <a:lstStyle>
            <a:lvl1pPr>
              <a:defRPr/>
            </a:lvl1pPr>
          </a:lstStyle>
          <a:p>
            <a:pPr>
              <a:defRPr/>
            </a:pPr>
            <a:fld id="{F7BAC5AA-F1A0-43FE-8946-4044C306680B}" type="slidenum">
              <a:rPr lang="zh-TW" altLang="en-US"/>
              <a:pPr>
                <a:defRPr/>
              </a:pPr>
              <a:t>‹#›</a:t>
            </a:fld>
            <a:endParaRPr lang="zh-TW" altLang="en-US"/>
          </a:p>
        </p:txBody>
      </p:sp>
    </p:spTree>
    <p:extLst>
      <p:ext uri="{BB962C8B-B14F-4D97-AF65-F5344CB8AC3E}">
        <p14:creationId xmlns:p14="http://schemas.microsoft.com/office/powerpoint/2010/main" val="27055649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6"/>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內容版面配置區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59035EA-CFA7-4A4E-99FA-D1CD3B197173}"/>
              </a:ext>
            </a:extLst>
          </p:cNvPr>
          <p:cNvSpPr>
            <a:spLocks noGrp="1"/>
          </p:cNvSpPr>
          <p:nvPr>
            <p:ph type="dt" sz="half" idx="10"/>
          </p:nvPr>
        </p:nvSpPr>
        <p:spPr/>
        <p:txBody>
          <a:bodyPr/>
          <a:lstStyle>
            <a:lvl1pPr>
              <a:defRPr/>
            </a:lvl1pPr>
          </a:lstStyle>
          <a:p>
            <a:pPr>
              <a:defRPr/>
            </a:pPr>
            <a:fld id="{58063325-6396-4AF5-A32B-60F73F3473D7}" type="datetimeFigureOut">
              <a:rPr lang="zh-TW" altLang="en-US"/>
              <a:pPr>
                <a:defRPr/>
              </a:pPr>
              <a:t>2024/8/30</a:t>
            </a:fld>
            <a:endParaRPr lang="zh-TW" altLang="en-US"/>
          </a:p>
        </p:txBody>
      </p:sp>
      <p:sp>
        <p:nvSpPr>
          <p:cNvPr id="8" name="頁尾版面配置區 4">
            <a:extLst>
              <a:ext uri="{FF2B5EF4-FFF2-40B4-BE49-F238E27FC236}">
                <a16:creationId xmlns:a16="http://schemas.microsoft.com/office/drawing/2014/main" id="{3DA39226-22AC-4C6F-89EA-40075672A1F6}"/>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C1DA5186-37FA-48F7-9981-A072C157562C}"/>
              </a:ext>
            </a:extLst>
          </p:cNvPr>
          <p:cNvSpPr>
            <a:spLocks noGrp="1"/>
          </p:cNvSpPr>
          <p:nvPr>
            <p:ph type="sldNum" sz="quarter" idx="12"/>
          </p:nvPr>
        </p:nvSpPr>
        <p:spPr/>
        <p:txBody>
          <a:bodyPr/>
          <a:lstStyle>
            <a:lvl1pPr>
              <a:defRPr/>
            </a:lvl1pPr>
          </a:lstStyle>
          <a:p>
            <a:pPr>
              <a:defRPr/>
            </a:pPr>
            <a:fld id="{69F1DC31-4E7A-4E4D-8175-04EF104D3081}" type="slidenum">
              <a:rPr lang="zh-TW" altLang="en-US"/>
              <a:pPr>
                <a:defRPr/>
              </a:pPr>
              <a:t>‹#›</a:t>
            </a:fld>
            <a:endParaRPr lang="zh-TW" altLang="en-US"/>
          </a:p>
        </p:txBody>
      </p:sp>
    </p:spTree>
    <p:extLst>
      <p:ext uri="{BB962C8B-B14F-4D97-AF65-F5344CB8AC3E}">
        <p14:creationId xmlns:p14="http://schemas.microsoft.com/office/powerpoint/2010/main" val="1986525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a:ext uri="{FF2B5EF4-FFF2-40B4-BE49-F238E27FC236}">
                <a16:creationId xmlns:a16="http://schemas.microsoft.com/office/drawing/2014/main" id="{83E9CD69-C535-437F-B4CF-1397D135C1CB}"/>
              </a:ext>
            </a:extLst>
          </p:cNvPr>
          <p:cNvSpPr>
            <a:spLocks noGrp="1"/>
          </p:cNvSpPr>
          <p:nvPr>
            <p:ph type="dt" sz="half" idx="10"/>
          </p:nvPr>
        </p:nvSpPr>
        <p:spPr/>
        <p:txBody>
          <a:bodyPr/>
          <a:lstStyle>
            <a:lvl1pPr>
              <a:defRPr/>
            </a:lvl1pPr>
          </a:lstStyle>
          <a:p>
            <a:pPr>
              <a:defRPr/>
            </a:pPr>
            <a:fld id="{7DC5AD0B-F9D4-452D-B460-FF7E1F892327}" type="datetimeFigureOut">
              <a:rPr lang="zh-TW" altLang="en-US"/>
              <a:pPr>
                <a:defRPr/>
              </a:pPr>
              <a:t>2024/8/30</a:t>
            </a:fld>
            <a:endParaRPr lang="zh-TW" altLang="en-US"/>
          </a:p>
        </p:txBody>
      </p:sp>
      <p:sp>
        <p:nvSpPr>
          <p:cNvPr id="4" name="頁尾版面配置區 4">
            <a:extLst>
              <a:ext uri="{FF2B5EF4-FFF2-40B4-BE49-F238E27FC236}">
                <a16:creationId xmlns:a16="http://schemas.microsoft.com/office/drawing/2014/main" id="{2C13213F-C0E1-4773-B1CF-7BF5B22BEA2E}"/>
              </a:ext>
            </a:extLst>
          </p:cNvPr>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a:extLst>
              <a:ext uri="{FF2B5EF4-FFF2-40B4-BE49-F238E27FC236}">
                <a16:creationId xmlns:a16="http://schemas.microsoft.com/office/drawing/2014/main" id="{A975B18E-FA3F-4C17-B7D2-396BDFA1BAF9}"/>
              </a:ext>
            </a:extLst>
          </p:cNvPr>
          <p:cNvSpPr>
            <a:spLocks noGrp="1"/>
          </p:cNvSpPr>
          <p:nvPr>
            <p:ph type="sldNum" sz="quarter" idx="12"/>
          </p:nvPr>
        </p:nvSpPr>
        <p:spPr/>
        <p:txBody>
          <a:bodyPr/>
          <a:lstStyle>
            <a:lvl1pPr>
              <a:defRPr/>
            </a:lvl1pPr>
          </a:lstStyle>
          <a:p>
            <a:pPr>
              <a:defRPr/>
            </a:pPr>
            <a:fld id="{8D401B58-0F55-45E4-8D5C-35E6C003D885}" type="slidenum">
              <a:rPr lang="zh-TW" altLang="en-US"/>
              <a:pPr>
                <a:defRPr/>
              </a:pPr>
              <a:t>‹#›</a:t>
            </a:fld>
            <a:endParaRPr lang="zh-TW" altLang="en-US"/>
          </a:p>
        </p:txBody>
      </p:sp>
    </p:spTree>
    <p:extLst>
      <p:ext uri="{BB962C8B-B14F-4D97-AF65-F5344CB8AC3E}">
        <p14:creationId xmlns:p14="http://schemas.microsoft.com/office/powerpoint/2010/main" val="3485447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a:ext uri="{FF2B5EF4-FFF2-40B4-BE49-F238E27FC236}">
                <a16:creationId xmlns:a16="http://schemas.microsoft.com/office/drawing/2014/main" id="{0578D061-906B-45D4-AE7E-29FBBB917D35}"/>
              </a:ext>
            </a:extLst>
          </p:cNvPr>
          <p:cNvSpPr>
            <a:spLocks noGrp="1"/>
          </p:cNvSpPr>
          <p:nvPr>
            <p:ph type="dt" sz="half" idx="10"/>
          </p:nvPr>
        </p:nvSpPr>
        <p:spPr/>
        <p:txBody>
          <a:bodyPr/>
          <a:lstStyle>
            <a:lvl1pPr>
              <a:defRPr/>
            </a:lvl1pPr>
          </a:lstStyle>
          <a:p>
            <a:pPr>
              <a:defRPr/>
            </a:pPr>
            <a:fld id="{3DA1710A-EC0C-4041-B750-7E50BF2A580C}" type="datetimeFigureOut">
              <a:rPr lang="zh-TW" altLang="en-US"/>
              <a:pPr>
                <a:defRPr/>
              </a:pPr>
              <a:t>2024/8/30</a:t>
            </a:fld>
            <a:endParaRPr lang="zh-TW" altLang="en-US"/>
          </a:p>
        </p:txBody>
      </p:sp>
      <p:sp>
        <p:nvSpPr>
          <p:cNvPr id="3" name="頁尾版面配置區 4">
            <a:extLst>
              <a:ext uri="{FF2B5EF4-FFF2-40B4-BE49-F238E27FC236}">
                <a16:creationId xmlns:a16="http://schemas.microsoft.com/office/drawing/2014/main" id="{652BC3B4-3140-4DA4-BA6B-E5035721BE7D}"/>
              </a:ext>
            </a:extLst>
          </p:cNvPr>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a:extLst>
              <a:ext uri="{FF2B5EF4-FFF2-40B4-BE49-F238E27FC236}">
                <a16:creationId xmlns:a16="http://schemas.microsoft.com/office/drawing/2014/main" id="{6C284C16-9894-4ACE-9848-3ED0A5B06B8D}"/>
              </a:ext>
            </a:extLst>
          </p:cNvPr>
          <p:cNvSpPr>
            <a:spLocks noGrp="1"/>
          </p:cNvSpPr>
          <p:nvPr>
            <p:ph type="sldNum" sz="quarter" idx="12"/>
          </p:nvPr>
        </p:nvSpPr>
        <p:spPr/>
        <p:txBody>
          <a:bodyPr/>
          <a:lstStyle>
            <a:lvl1pPr>
              <a:defRPr/>
            </a:lvl1pPr>
          </a:lstStyle>
          <a:p>
            <a:pPr>
              <a:defRPr/>
            </a:pPr>
            <a:fld id="{34BF42E8-29FA-4071-BDA4-AA15738E386C}" type="slidenum">
              <a:rPr lang="zh-TW" altLang="en-US"/>
              <a:pPr>
                <a:defRPr/>
              </a:pPr>
              <a:t>‹#›</a:t>
            </a:fld>
            <a:endParaRPr lang="zh-TW" altLang="en-US"/>
          </a:p>
        </p:txBody>
      </p:sp>
    </p:spTree>
    <p:extLst>
      <p:ext uri="{BB962C8B-B14F-4D97-AF65-F5344CB8AC3E}">
        <p14:creationId xmlns:p14="http://schemas.microsoft.com/office/powerpoint/2010/main" val="17346888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內容版面配置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日期版面配置區 3">
            <a:extLst>
              <a:ext uri="{FF2B5EF4-FFF2-40B4-BE49-F238E27FC236}">
                <a16:creationId xmlns:a16="http://schemas.microsoft.com/office/drawing/2014/main" id="{7540512A-9628-44C3-B369-979FF6E04445}"/>
              </a:ext>
            </a:extLst>
          </p:cNvPr>
          <p:cNvSpPr>
            <a:spLocks noGrp="1"/>
          </p:cNvSpPr>
          <p:nvPr>
            <p:ph type="dt" sz="half" idx="10"/>
          </p:nvPr>
        </p:nvSpPr>
        <p:spPr/>
        <p:txBody>
          <a:bodyPr/>
          <a:lstStyle>
            <a:lvl1pPr>
              <a:defRPr/>
            </a:lvl1pPr>
          </a:lstStyle>
          <a:p>
            <a:pPr>
              <a:defRPr/>
            </a:pPr>
            <a:fld id="{74E24FEE-7427-415E-A3A2-BF994FE6FEA0}" type="datetimeFigureOut">
              <a:rPr lang="zh-TW" altLang="en-US"/>
              <a:pPr>
                <a:defRPr/>
              </a:pPr>
              <a:t>2024/8/30</a:t>
            </a:fld>
            <a:endParaRPr lang="zh-TW" altLang="en-US"/>
          </a:p>
        </p:txBody>
      </p:sp>
      <p:sp>
        <p:nvSpPr>
          <p:cNvPr id="6" name="頁尾版面配置區 4">
            <a:extLst>
              <a:ext uri="{FF2B5EF4-FFF2-40B4-BE49-F238E27FC236}">
                <a16:creationId xmlns:a16="http://schemas.microsoft.com/office/drawing/2014/main" id="{BD64A200-B07D-4A59-B8F0-341A7373D857}"/>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BC7165C7-3554-4D0D-A591-1D3F3490BFEE}"/>
              </a:ext>
            </a:extLst>
          </p:cNvPr>
          <p:cNvSpPr>
            <a:spLocks noGrp="1"/>
          </p:cNvSpPr>
          <p:nvPr>
            <p:ph type="sldNum" sz="quarter" idx="12"/>
          </p:nvPr>
        </p:nvSpPr>
        <p:spPr/>
        <p:txBody>
          <a:bodyPr/>
          <a:lstStyle>
            <a:lvl1pPr>
              <a:defRPr/>
            </a:lvl1pPr>
          </a:lstStyle>
          <a:p>
            <a:pPr>
              <a:defRPr/>
            </a:pPr>
            <a:fld id="{DC5D8C34-E1DC-4FE5-BDFC-88EFEC86EFD2}" type="slidenum">
              <a:rPr lang="zh-TW" altLang="en-US"/>
              <a:pPr>
                <a:defRPr/>
              </a:pPr>
              <a:t>‹#›</a:t>
            </a:fld>
            <a:endParaRPr lang="zh-TW" altLang="en-US"/>
          </a:p>
        </p:txBody>
      </p:sp>
    </p:spTree>
    <p:extLst>
      <p:ext uri="{BB962C8B-B14F-4D97-AF65-F5344CB8AC3E}">
        <p14:creationId xmlns:p14="http://schemas.microsoft.com/office/powerpoint/2010/main" val="10121187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圖片版面配置區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TW" altLang="en-US" noProof="0"/>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日期版面配置區 3">
            <a:extLst>
              <a:ext uri="{FF2B5EF4-FFF2-40B4-BE49-F238E27FC236}">
                <a16:creationId xmlns:a16="http://schemas.microsoft.com/office/drawing/2014/main" id="{C6ED53AF-F939-43ED-A0A3-1A439412CF87}"/>
              </a:ext>
            </a:extLst>
          </p:cNvPr>
          <p:cNvSpPr>
            <a:spLocks noGrp="1"/>
          </p:cNvSpPr>
          <p:nvPr>
            <p:ph type="dt" sz="half" idx="10"/>
          </p:nvPr>
        </p:nvSpPr>
        <p:spPr/>
        <p:txBody>
          <a:bodyPr/>
          <a:lstStyle>
            <a:lvl1pPr>
              <a:defRPr/>
            </a:lvl1pPr>
          </a:lstStyle>
          <a:p>
            <a:pPr>
              <a:defRPr/>
            </a:pPr>
            <a:fld id="{D7AE129A-3A9F-4478-ABE7-07591E88268B}" type="datetimeFigureOut">
              <a:rPr lang="zh-TW" altLang="en-US"/>
              <a:pPr>
                <a:defRPr/>
              </a:pPr>
              <a:t>2024/8/30</a:t>
            </a:fld>
            <a:endParaRPr lang="zh-TW" altLang="en-US"/>
          </a:p>
        </p:txBody>
      </p:sp>
      <p:sp>
        <p:nvSpPr>
          <p:cNvPr id="6" name="頁尾版面配置區 4">
            <a:extLst>
              <a:ext uri="{FF2B5EF4-FFF2-40B4-BE49-F238E27FC236}">
                <a16:creationId xmlns:a16="http://schemas.microsoft.com/office/drawing/2014/main" id="{02C6EF7F-CBBC-4580-9269-EDB8DC78463F}"/>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2FEE199E-2AC2-4F88-B265-828807A97257}"/>
              </a:ext>
            </a:extLst>
          </p:cNvPr>
          <p:cNvSpPr>
            <a:spLocks noGrp="1"/>
          </p:cNvSpPr>
          <p:nvPr>
            <p:ph type="sldNum" sz="quarter" idx="12"/>
          </p:nvPr>
        </p:nvSpPr>
        <p:spPr/>
        <p:txBody>
          <a:bodyPr/>
          <a:lstStyle>
            <a:lvl1pPr>
              <a:defRPr/>
            </a:lvl1pPr>
          </a:lstStyle>
          <a:p>
            <a:pPr>
              <a:defRPr/>
            </a:pPr>
            <a:fld id="{4FEC63D0-8145-4E91-A9A0-582A3D389A93}" type="slidenum">
              <a:rPr lang="zh-TW" altLang="en-US"/>
              <a:pPr>
                <a:defRPr/>
              </a:pPr>
              <a:t>‹#›</a:t>
            </a:fld>
            <a:endParaRPr lang="zh-TW" altLang="en-US"/>
          </a:p>
        </p:txBody>
      </p:sp>
    </p:spTree>
    <p:extLst>
      <p:ext uri="{BB962C8B-B14F-4D97-AF65-F5344CB8AC3E}">
        <p14:creationId xmlns:p14="http://schemas.microsoft.com/office/powerpoint/2010/main" val="3984884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77CFF2B-E3B9-483E-97F0-7092EBEC2B5C}"/>
              </a:ext>
            </a:extLst>
          </p:cNvPr>
          <p:cNvSpPr>
            <a:spLocks noGrp="1"/>
          </p:cNvSpPr>
          <p:nvPr>
            <p:ph type="dt" sz="half" idx="10"/>
          </p:nvPr>
        </p:nvSpPr>
        <p:spPr/>
        <p:txBody>
          <a:bodyPr/>
          <a:lstStyle>
            <a:lvl1pPr>
              <a:defRPr/>
            </a:lvl1pPr>
          </a:lstStyle>
          <a:p>
            <a:pPr>
              <a:defRPr/>
            </a:pPr>
            <a:fld id="{35616907-0D6C-4516-BB79-F31A74D4897F}" type="datetimeFigureOut">
              <a:rPr lang="zh-TW" altLang="en-US"/>
              <a:pPr>
                <a:defRPr/>
              </a:pPr>
              <a:t>2024/8/30</a:t>
            </a:fld>
            <a:endParaRPr lang="zh-TW" altLang="en-US"/>
          </a:p>
        </p:txBody>
      </p:sp>
      <p:sp>
        <p:nvSpPr>
          <p:cNvPr id="5" name="頁尾版面配置區 4">
            <a:extLst>
              <a:ext uri="{FF2B5EF4-FFF2-40B4-BE49-F238E27FC236}">
                <a16:creationId xmlns:a16="http://schemas.microsoft.com/office/drawing/2014/main" id="{67032BE7-3DB5-45E6-B4D7-81BC0ADFEE9E}"/>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6390FA8B-C574-4B14-BBDB-B6E1E9239E25}"/>
              </a:ext>
            </a:extLst>
          </p:cNvPr>
          <p:cNvSpPr>
            <a:spLocks noGrp="1"/>
          </p:cNvSpPr>
          <p:nvPr>
            <p:ph type="sldNum" sz="quarter" idx="12"/>
          </p:nvPr>
        </p:nvSpPr>
        <p:spPr/>
        <p:txBody>
          <a:bodyPr/>
          <a:lstStyle>
            <a:lvl1pPr>
              <a:defRPr/>
            </a:lvl1pPr>
          </a:lstStyle>
          <a:p>
            <a:pPr>
              <a:defRPr/>
            </a:pPr>
            <a:fld id="{8964DDD7-675C-49C1-9F9D-DA96229C7649}" type="slidenum">
              <a:rPr lang="zh-TW" altLang="en-US"/>
              <a:pPr>
                <a:defRPr/>
              </a:pPr>
              <a:t>‹#›</a:t>
            </a:fld>
            <a:endParaRPr lang="zh-TW" altLang="en-US"/>
          </a:p>
        </p:txBody>
      </p:sp>
    </p:spTree>
    <p:extLst>
      <p:ext uri="{BB962C8B-B14F-4D97-AF65-F5344CB8AC3E}">
        <p14:creationId xmlns:p14="http://schemas.microsoft.com/office/powerpoint/2010/main" val="3688448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a:extLst>
              <a:ext uri="{FF2B5EF4-FFF2-40B4-BE49-F238E27FC236}">
                <a16:creationId xmlns:a16="http://schemas.microsoft.com/office/drawing/2014/main" id="{AEAA304A-B5AC-4894-B845-B12DB5A368D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A1CB9B2C-311F-4C6C-B589-3B6A92B973B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F228C9FE-E951-4EF4-A361-EE4382D58CB0}"/>
              </a:ext>
            </a:extLst>
          </p:cNvPr>
          <p:cNvSpPr>
            <a:spLocks noGrp="1" noChangeArrowheads="1"/>
          </p:cNvSpPr>
          <p:nvPr>
            <p:ph type="sldNum" sz="quarter" idx="12"/>
          </p:nvPr>
        </p:nvSpPr>
        <p:spPr>
          <a:ln/>
        </p:spPr>
        <p:txBody>
          <a:bodyPr/>
          <a:lstStyle>
            <a:lvl1pPr>
              <a:defRPr/>
            </a:lvl1pPr>
          </a:lstStyle>
          <a:p>
            <a:pPr>
              <a:defRPr/>
            </a:pPr>
            <a:fld id="{757FB06A-3561-4A80-9385-2FF6914446DC}" type="slidenum">
              <a:rPr lang="zh-CN" altLang="en-US"/>
              <a:pPr>
                <a:defRPr/>
              </a:pPr>
              <a:t>‹#›</a:t>
            </a:fld>
            <a:endParaRPr lang="en-US" altLang="zh-CN"/>
          </a:p>
        </p:txBody>
      </p:sp>
    </p:spTree>
    <p:extLst>
      <p:ext uri="{BB962C8B-B14F-4D97-AF65-F5344CB8AC3E}">
        <p14:creationId xmlns:p14="http://schemas.microsoft.com/office/powerpoint/2010/main" val="4252446675"/>
      </p:ext>
    </p:extLst>
  </p:cSld>
  <p:clrMapOvr>
    <a:masterClrMapping/>
  </p:clrMapOvr>
  <p:transition spd="slow">
    <p:newsflash/>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365125"/>
            <a:ext cx="1971675"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06CEA9C-5FA5-4F5C-9EE2-6CDCD9559BB0}"/>
              </a:ext>
            </a:extLst>
          </p:cNvPr>
          <p:cNvSpPr>
            <a:spLocks noGrp="1"/>
          </p:cNvSpPr>
          <p:nvPr>
            <p:ph type="dt" sz="half" idx="10"/>
          </p:nvPr>
        </p:nvSpPr>
        <p:spPr/>
        <p:txBody>
          <a:bodyPr/>
          <a:lstStyle>
            <a:lvl1pPr>
              <a:defRPr/>
            </a:lvl1pPr>
          </a:lstStyle>
          <a:p>
            <a:pPr>
              <a:defRPr/>
            </a:pPr>
            <a:fld id="{23F80E1E-376B-41FE-AF51-BC9220E88020}" type="datetimeFigureOut">
              <a:rPr lang="zh-TW" altLang="en-US"/>
              <a:pPr>
                <a:defRPr/>
              </a:pPr>
              <a:t>2024/8/30</a:t>
            </a:fld>
            <a:endParaRPr lang="zh-TW" altLang="en-US"/>
          </a:p>
        </p:txBody>
      </p:sp>
      <p:sp>
        <p:nvSpPr>
          <p:cNvPr id="5" name="頁尾版面配置區 4">
            <a:extLst>
              <a:ext uri="{FF2B5EF4-FFF2-40B4-BE49-F238E27FC236}">
                <a16:creationId xmlns:a16="http://schemas.microsoft.com/office/drawing/2014/main" id="{C553C8DD-0980-4F0F-831F-15A9C1A91E5C}"/>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7349EDEA-980E-4CBC-84DF-4443480ED48D}"/>
              </a:ext>
            </a:extLst>
          </p:cNvPr>
          <p:cNvSpPr>
            <a:spLocks noGrp="1"/>
          </p:cNvSpPr>
          <p:nvPr>
            <p:ph type="sldNum" sz="quarter" idx="12"/>
          </p:nvPr>
        </p:nvSpPr>
        <p:spPr/>
        <p:txBody>
          <a:bodyPr/>
          <a:lstStyle>
            <a:lvl1pPr>
              <a:defRPr/>
            </a:lvl1pPr>
          </a:lstStyle>
          <a:p>
            <a:pPr>
              <a:defRPr/>
            </a:pPr>
            <a:fld id="{3021CF41-6F5A-4E94-8852-050B954F82F3}" type="slidenum">
              <a:rPr lang="zh-TW" altLang="en-US"/>
              <a:pPr>
                <a:defRPr/>
              </a:pPr>
              <a:t>‹#›</a:t>
            </a:fld>
            <a:endParaRPr lang="zh-TW" altLang="en-US"/>
          </a:p>
        </p:txBody>
      </p:sp>
    </p:spTree>
    <p:extLst>
      <p:ext uri="{BB962C8B-B14F-4D97-AF65-F5344CB8AC3E}">
        <p14:creationId xmlns:p14="http://schemas.microsoft.com/office/powerpoint/2010/main" val="4051756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3199208" y="1752600"/>
            <a:ext cx="5143502" cy="1828800"/>
          </a:xfrm>
        </p:spPr>
        <p:txBody>
          <a:bodyPr rtlCol="0">
            <a:normAutofit/>
          </a:bodyPr>
          <a:lstStyle>
            <a:lvl1pPr algn="l" rtl="0">
              <a:defRPr sz="4050"/>
            </a:lvl1pPr>
          </a:lstStyle>
          <a:p>
            <a:r>
              <a:rPr lang="zh-TW" altLang="en-US" dirty="0"/>
              <a:t>按一下以編輯母片標題樣式</a:t>
            </a:r>
          </a:p>
        </p:txBody>
      </p:sp>
      <p:sp>
        <p:nvSpPr>
          <p:cNvPr id="3" name="副標題 2"/>
          <p:cNvSpPr>
            <a:spLocks noGrp="1"/>
          </p:cNvSpPr>
          <p:nvPr>
            <p:ph type="subTitle" idx="1"/>
          </p:nvPr>
        </p:nvSpPr>
        <p:spPr>
          <a:xfrm>
            <a:off x="3199207" y="3733800"/>
            <a:ext cx="5143502" cy="914400"/>
          </a:xfrm>
        </p:spPr>
        <p:txBody>
          <a:bodyPr/>
          <a:lstStyle>
            <a:lvl1pPr marL="0" indent="0" algn="l" rtl="0">
              <a:spcBef>
                <a:spcPts val="0"/>
              </a:spcBef>
              <a:buNone/>
              <a:defRPr sz="1800"/>
            </a:lvl1pPr>
            <a:lvl2pPr marL="342900" indent="0" algn="ctr" rtl="0">
              <a:buNone/>
              <a:defRPr sz="1500"/>
            </a:lvl2pPr>
            <a:lvl3pPr marL="685800" indent="0" algn="ctr" rtl="0">
              <a:buNone/>
              <a:defRPr sz="1350"/>
            </a:lvl3pPr>
            <a:lvl4pPr marL="1028700" indent="0" algn="ctr" rtl="0">
              <a:buNone/>
              <a:defRPr sz="1200"/>
            </a:lvl4pPr>
            <a:lvl5pPr marL="1371600" indent="0" algn="ctr" rtl="0">
              <a:buNone/>
              <a:defRPr sz="1200"/>
            </a:lvl5pPr>
            <a:lvl6pPr marL="1714500" indent="0" algn="ctr" rtl="0">
              <a:buNone/>
              <a:defRPr sz="1200"/>
            </a:lvl6pPr>
            <a:lvl7pPr marL="2057400" indent="0" algn="ctr" rtl="0">
              <a:buNone/>
              <a:defRPr sz="1200"/>
            </a:lvl7pPr>
            <a:lvl8pPr marL="2400300" indent="0" algn="ctr" rtl="0">
              <a:buNone/>
              <a:defRPr sz="1200"/>
            </a:lvl8pPr>
            <a:lvl9pPr marL="2743200" indent="0" algn="ctr" rtl="0">
              <a:buNone/>
              <a:defRPr sz="1200"/>
            </a:lvl9pPr>
          </a:lstStyle>
          <a:p>
            <a:r>
              <a:rPr lang="zh-TW" altLang="en-US" dirty="0"/>
              <a:t>按一下以編輯母片副標題樣式</a:t>
            </a:r>
          </a:p>
        </p:txBody>
      </p:sp>
    </p:spTree>
    <p:extLst>
      <p:ext uri="{BB962C8B-B14F-4D97-AF65-F5344CB8AC3E}">
        <p14:creationId xmlns:p14="http://schemas.microsoft.com/office/powerpoint/2010/main" val="3062328626"/>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兩項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r>
              <a:rPr lang="zh-TW" altLang="en-US" dirty="0"/>
              <a:t>按一下以編輯母片標題樣式</a:t>
            </a:r>
          </a:p>
        </p:txBody>
      </p:sp>
      <p:sp>
        <p:nvSpPr>
          <p:cNvPr id="3" name="內容預留位置 2"/>
          <p:cNvSpPr>
            <a:spLocks noGrp="1"/>
          </p:cNvSpPr>
          <p:nvPr>
            <p:ph sz="half" idx="1"/>
          </p:nvPr>
        </p:nvSpPr>
        <p:spPr>
          <a:xfrm>
            <a:off x="798909" y="1825625"/>
            <a:ext cx="3715941" cy="4187952"/>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內容預留位置 3"/>
          <p:cNvSpPr>
            <a:spLocks noGrp="1"/>
          </p:cNvSpPr>
          <p:nvPr>
            <p:ph sz="half" idx="2"/>
          </p:nvPr>
        </p:nvSpPr>
        <p:spPr>
          <a:xfrm>
            <a:off x="4629150" y="1825625"/>
            <a:ext cx="3713561" cy="4187952"/>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投影片編號預留位置 6">
            <a:extLst>
              <a:ext uri="{FF2B5EF4-FFF2-40B4-BE49-F238E27FC236}">
                <a16:creationId xmlns:a16="http://schemas.microsoft.com/office/drawing/2014/main" id="{BB6049B0-9DFB-42C4-9481-329421764B80}"/>
              </a:ext>
            </a:extLst>
          </p:cNvPr>
          <p:cNvSpPr>
            <a:spLocks noGrp="1"/>
          </p:cNvSpPr>
          <p:nvPr>
            <p:ph type="sldNum" sz="quarter" idx="10"/>
          </p:nvPr>
        </p:nvSpPr>
        <p:spPr/>
        <p:txBody>
          <a:bodyPr/>
          <a:lstStyle>
            <a:lvl1pPr defTabSz="685800" eaLnBrk="1" fontAlgn="auto" hangingPunct="1">
              <a:spcBef>
                <a:spcPts val="0"/>
              </a:spcBef>
              <a:spcAft>
                <a:spcPts val="0"/>
              </a:spcAft>
              <a:defRPr>
                <a:solidFill>
                  <a:srgbClr val="9A5315"/>
                </a:solidFill>
              </a:defRPr>
            </a:lvl1pPr>
          </a:lstStyle>
          <a:p>
            <a:pPr>
              <a:defRPr/>
            </a:pPr>
            <a:fld id="{EB2C040E-00A5-4D2C-A965-6A1902519637}" type="slidenum">
              <a:rPr lang="en-US" altLang="zh-TW"/>
              <a:pPr>
                <a:defRPr/>
              </a:pPr>
              <a:t>‹#›</a:t>
            </a:fld>
            <a:endParaRPr lang="zh-TW" altLang="en-US" dirty="0"/>
          </a:p>
        </p:txBody>
      </p:sp>
      <p:sp>
        <p:nvSpPr>
          <p:cNvPr id="6" name="頁尾預留位置 5">
            <a:extLst>
              <a:ext uri="{FF2B5EF4-FFF2-40B4-BE49-F238E27FC236}">
                <a16:creationId xmlns:a16="http://schemas.microsoft.com/office/drawing/2014/main" id="{5849320F-0D39-4B41-A095-4DF2CB39CCFD}"/>
              </a:ext>
            </a:extLst>
          </p:cNvPr>
          <p:cNvSpPr>
            <a:spLocks noGrp="1"/>
          </p:cNvSpPr>
          <p:nvPr>
            <p:ph type="ftr" sz="quarter" idx="11"/>
          </p:nvPr>
        </p:nvSpPr>
        <p:spPr/>
        <p:txBody>
          <a:bodyPr/>
          <a:lstStyle>
            <a:lvl1pPr defTabSz="685800" eaLnBrk="1" fontAlgn="auto" hangingPunct="1">
              <a:spcBef>
                <a:spcPts val="0"/>
              </a:spcBef>
              <a:spcAft>
                <a:spcPts val="0"/>
              </a:spcAft>
              <a:defRPr>
                <a:solidFill>
                  <a:srgbClr val="9A5315"/>
                </a:solidFill>
              </a:defRPr>
            </a:lvl1pPr>
          </a:lstStyle>
          <a:p>
            <a:pPr>
              <a:defRPr/>
            </a:pPr>
            <a:endParaRPr lang="zh-TW" altLang="en-US"/>
          </a:p>
        </p:txBody>
      </p:sp>
      <p:sp>
        <p:nvSpPr>
          <p:cNvPr id="7" name="日期預留位置 3">
            <a:extLst>
              <a:ext uri="{FF2B5EF4-FFF2-40B4-BE49-F238E27FC236}">
                <a16:creationId xmlns:a16="http://schemas.microsoft.com/office/drawing/2014/main" id="{7FD2EE80-E80E-4509-A58F-49FEB4E6C55A}"/>
              </a:ext>
            </a:extLst>
          </p:cNvPr>
          <p:cNvSpPr>
            <a:spLocks noGrp="1"/>
          </p:cNvSpPr>
          <p:nvPr>
            <p:ph type="dt" sz="half" idx="12"/>
          </p:nvPr>
        </p:nvSpPr>
        <p:spPr/>
        <p:txBody>
          <a:bodyPr/>
          <a:lstStyle>
            <a:lvl1pPr algn="l" defTabSz="685800" rtl="0" eaLnBrk="1" fontAlgn="auto" hangingPunct="1">
              <a:spcBef>
                <a:spcPts val="0"/>
              </a:spcBef>
              <a:spcAft>
                <a:spcPts val="0"/>
              </a:spcAft>
              <a:defRPr sz="825">
                <a:solidFill>
                  <a:srgbClr val="9A5315"/>
                </a:solidFill>
                <a:latin typeface="微軟正黑體" panose="020B0604030504040204" pitchFamily="34" charset="-120"/>
                <a:ea typeface="微軟正黑體" panose="020B0604030504040204" pitchFamily="34" charset="-120"/>
              </a:defRPr>
            </a:lvl1pPr>
          </a:lstStyle>
          <a:p>
            <a:pPr>
              <a:defRPr/>
            </a:pPr>
            <a:fld id="{C73B64ED-7636-48DD-A9E8-28CC68014574}" type="datetime1">
              <a:rPr lang="zh-TW" altLang="en-US"/>
              <a:pPr>
                <a:defRPr/>
              </a:pPr>
              <a:t>2024/8/30</a:t>
            </a:fld>
            <a:endParaRPr lang="zh-TW" altLang="en-US" dirty="0"/>
          </a:p>
        </p:txBody>
      </p:sp>
    </p:spTree>
    <p:extLst>
      <p:ext uri="{BB962C8B-B14F-4D97-AF65-F5344CB8AC3E}">
        <p14:creationId xmlns:p14="http://schemas.microsoft.com/office/powerpoint/2010/main" val="2020180979"/>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r>
              <a:rPr lang="zh-TW" altLang="en-US" dirty="0"/>
              <a:t>按一下以編輯母片標題樣式</a:t>
            </a:r>
          </a:p>
        </p:txBody>
      </p:sp>
      <p:sp>
        <p:nvSpPr>
          <p:cNvPr id="3" name="文字預留位置 2"/>
          <p:cNvSpPr>
            <a:spLocks noGrp="1"/>
          </p:cNvSpPr>
          <p:nvPr>
            <p:ph type="body" idx="1"/>
          </p:nvPr>
        </p:nvSpPr>
        <p:spPr>
          <a:xfrm>
            <a:off x="802386" y="1681163"/>
            <a:ext cx="3717036" cy="823912"/>
          </a:xfrm>
        </p:spPr>
        <p:txBody>
          <a:bodyPr anchor="b"/>
          <a:lstStyle>
            <a:lvl1pPr marL="0" indent="0" algn="l" rtl="0">
              <a:spcBef>
                <a:spcPts val="0"/>
              </a:spcBef>
              <a:buNone/>
              <a:defRPr sz="1800" b="1"/>
            </a:lvl1pPr>
            <a:lvl2pPr marL="342900" indent="0" algn="l" rtl="0">
              <a:buNone/>
              <a:defRPr sz="1500" b="1"/>
            </a:lvl2pPr>
            <a:lvl3pPr marL="685800" indent="0" algn="l" rtl="0">
              <a:buNone/>
              <a:defRPr sz="1350" b="1"/>
            </a:lvl3pPr>
            <a:lvl4pPr marL="1028700" indent="0" algn="l" rtl="0">
              <a:buNone/>
              <a:defRPr sz="1200" b="1"/>
            </a:lvl4pPr>
            <a:lvl5pPr marL="1371600" indent="0" algn="l" rtl="0">
              <a:buNone/>
              <a:defRPr sz="1200" b="1"/>
            </a:lvl5pPr>
            <a:lvl6pPr marL="1714500" indent="0" algn="l" rtl="0">
              <a:buNone/>
              <a:defRPr sz="1200" b="1"/>
            </a:lvl6pPr>
            <a:lvl7pPr marL="2057400" indent="0" algn="l" rtl="0">
              <a:buNone/>
              <a:defRPr sz="1200" b="1"/>
            </a:lvl7pPr>
            <a:lvl8pPr marL="2400300" indent="0" algn="l" rtl="0">
              <a:buNone/>
              <a:defRPr sz="1200" b="1"/>
            </a:lvl8pPr>
            <a:lvl9pPr marL="2743200" indent="0" algn="l" rtl="0">
              <a:buNone/>
              <a:defRPr sz="1200" b="1"/>
            </a:lvl9pPr>
          </a:lstStyle>
          <a:p>
            <a:pPr lvl="0"/>
            <a:r>
              <a:rPr lang="zh-TW" altLang="en-US" dirty="0"/>
              <a:t>編輯母片文字樣式</a:t>
            </a:r>
          </a:p>
        </p:txBody>
      </p:sp>
      <p:sp>
        <p:nvSpPr>
          <p:cNvPr id="4" name="內容預留位置 3"/>
          <p:cNvSpPr>
            <a:spLocks noGrp="1"/>
          </p:cNvSpPr>
          <p:nvPr>
            <p:ph sz="half" idx="2"/>
          </p:nvPr>
        </p:nvSpPr>
        <p:spPr>
          <a:xfrm>
            <a:off x="802386" y="2505076"/>
            <a:ext cx="3717036" cy="3476625"/>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文字預留位置 4"/>
          <p:cNvSpPr>
            <a:spLocks noGrp="1"/>
          </p:cNvSpPr>
          <p:nvPr>
            <p:ph type="body" sz="quarter" idx="3"/>
          </p:nvPr>
        </p:nvSpPr>
        <p:spPr>
          <a:xfrm>
            <a:off x="4629150" y="1681163"/>
            <a:ext cx="3717036" cy="823912"/>
          </a:xfrm>
        </p:spPr>
        <p:txBody>
          <a:bodyPr anchor="b"/>
          <a:lstStyle>
            <a:lvl1pPr marL="0" indent="0" algn="l" rtl="0">
              <a:spcBef>
                <a:spcPts val="0"/>
              </a:spcBef>
              <a:buNone/>
              <a:defRPr sz="1800" b="1"/>
            </a:lvl1pPr>
            <a:lvl2pPr marL="342900" indent="0" algn="l" rtl="0">
              <a:buNone/>
              <a:defRPr sz="1500" b="1"/>
            </a:lvl2pPr>
            <a:lvl3pPr marL="685800" indent="0" algn="l" rtl="0">
              <a:buNone/>
              <a:defRPr sz="1350" b="1"/>
            </a:lvl3pPr>
            <a:lvl4pPr marL="1028700" indent="0" algn="l" rtl="0">
              <a:buNone/>
              <a:defRPr sz="1200" b="1"/>
            </a:lvl4pPr>
            <a:lvl5pPr marL="1371600" indent="0" algn="l" rtl="0">
              <a:buNone/>
              <a:defRPr sz="1200" b="1"/>
            </a:lvl5pPr>
            <a:lvl6pPr marL="1714500" indent="0" algn="l" rtl="0">
              <a:buNone/>
              <a:defRPr sz="1200" b="1"/>
            </a:lvl6pPr>
            <a:lvl7pPr marL="2057400" indent="0" algn="l" rtl="0">
              <a:buNone/>
              <a:defRPr sz="1200" b="1"/>
            </a:lvl7pPr>
            <a:lvl8pPr marL="2400300" indent="0" algn="l" rtl="0">
              <a:buNone/>
              <a:defRPr sz="1200" b="1"/>
            </a:lvl8pPr>
            <a:lvl9pPr marL="2743200" indent="0" algn="l" rtl="0">
              <a:buNone/>
              <a:defRPr sz="1200" b="1"/>
            </a:lvl9pPr>
          </a:lstStyle>
          <a:p>
            <a:pPr lvl="0"/>
            <a:r>
              <a:rPr lang="zh-TW" altLang="en-US" dirty="0"/>
              <a:t>編輯母片文字樣式</a:t>
            </a:r>
          </a:p>
        </p:txBody>
      </p:sp>
      <p:sp>
        <p:nvSpPr>
          <p:cNvPr id="6" name="內容預留位置 5"/>
          <p:cNvSpPr>
            <a:spLocks noGrp="1"/>
          </p:cNvSpPr>
          <p:nvPr>
            <p:ph sz="quarter" idx="4"/>
          </p:nvPr>
        </p:nvSpPr>
        <p:spPr>
          <a:xfrm>
            <a:off x="4629150" y="2505076"/>
            <a:ext cx="3717036" cy="3476625"/>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投影片編號預留位置 8">
            <a:extLst>
              <a:ext uri="{FF2B5EF4-FFF2-40B4-BE49-F238E27FC236}">
                <a16:creationId xmlns:a16="http://schemas.microsoft.com/office/drawing/2014/main" id="{E08B64A3-AE84-466F-9969-F973843DB7B4}"/>
              </a:ext>
            </a:extLst>
          </p:cNvPr>
          <p:cNvSpPr>
            <a:spLocks noGrp="1"/>
          </p:cNvSpPr>
          <p:nvPr>
            <p:ph type="sldNum" sz="quarter" idx="10"/>
          </p:nvPr>
        </p:nvSpPr>
        <p:spPr/>
        <p:txBody>
          <a:bodyPr/>
          <a:lstStyle>
            <a:lvl1pPr defTabSz="685800" eaLnBrk="1" fontAlgn="auto" hangingPunct="1">
              <a:spcBef>
                <a:spcPts val="0"/>
              </a:spcBef>
              <a:spcAft>
                <a:spcPts val="0"/>
              </a:spcAft>
              <a:defRPr>
                <a:solidFill>
                  <a:srgbClr val="9A5315"/>
                </a:solidFill>
              </a:defRPr>
            </a:lvl1pPr>
          </a:lstStyle>
          <a:p>
            <a:pPr>
              <a:defRPr/>
            </a:pPr>
            <a:fld id="{B3E68E8F-3620-4F23-AEA7-91C7662F2D12}" type="slidenum">
              <a:rPr lang="en-US" altLang="zh-TW"/>
              <a:pPr>
                <a:defRPr/>
              </a:pPr>
              <a:t>‹#›</a:t>
            </a:fld>
            <a:endParaRPr lang="zh-TW" altLang="en-US" dirty="0"/>
          </a:p>
        </p:txBody>
      </p:sp>
      <p:sp>
        <p:nvSpPr>
          <p:cNvPr id="8" name="頁尾預留位置 7">
            <a:extLst>
              <a:ext uri="{FF2B5EF4-FFF2-40B4-BE49-F238E27FC236}">
                <a16:creationId xmlns:a16="http://schemas.microsoft.com/office/drawing/2014/main" id="{539DD3EA-B530-48F4-B4D4-DBFA187DAC9D}"/>
              </a:ext>
            </a:extLst>
          </p:cNvPr>
          <p:cNvSpPr>
            <a:spLocks noGrp="1"/>
          </p:cNvSpPr>
          <p:nvPr>
            <p:ph type="ftr" sz="quarter" idx="11"/>
          </p:nvPr>
        </p:nvSpPr>
        <p:spPr/>
        <p:txBody>
          <a:bodyPr/>
          <a:lstStyle>
            <a:lvl1pPr defTabSz="685800" eaLnBrk="1" fontAlgn="auto" hangingPunct="1">
              <a:spcBef>
                <a:spcPts val="0"/>
              </a:spcBef>
              <a:spcAft>
                <a:spcPts val="0"/>
              </a:spcAft>
              <a:defRPr>
                <a:solidFill>
                  <a:srgbClr val="9A5315"/>
                </a:solidFill>
              </a:defRPr>
            </a:lvl1pPr>
          </a:lstStyle>
          <a:p>
            <a:pPr>
              <a:defRPr/>
            </a:pPr>
            <a:endParaRPr lang="zh-TW" altLang="en-US"/>
          </a:p>
        </p:txBody>
      </p:sp>
      <p:sp>
        <p:nvSpPr>
          <p:cNvPr id="9" name="日期預留位置 3">
            <a:extLst>
              <a:ext uri="{FF2B5EF4-FFF2-40B4-BE49-F238E27FC236}">
                <a16:creationId xmlns:a16="http://schemas.microsoft.com/office/drawing/2014/main" id="{A8B52CBC-910A-486D-B2AE-F5A70C472269}"/>
              </a:ext>
            </a:extLst>
          </p:cNvPr>
          <p:cNvSpPr>
            <a:spLocks noGrp="1"/>
          </p:cNvSpPr>
          <p:nvPr>
            <p:ph type="dt" sz="half" idx="12"/>
          </p:nvPr>
        </p:nvSpPr>
        <p:spPr/>
        <p:txBody>
          <a:bodyPr/>
          <a:lstStyle>
            <a:lvl1pPr algn="l" defTabSz="685800" rtl="0" eaLnBrk="1" fontAlgn="auto" hangingPunct="1">
              <a:spcBef>
                <a:spcPts val="0"/>
              </a:spcBef>
              <a:spcAft>
                <a:spcPts val="0"/>
              </a:spcAft>
              <a:defRPr sz="825">
                <a:solidFill>
                  <a:srgbClr val="9A5315"/>
                </a:solidFill>
                <a:latin typeface="微軟正黑體" panose="020B0604030504040204" pitchFamily="34" charset="-120"/>
                <a:ea typeface="微軟正黑體" panose="020B0604030504040204" pitchFamily="34" charset="-120"/>
              </a:defRPr>
            </a:lvl1pPr>
          </a:lstStyle>
          <a:p>
            <a:pPr>
              <a:defRPr/>
            </a:pPr>
            <a:fld id="{C73B64ED-7636-48DD-A9E8-28CC68014574}" type="datetime1">
              <a:rPr lang="zh-TW" altLang="en-US"/>
              <a:pPr>
                <a:defRPr/>
              </a:pPr>
              <a:t>2024/8/30</a:t>
            </a:fld>
            <a:endParaRPr lang="zh-TW" altLang="en-US" dirty="0"/>
          </a:p>
        </p:txBody>
      </p:sp>
    </p:spTree>
    <p:extLst>
      <p:ext uri="{BB962C8B-B14F-4D97-AF65-F5344CB8AC3E}">
        <p14:creationId xmlns:p14="http://schemas.microsoft.com/office/powerpoint/2010/main" val="2205815333"/>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r>
              <a:rPr lang="zh-TW" altLang="en-US" dirty="0"/>
              <a:t>按一下以編輯母片標題樣式</a:t>
            </a:r>
          </a:p>
        </p:txBody>
      </p:sp>
      <p:sp>
        <p:nvSpPr>
          <p:cNvPr id="3" name="投影片編號預留位置 4">
            <a:extLst>
              <a:ext uri="{FF2B5EF4-FFF2-40B4-BE49-F238E27FC236}">
                <a16:creationId xmlns:a16="http://schemas.microsoft.com/office/drawing/2014/main" id="{F458A725-9CD2-4E42-9C9F-D76F23DD6D16}"/>
              </a:ext>
            </a:extLst>
          </p:cNvPr>
          <p:cNvSpPr>
            <a:spLocks noGrp="1"/>
          </p:cNvSpPr>
          <p:nvPr>
            <p:ph type="sldNum" sz="quarter" idx="10"/>
          </p:nvPr>
        </p:nvSpPr>
        <p:spPr/>
        <p:txBody>
          <a:bodyPr/>
          <a:lstStyle>
            <a:lvl1pPr defTabSz="685800" eaLnBrk="1" fontAlgn="auto" hangingPunct="1">
              <a:spcBef>
                <a:spcPts val="0"/>
              </a:spcBef>
              <a:spcAft>
                <a:spcPts val="0"/>
              </a:spcAft>
              <a:defRPr>
                <a:solidFill>
                  <a:srgbClr val="9A5315"/>
                </a:solidFill>
              </a:defRPr>
            </a:lvl1pPr>
          </a:lstStyle>
          <a:p>
            <a:pPr>
              <a:defRPr/>
            </a:pPr>
            <a:fld id="{D2DA86C6-C8C4-456F-8155-DD7C1035AA06}" type="slidenum">
              <a:rPr lang="en-US" altLang="zh-TW"/>
              <a:pPr>
                <a:defRPr/>
              </a:pPr>
              <a:t>‹#›</a:t>
            </a:fld>
            <a:endParaRPr lang="zh-TW" altLang="en-US" dirty="0"/>
          </a:p>
        </p:txBody>
      </p:sp>
      <p:sp>
        <p:nvSpPr>
          <p:cNvPr id="4" name="頁尾預留位置 3">
            <a:extLst>
              <a:ext uri="{FF2B5EF4-FFF2-40B4-BE49-F238E27FC236}">
                <a16:creationId xmlns:a16="http://schemas.microsoft.com/office/drawing/2014/main" id="{67C01F79-8CD9-4812-A144-0DA0C5342813}"/>
              </a:ext>
            </a:extLst>
          </p:cNvPr>
          <p:cNvSpPr>
            <a:spLocks noGrp="1"/>
          </p:cNvSpPr>
          <p:nvPr>
            <p:ph type="ftr" sz="quarter" idx="11"/>
          </p:nvPr>
        </p:nvSpPr>
        <p:spPr/>
        <p:txBody>
          <a:bodyPr/>
          <a:lstStyle>
            <a:lvl1pPr defTabSz="685800" eaLnBrk="1" fontAlgn="auto" hangingPunct="1">
              <a:spcBef>
                <a:spcPts val="0"/>
              </a:spcBef>
              <a:spcAft>
                <a:spcPts val="0"/>
              </a:spcAft>
              <a:defRPr>
                <a:solidFill>
                  <a:srgbClr val="9A5315"/>
                </a:solidFill>
              </a:defRPr>
            </a:lvl1pPr>
          </a:lstStyle>
          <a:p>
            <a:pPr>
              <a:defRPr/>
            </a:pPr>
            <a:endParaRPr lang="zh-TW" altLang="en-US"/>
          </a:p>
        </p:txBody>
      </p:sp>
      <p:sp>
        <p:nvSpPr>
          <p:cNvPr id="5" name="日期預留位置 3">
            <a:extLst>
              <a:ext uri="{FF2B5EF4-FFF2-40B4-BE49-F238E27FC236}">
                <a16:creationId xmlns:a16="http://schemas.microsoft.com/office/drawing/2014/main" id="{0FF8469A-C92F-4155-8230-6D654419919F}"/>
              </a:ext>
            </a:extLst>
          </p:cNvPr>
          <p:cNvSpPr>
            <a:spLocks noGrp="1"/>
          </p:cNvSpPr>
          <p:nvPr>
            <p:ph type="dt" sz="half" idx="12"/>
          </p:nvPr>
        </p:nvSpPr>
        <p:spPr/>
        <p:txBody>
          <a:bodyPr/>
          <a:lstStyle>
            <a:lvl1pPr algn="l" defTabSz="685800" rtl="0" eaLnBrk="1" fontAlgn="auto" hangingPunct="1">
              <a:spcBef>
                <a:spcPts val="0"/>
              </a:spcBef>
              <a:spcAft>
                <a:spcPts val="0"/>
              </a:spcAft>
              <a:defRPr sz="825">
                <a:solidFill>
                  <a:srgbClr val="9A5315"/>
                </a:solidFill>
                <a:latin typeface="微軟正黑體" panose="020B0604030504040204" pitchFamily="34" charset="-120"/>
                <a:ea typeface="微軟正黑體" panose="020B0604030504040204" pitchFamily="34" charset="-120"/>
              </a:defRPr>
            </a:lvl1pPr>
          </a:lstStyle>
          <a:p>
            <a:pPr>
              <a:defRPr/>
            </a:pPr>
            <a:fld id="{C73B64ED-7636-48DD-A9E8-28CC68014574}" type="datetime1">
              <a:rPr lang="zh-TW" altLang="en-US"/>
              <a:pPr>
                <a:defRPr/>
              </a:pPr>
              <a:t>2024/8/30</a:t>
            </a:fld>
            <a:endParaRPr lang="zh-TW" altLang="en-US" dirty="0"/>
          </a:p>
        </p:txBody>
      </p:sp>
    </p:spTree>
    <p:extLst>
      <p:ext uri="{BB962C8B-B14F-4D97-AF65-F5344CB8AC3E}">
        <p14:creationId xmlns:p14="http://schemas.microsoft.com/office/powerpoint/2010/main" val="2180660919"/>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EC4538C9-7565-4210-9E92-7831B161B5B7}" type="datetimeFigureOut">
              <a:rPr lang="zh-TW" altLang="en-US" smtClean="0"/>
              <a:pPr/>
              <a:t>2024/8/30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933D5D1-A270-4ED8-836E-2A3281199BC1}" type="slidenum">
              <a:rPr lang="zh-TW" altLang="en-US" smtClean="0"/>
              <a:pPr/>
              <a:t>‹#›</a:t>
            </a:fld>
            <a:endParaRPr lang="zh-TW" altLang="en-US"/>
          </a:p>
        </p:txBody>
      </p:sp>
    </p:spTree>
    <p:extLst>
      <p:ext uri="{BB962C8B-B14F-4D97-AF65-F5344CB8AC3E}">
        <p14:creationId xmlns:p14="http://schemas.microsoft.com/office/powerpoint/2010/main" val="11489354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C4538C9-7565-4210-9E92-7831B161B5B7}" type="datetimeFigureOut">
              <a:rPr lang="zh-TW" altLang="en-US" smtClean="0"/>
              <a:pPr/>
              <a:t>2024/8/30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933D5D1-A270-4ED8-836E-2A3281199BC1}" type="slidenum">
              <a:rPr lang="zh-TW" altLang="en-US" smtClean="0"/>
              <a:pPr/>
              <a:t>‹#›</a:t>
            </a:fld>
            <a:endParaRPr lang="zh-TW" altLang="en-US"/>
          </a:p>
        </p:txBody>
      </p:sp>
    </p:spTree>
    <p:extLst>
      <p:ext uri="{BB962C8B-B14F-4D97-AF65-F5344CB8AC3E}">
        <p14:creationId xmlns:p14="http://schemas.microsoft.com/office/powerpoint/2010/main" val="8330150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EC4538C9-7565-4210-9E92-7831B161B5B7}" type="datetimeFigureOut">
              <a:rPr lang="zh-TW" altLang="en-US" smtClean="0"/>
              <a:pPr/>
              <a:t>2024/8/30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933D5D1-A270-4ED8-836E-2A3281199BC1}" type="slidenum">
              <a:rPr lang="zh-TW" altLang="en-US" smtClean="0"/>
              <a:pPr/>
              <a:t>‹#›</a:t>
            </a:fld>
            <a:endParaRPr lang="zh-TW" altLang="en-US"/>
          </a:p>
        </p:txBody>
      </p:sp>
    </p:spTree>
    <p:extLst>
      <p:ext uri="{BB962C8B-B14F-4D97-AF65-F5344CB8AC3E}">
        <p14:creationId xmlns:p14="http://schemas.microsoft.com/office/powerpoint/2010/main" val="10867725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EC4538C9-7565-4210-9E92-7831B161B5B7}" type="datetimeFigureOut">
              <a:rPr lang="zh-TW" altLang="en-US" smtClean="0"/>
              <a:pPr/>
              <a:t>2024/8/30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933D5D1-A270-4ED8-836E-2A3281199BC1}" type="slidenum">
              <a:rPr lang="zh-TW" altLang="en-US" smtClean="0"/>
              <a:pPr/>
              <a:t>‹#›</a:t>
            </a:fld>
            <a:endParaRPr lang="zh-TW" altLang="en-US"/>
          </a:p>
        </p:txBody>
      </p:sp>
    </p:spTree>
    <p:extLst>
      <p:ext uri="{BB962C8B-B14F-4D97-AF65-F5344CB8AC3E}">
        <p14:creationId xmlns:p14="http://schemas.microsoft.com/office/powerpoint/2010/main" val="374293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EC4538C9-7565-4210-9E92-7831B161B5B7}" type="datetimeFigureOut">
              <a:rPr lang="zh-TW" altLang="en-US" smtClean="0"/>
              <a:pPr/>
              <a:t>2024/8/30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2933D5D1-A270-4ED8-836E-2A3281199BC1}" type="slidenum">
              <a:rPr lang="zh-TW" altLang="en-US" smtClean="0"/>
              <a:pPr/>
              <a:t>‹#›</a:t>
            </a:fld>
            <a:endParaRPr lang="zh-TW" altLang="en-US"/>
          </a:p>
        </p:txBody>
      </p:sp>
    </p:spTree>
    <p:extLst>
      <p:ext uri="{BB962C8B-B14F-4D97-AF65-F5344CB8AC3E}">
        <p14:creationId xmlns:p14="http://schemas.microsoft.com/office/powerpoint/2010/main" val="471440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94A1BC2D-0782-4356-A08F-A84B2BC082BF}"/>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442F6A2A-C9FA-41F5-89AE-0A5CD76AA3A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94A87E5B-664C-4018-985E-BAE9C5BBDAC1}"/>
              </a:ext>
            </a:extLst>
          </p:cNvPr>
          <p:cNvSpPr>
            <a:spLocks noGrp="1" noChangeArrowheads="1"/>
          </p:cNvSpPr>
          <p:nvPr>
            <p:ph type="sldNum" sz="quarter" idx="12"/>
          </p:nvPr>
        </p:nvSpPr>
        <p:spPr>
          <a:ln/>
        </p:spPr>
        <p:txBody>
          <a:bodyPr/>
          <a:lstStyle>
            <a:lvl1pPr>
              <a:defRPr/>
            </a:lvl1pPr>
          </a:lstStyle>
          <a:p>
            <a:pPr>
              <a:defRPr/>
            </a:pPr>
            <a:fld id="{07B16CF6-268D-4DF6-9201-ABA02276CA5C}" type="slidenum">
              <a:rPr lang="zh-CN" altLang="en-US"/>
              <a:pPr>
                <a:defRPr/>
              </a:pPr>
              <a:t>‹#›</a:t>
            </a:fld>
            <a:endParaRPr lang="en-US" altLang="zh-CN"/>
          </a:p>
        </p:txBody>
      </p:sp>
    </p:spTree>
    <p:extLst>
      <p:ext uri="{BB962C8B-B14F-4D97-AF65-F5344CB8AC3E}">
        <p14:creationId xmlns:p14="http://schemas.microsoft.com/office/powerpoint/2010/main" val="1516106349"/>
      </p:ext>
    </p:extLst>
  </p:cSld>
  <p:clrMapOvr>
    <a:masterClrMapping/>
  </p:clrMapOvr>
  <p:transition spd="slow">
    <p:newsflash/>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EC4538C9-7565-4210-9E92-7831B161B5B7}" type="datetimeFigureOut">
              <a:rPr lang="zh-TW" altLang="en-US" smtClean="0"/>
              <a:pPr/>
              <a:t>2024/8/30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2933D5D1-A270-4ED8-836E-2A3281199BC1}" type="slidenum">
              <a:rPr lang="zh-TW" altLang="en-US" smtClean="0"/>
              <a:pPr/>
              <a:t>‹#›</a:t>
            </a:fld>
            <a:endParaRPr lang="zh-TW" altLang="en-US"/>
          </a:p>
        </p:txBody>
      </p:sp>
    </p:spTree>
    <p:extLst>
      <p:ext uri="{BB962C8B-B14F-4D97-AF65-F5344CB8AC3E}">
        <p14:creationId xmlns:p14="http://schemas.microsoft.com/office/powerpoint/2010/main" val="28610561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EC4538C9-7565-4210-9E92-7831B161B5B7}" type="datetimeFigureOut">
              <a:rPr lang="zh-TW" altLang="en-US" smtClean="0"/>
              <a:pPr/>
              <a:t>2024/8/30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2933D5D1-A270-4ED8-836E-2A3281199BC1}" type="slidenum">
              <a:rPr lang="zh-TW" altLang="en-US" smtClean="0"/>
              <a:pPr/>
              <a:t>‹#›</a:t>
            </a:fld>
            <a:endParaRPr lang="zh-TW" altLang="en-US"/>
          </a:p>
        </p:txBody>
      </p:sp>
    </p:spTree>
    <p:extLst>
      <p:ext uri="{BB962C8B-B14F-4D97-AF65-F5344CB8AC3E}">
        <p14:creationId xmlns:p14="http://schemas.microsoft.com/office/powerpoint/2010/main" val="7069824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EC4538C9-7565-4210-9E92-7831B161B5B7}" type="datetimeFigureOut">
              <a:rPr lang="zh-TW" altLang="en-US" smtClean="0"/>
              <a:pPr/>
              <a:t>2024/8/30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933D5D1-A270-4ED8-836E-2A3281199BC1}" type="slidenum">
              <a:rPr lang="zh-TW" altLang="en-US" smtClean="0"/>
              <a:pPr/>
              <a:t>‹#›</a:t>
            </a:fld>
            <a:endParaRPr lang="zh-TW" altLang="en-US"/>
          </a:p>
        </p:txBody>
      </p:sp>
    </p:spTree>
    <p:extLst>
      <p:ext uri="{BB962C8B-B14F-4D97-AF65-F5344CB8AC3E}">
        <p14:creationId xmlns:p14="http://schemas.microsoft.com/office/powerpoint/2010/main" val="21523075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EC4538C9-7565-4210-9E92-7831B161B5B7}" type="datetimeFigureOut">
              <a:rPr lang="zh-TW" altLang="en-US" smtClean="0"/>
              <a:pPr/>
              <a:t>2024/8/30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933D5D1-A270-4ED8-836E-2A3281199BC1}" type="slidenum">
              <a:rPr lang="zh-TW" altLang="en-US" smtClean="0"/>
              <a:pPr/>
              <a:t>‹#›</a:t>
            </a:fld>
            <a:endParaRPr lang="zh-TW" altLang="en-US"/>
          </a:p>
        </p:txBody>
      </p:sp>
    </p:spTree>
    <p:extLst>
      <p:ext uri="{BB962C8B-B14F-4D97-AF65-F5344CB8AC3E}">
        <p14:creationId xmlns:p14="http://schemas.microsoft.com/office/powerpoint/2010/main" val="26140762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C4538C9-7565-4210-9E92-7831B161B5B7}" type="datetimeFigureOut">
              <a:rPr lang="zh-TW" altLang="en-US" smtClean="0"/>
              <a:pPr/>
              <a:t>2024/8/30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933D5D1-A270-4ED8-836E-2A3281199BC1}" type="slidenum">
              <a:rPr lang="zh-TW" altLang="en-US" smtClean="0"/>
              <a:pPr/>
              <a:t>‹#›</a:t>
            </a:fld>
            <a:endParaRPr lang="zh-TW" altLang="en-US"/>
          </a:p>
        </p:txBody>
      </p:sp>
    </p:spTree>
    <p:extLst>
      <p:ext uri="{BB962C8B-B14F-4D97-AF65-F5344CB8AC3E}">
        <p14:creationId xmlns:p14="http://schemas.microsoft.com/office/powerpoint/2010/main" val="34530191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C4538C9-7565-4210-9E92-7831B161B5B7}" type="datetimeFigureOut">
              <a:rPr lang="zh-TW" altLang="en-US" smtClean="0"/>
              <a:pPr/>
              <a:t>2024/8/30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933D5D1-A270-4ED8-836E-2A3281199BC1}" type="slidenum">
              <a:rPr lang="zh-TW" altLang="en-US" smtClean="0"/>
              <a:pPr/>
              <a:t>‹#›</a:t>
            </a:fld>
            <a:endParaRPr lang="zh-TW" altLang="en-US"/>
          </a:p>
        </p:txBody>
      </p:sp>
    </p:spTree>
    <p:extLst>
      <p:ext uri="{BB962C8B-B14F-4D97-AF65-F5344CB8AC3E}">
        <p14:creationId xmlns:p14="http://schemas.microsoft.com/office/powerpoint/2010/main" val="20899898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56015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42464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21372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0310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F22823-4C7F-4412-854E-0C490CAB53B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F259FF3C-6C1D-4215-A911-563CF13435AD}"/>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D6A92B48-D7CE-414B-99C4-1D5F54C48A3F}"/>
              </a:ext>
            </a:extLst>
          </p:cNvPr>
          <p:cNvSpPr>
            <a:spLocks noGrp="1" noChangeArrowheads="1"/>
          </p:cNvSpPr>
          <p:nvPr>
            <p:ph type="sldNum" sz="quarter" idx="12"/>
          </p:nvPr>
        </p:nvSpPr>
        <p:spPr>
          <a:ln/>
        </p:spPr>
        <p:txBody>
          <a:bodyPr/>
          <a:lstStyle>
            <a:lvl1pPr>
              <a:defRPr/>
            </a:lvl1pPr>
          </a:lstStyle>
          <a:p>
            <a:pPr>
              <a:defRPr/>
            </a:pPr>
            <a:fld id="{A765357A-D1C7-4205-89B5-23CE2EC76EA4}" type="slidenum">
              <a:rPr lang="zh-CN" altLang="en-US"/>
              <a:pPr>
                <a:defRPr/>
              </a:pPr>
              <a:t>‹#›</a:t>
            </a:fld>
            <a:endParaRPr lang="en-US" altLang="zh-CN"/>
          </a:p>
        </p:txBody>
      </p:sp>
    </p:spTree>
    <p:extLst>
      <p:ext uri="{BB962C8B-B14F-4D97-AF65-F5344CB8AC3E}">
        <p14:creationId xmlns:p14="http://schemas.microsoft.com/office/powerpoint/2010/main" val="2004955892"/>
      </p:ext>
    </p:extLst>
  </p:cSld>
  <p:clrMapOvr>
    <a:masterClrMapping/>
  </p:clrMapOvr>
  <p:transition spd="slow">
    <p:newsflash/>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2081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83912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55962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44719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2717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25009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21243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3199208" y="1752600"/>
            <a:ext cx="5143502" cy="1828800"/>
          </a:xfrm>
        </p:spPr>
        <p:txBody>
          <a:bodyPr rtlCol="0">
            <a:normAutofit/>
          </a:bodyPr>
          <a:lstStyle>
            <a:lvl1pPr algn="l" rtl="0">
              <a:defRPr sz="4050"/>
            </a:lvl1pPr>
          </a:lstStyle>
          <a:p>
            <a:r>
              <a:rPr lang="zh-TW" altLang="en-US" dirty="0"/>
              <a:t>按一下以編輯母片標題樣式</a:t>
            </a:r>
          </a:p>
        </p:txBody>
      </p:sp>
      <p:sp>
        <p:nvSpPr>
          <p:cNvPr id="3" name="副標題 2"/>
          <p:cNvSpPr>
            <a:spLocks noGrp="1"/>
          </p:cNvSpPr>
          <p:nvPr>
            <p:ph type="subTitle" idx="1"/>
          </p:nvPr>
        </p:nvSpPr>
        <p:spPr>
          <a:xfrm>
            <a:off x="3199207" y="3733800"/>
            <a:ext cx="5143502" cy="914400"/>
          </a:xfrm>
        </p:spPr>
        <p:txBody>
          <a:bodyPr/>
          <a:lstStyle>
            <a:lvl1pPr marL="0" indent="0" algn="l" rtl="0">
              <a:spcBef>
                <a:spcPts val="0"/>
              </a:spcBef>
              <a:buNone/>
              <a:defRPr sz="1800"/>
            </a:lvl1pPr>
            <a:lvl2pPr marL="342900" indent="0" algn="ctr" rtl="0">
              <a:buNone/>
              <a:defRPr sz="1500"/>
            </a:lvl2pPr>
            <a:lvl3pPr marL="685800" indent="0" algn="ctr" rtl="0">
              <a:buNone/>
              <a:defRPr sz="1350"/>
            </a:lvl3pPr>
            <a:lvl4pPr marL="1028700" indent="0" algn="ctr" rtl="0">
              <a:buNone/>
              <a:defRPr sz="1200"/>
            </a:lvl4pPr>
            <a:lvl5pPr marL="1371600" indent="0" algn="ctr" rtl="0">
              <a:buNone/>
              <a:defRPr sz="1200"/>
            </a:lvl5pPr>
            <a:lvl6pPr marL="1714500" indent="0" algn="ctr" rtl="0">
              <a:buNone/>
              <a:defRPr sz="1200"/>
            </a:lvl6pPr>
            <a:lvl7pPr marL="2057400" indent="0" algn="ctr" rtl="0">
              <a:buNone/>
              <a:defRPr sz="1200"/>
            </a:lvl7pPr>
            <a:lvl8pPr marL="2400300" indent="0" algn="ctr" rtl="0">
              <a:buNone/>
              <a:defRPr sz="1200"/>
            </a:lvl8pPr>
            <a:lvl9pPr marL="2743200" indent="0" algn="ctr" rtl="0">
              <a:buNone/>
              <a:defRPr sz="1200"/>
            </a:lvl9pPr>
          </a:lstStyle>
          <a:p>
            <a:r>
              <a:rPr lang="zh-TW" altLang="en-US" dirty="0"/>
              <a:t>按一下以編輯母片副標題樣式</a:t>
            </a:r>
          </a:p>
        </p:txBody>
      </p:sp>
    </p:spTree>
    <p:extLst>
      <p:ext uri="{BB962C8B-B14F-4D97-AF65-F5344CB8AC3E}">
        <p14:creationId xmlns:p14="http://schemas.microsoft.com/office/powerpoint/2010/main" val="98388878"/>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r>
              <a:rPr lang="zh-TW" altLang="en-US" dirty="0"/>
              <a:t>按一下以編輯母片標題樣式</a:t>
            </a:r>
          </a:p>
        </p:txBody>
      </p:sp>
      <p:sp>
        <p:nvSpPr>
          <p:cNvPr id="3" name="內容預留位置 2"/>
          <p:cNvSpPr>
            <a:spLocks noGrp="1"/>
          </p:cNvSpPr>
          <p:nvPr>
            <p:ph idx="1"/>
          </p:nvPr>
        </p:nvSpPr>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投影片編號預留位置 5">
            <a:extLst>
              <a:ext uri="{FF2B5EF4-FFF2-40B4-BE49-F238E27FC236}">
                <a16:creationId xmlns:a16="http://schemas.microsoft.com/office/drawing/2014/main" id="{34E98A42-1D70-46E8-999B-E022CF8269BA}"/>
              </a:ext>
            </a:extLst>
          </p:cNvPr>
          <p:cNvSpPr>
            <a:spLocks noGrp="1"/>
          </p:cNvSpPr>
          <p:nvPr>
            <p:ph type="sldNum" sz="quarter" idx="10"/>
          </p:nvPr>
        </p:nvSpPr>
        <p:spPr/>
        <p:txBody>
          <a:bodyPr/>
          <a:lstStyle>
            <a:lvl1pPr defTabSz="685800" eaLnBrk="1" fontAlgn="auto" hangingPunct="1">
              <a:spcBef>
                <a:spcPts val="0"/>
              </a:spcBef>
              <a:spcAft>
                <a:spcPts val="0"/>
              </a:spcAft>
              <a:defRPr>
                <a:solidFill>
                  <a:srgbClr val="9A5315"/>
                </a:solidFill>
              </a:defRPr>
            </a:lvl1pPr>
          </a:lstStyle>
          <a:p>
            <a:pPr>
              <a:defRPr/>
            </a:pPr>
            <a:fld id="{A8104E41-1035-4CEF-9B5C-02A1CEA77253}" type="slidenum">
              <a:rPr lang="en-US" altLang="zh-TW"/>
              <a:pPr>
                <a:defRPr/>
              </a:pPr>
              <a:t>‹#›</a:t>
            </a:fld>
            <a:endParaRPr lang="zh-TW" altLang="en-US" dirty="0"/>
          </a:p>
        </p:txBody>
      </p:sp>
      <p:sp>
        <p:nvSpPr>
          <p:cNvPr id="5" name="頁尾預留位置 4">
            <a:extLst>
              <a:ext uri="{FF2B5EF4-FFF2-40B4-BE49-F238E27FC236}">
                <a16:creationId xmlns:a16="http://schemas.microsoft.com/office/drawing/2014/main" id="{8D4BC0BD-D374-400C-AA7E-1FC0512A3700}"/>
              </a:ext>
            </a:extLst>
          </p:cNvPr>
          <p:cNvSpPr>
            <a:spLocks noGrp="1"/>
          </p:cNvSpPr>
          <p:nvPr>
            <p:ph type="ftr" sz="quarter" idx="11"/>
          </p:nvPr>
        </p:nvSpPr>
        <p:spPr/>
        <p:txBody>
          <a:bodyPr/>
          <a:lstStyle>
            <a:lvl1pPr defTabSz="685800" eaLnBrk="1" fontAlgn="auto" hangingPunct="1">
              <a:spcBef>
                <a:spcPts val="0"/>
              </a:spcBef>
              <a:spcAft>
                <a:spcPts val="0"/>
              </a:spcAft>
              <a:defRPr>
                <a:solidFill>
                  <a:srgbClr val="9A5315"/>
                </a:solidFill>
              </a:defRPr>
            </a:lvl1pPr>
          </a:lstStyle>
          <a:p>
            <a:pPr>
              <a:defRPr/>
            </a:pPr>
            <a:endParaRPr lang="zh-TW" altLang="en-US"/>
          </a:p>
        </p:txBody>
      </p:sp>
      <p:sp>
        <p:nvSpPr>
          <p:cNvPr id="6" name="日期預留位置 3">
            <a:extLst>
              <a:ext uri="{FF2B5EF4-FFF2-40B4-BE49-F238E27FC236}">
                <a16:creationId xmlns:a16="http://schemas.microsoft.com/office/drawing/2014/main" id="{B3B40E6E-8BF4-48D4-A857-76E323C85316}"/>
              </a:ext>
            </a:extLst>
          </p:cNvPr>
          <p:cNvSpPr>
            <a:spLocks noGrp="1"/>
          </p:cNvSpPr>
          <p:nvPr>
            <p:ph type="dt" sz="half" idx="12"/>
          </p:nvPr>
        </p:nvSpPr>
        <p:spPr/>
        <p:txBody>
          <a:bodyPr/>
          <a:lstStyle>
            <a:lvl1pPr algn="l" defTabSz="685800" rtl="0" eaLnBrk="1" fontAlgn="auto" hangingPunct="1">
              <a:spcBef>
                <a:spcPts val="0"/>
              </a:spcBef>
              <a:spcAft>
                <a:spcPts val="0"/>
              </a:spcAft>
              <a:defRPr sz="825">
                <a:solidFill>
                  <a:srgbClr val="9A5315"/>
                </a:solidFill>
                <a:latin typeface="微軟正黑體" panose="020B0604030504040204" pitchFamily="34" charset="-120"/>
                <a:ea typeface="微軟正黑體" panose="020B0604030504040204" pitchFamily="34" charset="-120"/>
              </a:defRPr>
            </a:lvl1pPr>
          </a:lstStyle>
          <a:p>
            <a:pPr>
              <a:defRPr/>
            </a:pPr>
            <a:fld id="{C73B64ED-7636-48DD-A9E8-28CC68014574}" type="datetime1">
              <a:rPr lang="zh-TW" altLang="en-US"/>
              <a:pPr>
                <a:defRPr/>
              </a:pPr>
              <a:t>2024/8/30</a:t>
            </a:fld>
            <a:endParaRPr lang="zh-TW" altLang="en-US" dirty="0"/>
          </a:p>
        </p:txBody>
      </p:sp>
    </p:spTree>
    <p:extLst>
      <p:ext uri="{BB962C8B-B14F-4D97-AF65-F5344CB8AC3E}">
        <p14:creationId xmlns:p14="http://schemas.microsoft.com/office/powerpoint/2010/main" val="3589785044"/>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cSld name="兩項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r>
              <a:rPr lang="zh-TW" altLang="en-US" dirty="0"/>
              <a:t>按一下以編輯母片標題樣式</a:t>
            </a:r>
          </a:p>
        </p:txBody>
      </p:sp>
      <p:sp>
        <p:nvSpPr>
          <p:cNvPr id="3" name="內容預留位置 2"/>
          <p:cNvSpPr>
            <a:spLocks noGrp="1"/>
          </p:cNvSpPr>
          <p:nvPr>
            <p:ph sz="half" idx="1"/>
          </p:nvPr>
        </p:nvSpPr>
        <p:spPr>
          <a:xfrm>
            <a:off x="798909" y="1825625"/>
            <a:ext cx="3715941" cy="4187952"/>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內容預留位置 3"/>
          <p:cNvSpPr>
            <a:spLocks noGrp="1"/>
          </p:cNvSpPr>
          <p:nvPr>
            <p:ph sz="half" idx="2"/>
          </p:nvPr>
        </p:nvSpPr>
        <p:spPr>
          <a:xfrm>
            <a:off x="4629150" y="1825625"/>
            <a:ext cx="3713561" cy="4187952"/>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投影片編號預留位置 6">
            <a:extLst>
              <a:ext uri="{FF2B5EF4-FFF2-40B4-BE49-F238E27FC236}">
                <a16:creationId xmlns:a16="http://schemas.microsoft.com/office/drawing/2014/main" id="{BB6049B0-9DFB-42C4-9481-329421764B80}"/>
              </a:ext>
            </a:extLst>
          </p:cNvPr>
          <p:cNvSpPr>
            <a:spLocks noGrp="1"/>
          </p:cNvSpPr>
          <p:nvPr>
            <p:ph type="sldNum" sz="quarter" idx="10"/>
          </p:nvPr>
        </p:nvSpPr>
        <p:spPr/>
        <p:txBody>
          <a:bodyPr/>
          <a:lstStyle>
            <a:lvl1pPr defTabSz="685800" eaLnBrk="1" fontAlgn="auto" hangingPunct="1">
              <a:spcBef>
                <a:spcPts val="0"/>
              </a:spcBef>
              <a:spcAft>
                <a:spcPts val="0"/>
              </a:spcAft>
              <a:defRPr>
                <a:solidFill>
                  <a:srgbClr val="9A5315"/>
                </a:solidFill>
              </a:defRPr>
            </a:lvl1pPr>
          </a:lstStyle>
          <a:p>
            <a:pPr>
              <a:defRPr/>
            </a:pPr>
            <a:fld id="{EB2C040E-00A5-4D2C-A965-6A1902519637}" type="slidenum">
              <a:rPr lang="en-US" altLang="zh-TW"/>
              <a:pPr>
                <a:defRPr/>
              </a:pPr>
              <a:t>‹#›</a:t>
            </a:fld>
            <a:endParaRPr lang="zh-TW" altLang="en-US" dirty="0"/>
          </a:p>
        </p:txBody>
      </p:sp>
      <p:sp>
        <p:nvSpPr>
          <p:cNvPr id="6" name="頁尾預留位置 5">
            <a:extLst>
              <a:ext uri="{FF2B5EF4-FFF2-40B4-BE49-F238E27FC236}">
                <a16:creationId xmlns:a16="http://schemas.microsoft.com/office/drawing/2014/main" id="{5849320F-0D39-4B41-A095-4DF2CB39CCFD}"/>
              </a:ext>
            </a:extLst>
          </p:cNvPr>
          <p:cNvSpPr>
            <a:spLocks noGrp="1"/>
          </p:cNvSpPr>
          <p:nvPr>
            <p:ph type="ftr" sz="quarter" idx="11"/>
          </p:nvPr>
        </p:nvSpPr>
        <p:spPr/>
        <p:txBody>
          <a:bodyPr/>
          <a:lstStyle>
            <a:lvl1pPr defTabSz="685800" eaLnBrk="1" fontAlgn="auto" hangingPunct="1">
              <a:spcBef>
                <a:spcPts val="0"/>
              </a:spcBef>
              <a:spcAft>
                <a:spcPts val="0"/>
              </a:spcAft>
              <a:defRPr>
                <a:solidFill>
                  <a:srgbClr val="9A5315"/>
                </a:solidFill>
              </a:defRPr>
            </a:lvl1pPr>
          </a:lstStyle>
          <a:p>
            <a:pPr>
              <a:defRPr/>
            </a:pPr>
            <a:endParaRPr lang="zh-TW" altLang="en-US"/>
          </a:p>
        </p:txBody>
      </p:sp>
      <p:sp>
        <p:nvSpPr>
          <p:cNvPr id="7" name="日期預留位置 3">
            <a:extLst>
              <a:ext uri="{FF2B5EF4-FFF2-40B4-BE49-F238E27FC236}">
                <a16:creationId xmlns:a16="http://schemas.microsoft.com/office/drawing/2014/main" id="{7FD2EE80-E80E-4509-A58F-49FEB4E6C55A}"/>
              </a:ext>
            </a:extLst>
          </p:cNvPr>
          <p:cNvSpPr>
            <a:spLocks noGrp="1"/>
          </p:cNvSpPr>
          <p:nvPr>
            <p:ph type="dt" sz="half" idx="12"/>
          </p:nvPr>
        </p:nvSpPr>
        <p:spPr/>
        <p:txBody>
          <a:bodyPr/>
          <a:lstStyle>
            <a:lvl1pPr algn="l" defTabSz="685800" rtl="0" eaLnBrk="1" fontAlgn="auto" hangingPunct="1">
              <a:spcBef>
                <a:spcPts val="0"/>
              </a:spcBef>
              <a:spcAft>
                <a:spcPts val="0"/>
              </a:spcAft>
              <a:defRPr sz="825">
                <a:solidFill>
                  <a:srgbClr val="9A5315"/>
                </a:solidFill>
                <a:latin typeface="微軟正黑體" panose="020B0604030504040204" pitchFamily="34" charset="-120"/>
                <a:ea typeface="微軟正黑體" panose="020B0604030504040204" pitchFamily="34" charset="-120"/>
              </a:defRPr>
            </a:lvl1pPr>
          </a:lstStyle>
          <a:p>
            <a:pPr>
              <a:defRPr/>
            </a:pPr>
            <a:fld id="{C73B64ED-7636-48DD-A9E8-28CC68014574}" type="datetime1">
              <a:rPr lang="zh-TW" altLang="en-US"/>
              <a:pPr>
                <a:defRPr/>
              </a:pPr>
              <a:t>2024/8/30</a:t>
            </a:fld>
            <a:endParaRPr lang="zh-TW" altLang="en-US" dirty="0"/>
          </a:p>
        </p:txBody>
      </p:sp>
    </p:spTree>
    <p:extLst>
      <p:ext uri="{BB962C8B-B14F-4D97-AF65-F5344CB8AC3E}">
        <p14:creationId xmlns:p14="http://schemas.microsoft.com/office/powerpoint/2010/main" val="331718889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a:extLst>
              <a:ext uri="{FF2B5EF4-FFF2-40B4-BE49-F238E27FC236}">
                <a16:creationId xmlns:a16="http://schemas.microsoft.com/office/drawing/2014/main" id="{DD817632-5824-431E-807B-7EBCAE3D9DA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998F6C6E-7CE5-40EF-B5AA-589C09C404D5}"/>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16BC0B66-39DD-4DFD-B2AA-FF85D7497EDE}"/>
              </a:ext>
            </a:extLst>
          </p:cNvPr>
          <p:cNvSpPr>
            <a:spLocks noGrp="1" noChangeArrowheads="1"/>
          </p:cNvSpPr>
          <p:nvPr>
            <p:ph type="sldNum" sz="quarter" idx="12"/>
          </p:nvPr>
        </p:nvSpPr>
        <p:spPr>
          <a:ln/>
        </p:spPr>
        <p:txBody>
          <a:bodyPr/>
          <a:lstStyle>
            <a:lvl1pPr>
              <a:defRPr/>
            </a:lvl1pPr>
          </a:lstStyle>
          <a:p>
            <a:pPr>
              <a:defRPr/>
            </a:pPr>
            <a:fld id="{08DA86A1-AB3D-46C5-BBB7-E6399AE77B9A}" type="slidenum">
              <a:rPr lang="zh-CN" altLang="en-US"/>
              <a:pPr>
                <a:defRPr/>
              </a:pPr>
              <a:t>‹#›</a:t>
            </a:fld>
            <a:endParaRPr lang="en-US" altLang="zh-CN"/>
          </a:p>
        </p:txBody>
      </p:sp>
    </p:spTree>
    <p:extLst>
      <p:ext uri="{BB962C8B-B14F-4D97-AF65-F5344CB8AC3E}">
        <p14:creationId xmlns:p14="http://schemas.microsoft.com/office/powerpoint/2010/main" val="2280337220"/>
      </p:ext>
    </p:extLst>
  </p:cSld>
  <p:clrMapOvr>
    <a:masterClrMapping/>
  </p:clrMapOvr>
  <p:transition spd="slow">
    <p:newsflash/>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r>
              <a:rPr lang="zh-TW" altLang="en-US" dirty="0"/>
              <a:t>按一下以編輯母片標題樣式</a:t>
            </a:r>
          </a:p>
        </p:txBody>
      </p:sp>
      <p:sp>
        <p:nvSpPr>
          <p:cNvPr id="3" name="文字預留位置 2"/>
          <p:cNvSpPr>
            <a:spLocks noGrp="1"/>
          </p:cNvSpPr>
          <p:nvPr>
            <p:ph type="body" idx="1"/>
          </p:nvPr>
        </p:nvSpPr>
        <p:spPr>
          <a:xfrm>
            <a:off x="802386" y="1681163"/>
            <a:ext cx="3717036" cy="823912"/>
          </a:xfrm>
        </p:spPr>
        <p:txBody>
          <a:bodyPr anchor="b"/>
          <a:lstStyle>
            <a:lvl1pPr marL="0" indent="0" algn="l" rtl="0">
              <a:spcBef>
                <a:spcPts val="0"/>
              </a:spcBef>
              <a:buNone/>
              <a:defRPr sz="1800" b="1"/>
            </a:lvl1pPr>
            <a:lvl2pPr marL="342900" indent="0" algn="l" rtl="0">
              <a:buNone/>
              <a:defRPr sz="1500" b="1"/>
            </a:lvl2pPr>
            <a:lvl3pPr marL="685800" indent="0" algn="l" rtl="0">
              <a:buNone/>
              <a:defRPr sz="1350" b="1"/>
            </a:lvl3pPr>
            <a:lvl4pPr marL="1028700" indent="0" algn="l" rtl="0">
              <a:buNone/>
              <a:defRPr sz="1200" b="1"/>
            </a:lvl4pPr>
            <a:lvl5pPr marL="1371600" indent="0" algn="l" rtl="0">
              <a:buNone/>
              <a:defRPr sz="1200" b="1"/>
            </a:lvl5pPr>
            <a:lvl6pPr marL="1714500" indent="0" algn="l" rtl="0">
              <a:buNone/>
              <a:defRPr sz="1200" b="1"/>
            </a:lvl6pPr>
            <a:lvl7pPr marL="2057400" indent="0" algn="l" rtl="0">
              <a:buNone/>
              <a:defRPr sz="1200" b="1"/>
            </a:lvl7pPr>
            <a:lvl8pPr marL="2400300" indent="0" algn="l" rtl="0">
              <a:buNone/>
              <a:defRPr sz="1200" b="1"/>
            </a:lvl8pPr>
            <a:lvl9pPr marL="2743200" indent="0" algn="l" rtl="0">
              <a:buNone/>
              <a:defRPr sz="1200" b="1"/>
            </a:lvl9pPr>
          </a:lstStyle>
          <a:p>
            <a:pPr lvl="0"/>
            <a:r>
              <a:rPr lang="zh-TW" altLang="en-US" dirty="0"/>
              <a:t>編輯母片文字樣式</a:t>
            </a:r>
          </a:p>
        </p:txBody>
      </p:sp>
      <p:sp>
        <p:nvSpPr>
          <p:cNvPr id="4" name="內容預留位置 3"/>
          <p:cNvSpPr>
            <a:spLocks noGrp="1"/>
          </p:cNvSpPr>
          <p:nvPr>
            <p:ph sz="half" idx="2"/>
          </p:nvPr>
        </p:nvSpPr>
        <p:spPr>
          <a:xfrm>
            <a:off x="802386" y="2505076"/>
            <a:ext cx="3717036" cy="3476625"/>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文字預留位置 4"/>
          <p:cNvSpPr>
            <a:spLocks noGrp="1"/>
          </p:cNvSpPr>
          <p:nvPr>
            <p:ph type="body" sz="quarter" idx="3"/>
          </p:nvPr>
        </p:nvSpPr>
        <p:spPr>
          <a:xfrm>
            <a:off x="4629150" y="1681163"/>
            <a:ext cx="3717036" cy="823912"/>
          </a:xfrm>
        </p:spPr>
        <p:txBody>
          <a:bodyPr anchor="b"/>
          <a:lstStyle>
            <a:lvl1pPr marL="0" indent="0" algn="l" rtl="0">
              <a:spcBef>
                <a:spcPts val="0"/>
              </a:spcBef>
              <a:buNone/>
              <a:defRPr sz="1800" b="1"/>
            </a:lvl1pPr>
            <a:lvl2pPr marL="342900" indent="0" algn="l" rtl="0">
              <a:buNone/>
              <a:defRPr sz="1500" b="1"/>
            </a:lvl2pPr>
            <a:lvl3pPr marL="685800" indent="0" algn="l" rtl="0">
              <a:buNone/>
              <a:defRPr sz="1350" b="1"/>
            </a:lvl3pPr>
            <a:lvl4pPr marL="1028700" indent="0" algn="l" rtl="0">
              <a:buNone/>
              <a:defRPr sz="1200" b="1"/>
            </a:lvl4pPr>
            <a:lvl5pPr marL="1371600" indent="0" algn="l" rtl="0">
              <a:buNone/>
              <a:defRPr sz="1200" b="1"/>
            </a:lvl5pPr>
            <a:lvl6pPr marL="1714500" indent="0" algn="l" rtl="0">
              <a:buNone/>
              <a:defRPr sz="1200" b="1"/>
            </a:lvl6pPr>
            <a:lvl7pPr marL="2057400" indent="0" algn="l" rtl="0">
              <a:buNone/>
              <a:defRPr sz="1200" b="1"/>
            </a:lvl7pPr>
            <a:lvl8pPr marL="2400300" indent="0" algn="l" rtl="0">
              <a:buNone/>
              <a:defRPr sz="1200" b="1"/>
            </a:lvl8pPr>
            <a:lvl9pPr marL="2743200" indent="0" algn="l" rtl="0">
              <a:buNone/>
              <a:defRPr sz="1200" b="1"/>
            </a:lvl9pPr>
          </a:lstStyle>
          <a:p>
            <a:pPr lvl="0"/>
            <a:r>
              <a:rPr lang="zh-TW" altLang="en-US" dirty="0"/>
              <a:t>編輯母片文字樣式</a:t>
            </a:r>
          </a:p>
        </p:txBody>
      </p:sp>
      <p:sp>
        <p:nvSpPr>
          <p:cNvPr id="6" name="內容預留位置 5"/>
          <p:cNvSpPr>
            <a:spLocks noGrp="1"/>
          </p:cNvSpPr>
          <p:nvPr>
            <p:ph sz="quarter" idx="4"/>
          </p:nvPr>
        </p:nvSpPr>
        <p:spPr>
          <a:xfrm>
            <a:off x="4629150" y="2505076"/>
            <a:ext cx="3717036" cy="3476625"/>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投影片編號預留位置 8">
            <a:extLst>
              <a:ext uri="{FF2B5EF4-FFF2-40B4-BE49-F238E27FC236}">
                <a16:creationId xmlns:a16="http://schemas.microsoft.com/office/drawing/2014/main" id="{E08B64A3-AE84-466F-9969-F973843DB7B4}"/>
              </a:ext>
            </a:extLst>
          </p:cNvPr>
          <p:cNvSpPr>
            <a:spLocks noGrp="1"/>
          </p:cNvSpPr>
          <p:nvPr>
            <p:ph type="sldNum" sz="quarter" idx="10"/>
          </p:nvPr>
        </p:nvSpPr>
        <p:spPr/>
        <p:txBody>
          <a:bodyPr/>
          <a:lstStyle>
            <a:lvl1pPr defTabSz="685800" eaLnBrk="1" fontAlgn="auto" hangingPunct="1">
              <a:spcBef>
                <a:spcPts val="0"/>
              </a:spcBef>
              <a:spcAft>
                <a:spcPts val="0"/>
              </a:spcAft>
              <a:defRPr>
                <a:solidFill>
                  <a:srgbClr val="9A5315"/>
                </a:solidFill>
              </a:defRPr>
            </a:lvl1pPr>
          </a:lstStyle>
          <a:p>
            <a:pPr>
              <a:defRPr/>
            </a:pPr>
            <a:fld id="{B3E68E8F-3620-4F23-AEA7-91C7662F2D12}" type="slidenum">
              <a:rPr lang="en-US" altLang="zh-TW"/>
              <a:pPr>
                <a:defRPr/>
              </a:pPr>
              <a:t>‹#›</a:t>
            </a:fld>
            <a:endParaRPr lang="zh-TW" altLang="en-US" dirty="0"/>
          </a:p>
        </p:txBody>
      </p:sp>
      <p:sp>
        <p:nvSpPr>
          <p:cNvPr id="8" name="頁尾預留位置 7">
            <a:extLst>
              <a:ext uri="{FF2B5EF4-FFF2-40B4-BE49-F238E27FC236}">
                <a16:creationId xmlns:a16="http://schemas.microsoft.com/office/drawing/2014/main" id="{539DD3EA-B530-48F4-B4D4-DBFA187DAC9D}"/>
              </a:ext>
            </a:extLst>
          </p:cNvPr>
          <p:cNvSpPr>
            <a:spLocks noGrp="1"/>
          </p:cNvSpPr>
          <p:nvPr>
            <p:ph type="ftr" sz="quarter" idx="11"/>
          </p:nvPr>
        </p:nvSpPr>
        <p:spPr/>
        <p:txBody>
          <a:bodyPr/>
          <a:lstStyle>
            <a:lvl1pPr defTabSz="685800" eaLnBrk="1" fontAlgn="auto" hangingPunct="1">
              <a:spcBef>
                <a:spcPts val="0"/>
              </a:spcBef>
              <a:spcAft>
                <a:spcPts val="0"/>
              </a:spcAft>
              <a:defRPr>
                <a:solidFill>
                  <a:srgbClr val="9A5315"/>
                </a:solidFill>
              </a:defRPr>
            </a:lvl1pPr>
          </a:lstStyle>
          <a:p>
            <a:pPr>
              <a:defRPr/>
            </a:pPr>
            <a:endParaRPr lang="zh-TW" altLang="en-US"/>
          </a:p>
        </p:txBody>
      </p:sp>
      <p:sp>
        <p:nvSpPr>
          <p:cNvPr id="9" name="日期預留位置 3">
            <a:extLst>
              <a:ext uri="{FF2B5EF4-FFF2-40B4-BE49-F238E27FC236}">
                <a16:creationId xmlns:a16="http://schemas.microsoft.com/office/drawing/2014/main" id="{A8B52CBC-910A-486D-B2AE-F5A70C472269}"/>
              </a:ext>
            </a:extLst>
          </p:cNvPr>
          <p:cNvSpPr>
            <a:spLocks noGrp="1"/>
          </p:cNvSpPr>
          <p:nvPr>
            <p:ph type="dt" sz="half" idx="12"/>
          </p:nvPr>
        </p:nvSpPr>
        <p:spPr/>
        <p:txBody>
          <a:bodyPr/>
          <a:lstStyle>
            <a:lvl1pPr algn="l" defTabSz="685800" rtl="0" eaLnBrk="1" fontAlgn="auto" hangingPunct="1">
              <a:spcBef>
                <a:spcPts val="0"/>
              </a:spcBef>
              <a:spcAft>
                <a:spcPts val="0"/>
              </a:spcAft>
              <a:defRPr sz="825">
                <a:solidFill>
                  <a:srgbClr val="9A5315"/>
                </a:solidFill>
                <a:latin typeface="微軟正黑體" panose="020B0604030504040204" pitchFamily="34" charset="-120"/>
                <a:ea typeface="微軟正黑體" panose="020B0604030504040204" pitchFamily="34" charset="-120"/>
              </a:defRPr>
            </a:lvl1pPr>
          </a:lstStyle>
          <a:p>
            <a:pPr>
              <a:defRPr/>
            </a:pPr>
            <a:fld id="{C73B64ED-7636-48DD-A9E8-28CC68014574}" type="datetime1">
              <a:rPr lang="zh-TW" altLang="en-US"/>
              <a:pPr>
                <a:defRPr/>
              </a:pPr>
              <a:t>2024/8/30</a:t>
            </a:fld>
            <a:endParaRPr lang="zh-TW" altLang="en-US" dirty="0"/>
          </a:p>
        </p:txBody>
      </p:sp>
    </p:spTree>
    <p:extLst>
      <p:ext uri="{BB962C8B-B14F-4D97-AF65-F5344CB8AC3E}">
        <p14:creationId xmlns:p14="http://schemas.microsoft.com/office/powerpoint/2010/main" val="3512421310"/>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r>
              <a:rPr lang="zh-TW" altLang="en-US" dirty="0"/>
              <a:t>按一下以編輯母片標題樣式</a:t>
            </a:r>
          </a:p>
        </p:txBody>
      </p:sp>
      <p:sp>
        <p:nvSpPr>
          <p:cNvPr id="3" name="投影片編號預留位置 4">
            <a:extLst>
              <a:ext uri="{FF2B5EF4-FFF2-40B4-BE49-F238E27FC236}">
                <a16:creationId xmlns:a16="http://schemas.microsoft.com/office/drawing/2014/main" id="{F458A725-9CD2-4E42-9C9F-D76F23DD6D16}"/>
              </a:ext>
            </a:extLst>
          </p:cNvPr>
          <p:cNvSpPr>
            <a:spLocks noGrp="1"/>
          </p:cNvSpPr>
          <p:nvPr>
            <p:ph type="sldNum" sz="quarter" idx="10"/>
          </p:nvPr>
        </p:nvSpPr>
        <p:spPr/>
        <p:txBody>
          <a:bodyPr/>
          <a:lstStyle>
            <a:lvl1pPr defTabSz="685800" eaLnBrk="1" fontAlgn="auto" hangingPunct="1">
              <a:spcBef>
                <a:spcPts val="0"/>
              </a:spcBef>
              <a:spcAft>
                <a:spcPts val="0"/>
              </a:spcAft>
              <a:defRPr>
                <a:solidFill>
                  <a:srgbClr val="9A5315"/>
                </a:solidFill>
              </a:defRPr>
            </a:lvl1pPr>
          </a:lstStyle>
          <a:p>
            <a:pPr>
              <a:defRPr/>
            </a:pPr>
            <a:fld id="{D2DA86C6-C8C4-456F-8155-DD7C1035AA06}" type="slidenum">
              <a:rPr lang="en-US" altLang="zh-TW"/>
              <a:pPr>
                <a:defRPr/>
              </a:pPr>
              <a:t>‹#›</a:t>
            </a:fld>
            <a:endParaRPr lang="zh-TW" altLang="en-US" dirty="0"/>
          </a:p>
        </p:txBody>
      </p:sp>
      <p:sp>
        <p:nvSpPr>
          <p:cNvPr id="4" name="頁尾預留位置 3">
            <a:extLst>
              <a:ext uri="{FF2B5EF4-FFF2-40B4-BE49-F238E27FC236}">
                <a16:creationId xmlns:a16="http://schemas.microsoft.com/office/drawing/2014/main" id="{67C01F79-8CD9-4812-A144-0DA0C5342813}"/>
              </a:ext>
            </a:extLst>
          </p:cNvPr>
          <p:cNvSpPr>
            <a:spLocks noGrp="1"/>
          </p:cNvSpPr>
          <p:nvPr>
            <p:ph type="ftr" sz="quarter" idx="11"/>
          </p:nvPr>
        </p:nvSpPr>
        <p:spPr/>
        <p:txBody>
          <a:bodyPr/>
          <a:lstStyle>
            <a:lvl1pPr defTabSz="685800" eaLnBrk="1" fontAlgn="auto" hangingPunct="1">
              <a:spcBef>
                <a:spcPts val="0"/>
              </a:spcBef>
              <a:spcAft>
                <a:spcPts val="0"/>
              </a:spcAft>
              <a:defRPr>
                <a:solidFill>
                  <a:srgbClr val="9A5315"/>
                </a:solidFill>
              </a:defRPr>
            </a:lvl1pPr>
          </a:lstStyle>
          <a:p>
            <a:pPr>
              <a:defRPr/>
            </a:pPr>
            <a:endParaRPr lang="zh-TW" altLang="en-US"/>
          </a:p>
        </p:txBody>
      </p:sp>
      <p:sp>
        <p:nvSpPr>
          <p:cNvPr id="5" name="日期預留位置 3">
            <a:extLst>
              <a:ext uri="{FF2B5EF4-FFF2-40B4-BE49-F238E27FC236}">
                <a16:creationId xmlns:a16="http://schemas.microsoft.com/office/drawing/2014/main" id="{0FF8469A-C92F-4155-8230-6D654419919F}"/>
              </a:ext>
            </a:extLst>
          </p:cNvPr>
          <p:cNvSpPr>
            <a:spLocks noGrp="1"/>
          </p:cNvSpPr>
          <p:nvPr>
            <p:ph type="dt" sz="half" idx="12"/>
          </p:nvPr>
        </p:nvSpPr>
        <p:spPr/>
        <p:txBody>
          <a:bodyPr/>
          <a:lstStyle>
            <a:lvl1pPr algn="l" defTabSz="685800" rtl="0" eaLnBrk="1" fontAlgn="auto" hangingPunct="1">
              <a:spcBef>
                <a:spcPts val="0"/>
              </a:spcBef>
              <a:spcAft>
                <a:spcPts val="0"/>
              </a:spcAft>
              <a:defRPr sz="825">
                <a:solidFill>
                  <a:srgbClr val="9A5315"/>
                </a:solidFill>
                <a:latin typeface="微軟正黑體" panose="020B0604030504040204" pitchFamily="34" charset="-120"/>
                <a:ea typeface="微軟正黑體" panose="020B0604030504040204" pitchFamily="34" charset="-120"/>
              </a:defRPr>
            </a:lvl1pPr>
          </a:lstStyle>
          <a:p>
            <a:pPr>
              <a:defRPr/>
            </a:pPr>
            <a:fld id="{C73B64ED-7636-48DD-A9E8-28CC68014574}" type="datetime1">
              <a:rPr lang="zh-TW" altLang="en-US"/>
              <a:pPr>
                <a:defRPr/>
              </a:pPr>
              <a:t>2024/8/30</a:t>
            </a:fld>
            <a:endParaRPr lang="zh-TW" altLang="en-US" dirty="0"/>
          </a:p>
        </p:txBody>
      </p:sp>
    </p:spTree>
    <p:extLst>
      <p:ext uri="{BB962C8B-B14F-4D97-AF65-F5344CB8AC3E}">
        <p14:creationId xmlns:p14="http://schemas.microsoft.com/office/powerpoint/2010/main" val="2716848240"/>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投影片編號預留位置 3">
            <a:extLst>
              <a:ext uri="{FF2B5EF4-FFF2-40B4-BE49-F238E27FC236}">
                <a16:creationId xmlns:a16="http://schemas.microsoft.com/office/drawing/2014/main" id="{79C0F5F7-E123-4A3C-B98E-17DE028B086F}"/>
              </a:ext>
            </a:extLst>
          </p:cNvPr>
          <p:cNvSpPr>
            <a:spLocks noGrp="1"/>
          </p:cNvSpPr>
          <p:nvPr>
            <p:ph type="sldNum" sz="quarter" idx="10"/>
          </p:nvPr>
        </p:nvSpPr>
        <p:spPr/>
        <p:txBody>
          <a:bodyPr/>
          <a:lstStyle>
            <a:lvl1pPr defTabSz="685800" eaLnBrk="1" fontAlgn="auto" hangingPunct="1">
              <a:spcBef>
                <a:spcPts val="0"/>
              </a:spcBef>
              <a:spcAft>
                <a:spcPts val="0"/>
              </a:spcAft>
              <a:defRPr>
                <a:solidFill>
                  <a:srgbClr val="9A5315"/>
                </a:solidFill>
              </a:defRPr>
            </a:lvl1pPr>
          </a:lstStyle>
          <a:p>
            <a:pPr>
              <a:defRPr/>
            </a:pPr>
            <a:fld id="{D344FB29-B918-421F-AC9A-99ADE321245A}" type="slidenum">
              <a:rPr lang="en-US" altLang="zh-TW"/>
              <a:pPr>
                <a:defRPr/>
              </a:pPr>
              <a:t>‹#›</a:t>
            </a:fld>
            <a:endParaRPr lang="zh-TW" altLang="en-US" dirty="0"/>
          </a:p>
        </p:txBody>
      </p:sp>
      <p:sp>
        <p:nvSpPr>
          <p:cNvPr id="3" name="頁尾預留位置 2">
            <a:extLst>
              <a:ext uri="{FF2B5EF4-FFF2-40B4-BE49-F238E27FC236}">
                <a16:creationId xmlns:a16="http://schemas.microsoft.com/office/drawing/2014/main" id="{36F315DB-BB57-47F6-8A5E-4CB0FBA4092B}"/>
              </a:ext>
            </a:extLst>
          </p:cNvPr>
          <p:cNvSpPr>
            <a:spLocks noGrp="1"/>
          </p:cNvSpPr>
          <p:nvPr>
            <p:ph type="ftr" sz="quarter" idx="11"/>
          </p:nvPr>
        </p:nvSpPr>
        <p:spPr/>
        <p:txBody>
          <a:bodyPr/>
          <a:lstStyle>
            <a:lvl1pPr defTabSz="685800" eaLnBrk="1" fontAlgn="auto" hangingPunct="1">
              <a:spcBef>
                <a:spcPts val="0"/>
              </a:spcBef>
              <a:spcAft>
                <a:spcPts val="0"/>
              </a:spcAft>
              <a:defRPr>
                <a:solidFill>
                  <a:srgbClr val="9A5315"/>
                </a:solidFill>
              </a:defRPr>
            </a:lvl1pPr>
          </a:lstStyle>
          <a:p>
            <a:pPr>
              <a:defRPr/>
            </a:pPr>
            <a:endParaRPr lang="zh-TW" altLang="en-US"/>
          </a:p>
        </p:txBody>
      </p:sp>
      <p:sp>
        <p:nvSpPr>
          <p:cNvPr id="4" name="日期預留位置 3">
            <a:extLst>
              <a:ext uri="{FF2B5EF4-FFF2-40B4-BE49-F238E27FC236}">
                <a16:creationId xmlns:a16="http://schemas.microsoft.com/office/drawing/2014/main" id="{F9A881FB-D553-47EB-9DFD-8A31E09F9599}"/>
              </a:ext>
            </a:extLst>
          </p:cNvPr>
          <p:cNvSpPr>
            <a:spLocks noGrp="1"/>
          </p:cNvSpPr>
          <p:nvPr>
            <p:ph type="dt" sz="half" idx="12"/>
          </p:nvPr>
        </p:nvSpPr>
        <p:spPr/>
        <p:txBody>
          <a:bodyPr/>
          <a:lstStyle>
            <a:lvl1pPr algn="l" defTabSz="685800" rtl="0" eaLnBrk="1" fontAlgn="auto" hangingPunct="1">
              <a:spcBef>
                <a:spcPts val="0"/>
              </a:spcBef>
              <a:spcAft>
                <a:spcPts val="0"/>
              </a:spcAft>
              <a:defRPr sz="825">
                <a:solidFill>
                  <a:srgbClr val="9A5315"/>
                </a:solidFill>
                <a:latin typeface="微軟正黑體" panose="020B0604030504040204" pitchFamily="34" charset="-120"/>
                <a:ea typeface="微軟正黑體" panose="020B0604030504040204" pitchFamily="34" charset="-120"/>
              </a:defRPr>
            </a:lvl1pPr>
          </a:lstStyle>
          <a:p>
            <a:pPr>
              <a:defRPr/>
            </a:pPr>
            <a:fld id="{C73B64ED-7636-48DD-A9E8-28CC68014574}" type="datetime1">
              <a:rPr lang="zh-TW" altLang="en-US"/>
              <a:pPr>
                <a:defRPr/>
              </a:pPr>
              <a:t>2024/8/30</a:t>
            </a:fld>
            <a:endParaRPr lang="zh-TW" altLang="en-US" dirty="0"/>
          </a:p>
        </p:txBody>
      </p:sp>
    </p:spTree>
    <p:extLst>
      <p:ext uri="{BB962C8B-B14F-4D97-AF65-F5344CB8AC3E}">
        <p14:creationId xmlns:p14="http://schemas.microsoft.com/office/powerpoint/2010/main" val="3708981749"/>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544483" y="877033"/>
            <a:ext cx="1299300" cy="5772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1" name="Google Shape;11;p2"/>
          <p:cNvGrpSpPr/>
          <p:nvPr/>
        </p:nvGrpSpPr>
        <p:grpSpPr>
          <a:xfrm>
            <a:off x="0" y="-9451"/>
            <a:ext cx="8661398" cy="6867451"/>
            <a:chOff x="0" y="-7088"/>
            <a:chExt cx="8661398" cy="5150588"/>
          </a:xfrm>
        </p:grpSpPr>
        <p:sp>
          <p:nvSpPr>
            <p:cNvPr id="12" name="Google Shape;12;p2"/>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4" name="Google Shape;14;p2"/>
          <p:cNvGrpSpPr/>
          <p:nvPr/>
        </p:nvGrpSpPr>
        <p:grpSpPr>
          <a:xfrm rot="10800000" flipH="1">
            <a:off x="1" y="1454351"/>
            <a:ext cx="8847502" cy="3949300"/>
            <a:chOff x="-8178042" y="-4493254"/>
            <a:chExt cx="19483598" cy="6522736"/>
          </a:xfrm>
        </p:grpSpPr>
        <p:sp>
          <p:nvSpPr>
            <p:cNvPr id="15" name="Google Shape;15;p2"/>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7" name="Google Shape;17;p2"/>
          <p:cNvGrpSpPr/>
          <p:nvPr/>
        </p:nvGrpSpPr>
        <p:grpSpPr>
          <a:xfrm>
            <a:off x="3677237" y="5704465"/>
            <a:ext cx="5480829" cy="577328"/>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txBox="1">
            <a:spLocks noGrp="1"/>
          </p:cNvSpPr>
          <p:nvPr>
            <p:ph type="ctrTitle"/>
          </p:nvPr>
        </p:nvSpPr>
        <p:spPr>
          <a:xfrm>
            <a:off x="685800" y="1454333"/>
            <a:ext cx="5367900" cy="3949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84063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grpSp>
        <p:nvGrpSpPr>
          <p:cNvPr id="125" name="Google Shape;125;p8"/>
          <p:cNvGrpSpPr/>
          <p:nvPr/>
        </p:nvGrpSpPr>
        <p:grpSpPr>
          <a:xfrm>
            <a:off x="-4" y="54"/>
            <a:ext cx="7072430" cy="1769753"/>
            <a:chOff x="-4" y="40"/>
            <a:chExt cx="7072430" cy="1327315"/>
          </a:xfrm>
        </p:grpSpPr>
        <p:sp>
          <p:nvSpPr>
            <p:cNvPr id="126" name="Google Shape;126;p8"/>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27" name="Google Shape;127;p8"/>
            <p:cNvGrpSpPr/>
            <p:nvPr/>
          </p:nvGrpSpPr>
          <p:grpSpPr>
            <a:xfrm rot="10800000" flipH="1">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30" name="Google Shape;130;p8"/>
            <p:cNvGrpSpPr/>
            <p:nvPr/>
          </p:nvGrpSpPr>
          <p:grpSpPr>
            <a:xfrm rot="10800000" flipH="1">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33" name="Google Shape;133;p8"/>
          <p:cNvGrpSpPr/>
          <p:nvPr/>
        </p:nvGrpSpPr>
        <p:grpSpPr>
          <a:xfrm>
            <a:off x="6946842" y="5963632"/>
            <a:ext cx="2202830" cy="894393"/>
            <a:chOff x="5575242" y="4472723"/>
            <a:chExt cx="2202830" cy="670795"/>
          </a:xfrm>
        </p:grpSpPr>
        <p:sp>
          <p:nvSpPr>
            <p:cNvPr id="134" name="Google Shape;134;p8"/>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 name="Google Shape;141;p8"/>
          <p:cNvSpPr txBox="1">
            <a:spLocks noGrp="1"/>
          </p:cNvSpPr>
          <p:nvPr>
            <p:ph type="title"/>
          </p:nvPr>
        </p:nvSpPr>
        <p:spPr>
          <a:xfrm>
            <a:off x="814275" y="523433"/>
            <a:ext cx="52584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42" name="Google Shape;142;p8"/>
          <p:cNvSpPr txBox="1">
            <a:spLocks noGrp="1"/>
          </p:cNvSpPr>
          <p:nvPr>
            <p:ph type="sldNum" idx="12"/>
          </p:nvPr>
        </p:nvSpPr>
        <p:spPr>
          <a:xfrm>
            <a:off x="7618000" y="6182000"/>
            <a:ext cx="14874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92096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grpSp>
        <p:nvGrpSpPr>
          <p:cNvPr id="163" name="Google Shape;163;p10"/>
          <p:cNvGrpSpPr/>
          <p:nvPr/>
        </p:nvGrpSpPr>
        <p:grpSpPr>
          <a:xfrm rot="10800000">
            <a:off x="-8" y="-2"/>
            <a:ext cx="2202830" cy="894393"/>
            <a:chOff x="5575242" y="4472723"/>
            <a:chExt cx="2202830" cy="670795"/>
          </a:xfrm>
        </p:grpSpPr>
        <p:sp>
          <p:nvSpPr>
            <p:cNvPr id="164" name="Google Shape;164;p10"/>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10"/>
            <p:cNvGrpSpPr/>
            <p:nvPr/>
          </p:nvGrpSpPr>
          <p:grpSpPr>
            <a:xfrm flipH="1">
              <a:off x="5734850" y="4472723"/>
              <a:ext cx="2040837" cy="670795"/>
              <a:chOff x="1297954" y="330075"/>
              <a:chExt cx="5169293" cy="1699506"/>
            </a:xfrm>
          </p:grpSpPr>
          <p:sp>
            <p:nvSpPr>
              <p:cNvPr id="166" name="Google Shape;166;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10"/>
            <p:cNvGrpSpPr/>
            <p:nvPr/>
          </p:nvGrpSpPr>
          <p:grpSpPr>
            <a:xfrm flipH="1">
              <a:off x="5578209" y="4646738"/>
              <a:ext cx="2199863" cy="304563"/>
              <a:chOff x="-5827153" y="330075"/>
              <a:chExt cx="12276019" cy="1699569"/>
            </a:xfrm>
          </p:grpSpPr>
          <p:sp>
            <p:nvSpPr>
              <p:cNvPr id="169" name="Google Shape;169;p10"/>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1" name="Google Shape;171;p10"/>
          <p:cNvGrpSpPr/>
          <p:nvPr/>
        </p:nvGrpSpPr>
        <p:grpSpPr>
          <a:xfrm>
            <a:off x="6946842" y="5963632"/>
            <a:ext cx="2202830" cy="894393"/>
            <a:chOff x="5575242" y="4472723"/>
            <a:chExt cx="2202830" cy="670795"/>
          </a:xfrm>
        </p:grpSpPr>
        <p:sp>
          <p:nvSpPr>
            <p:cNvPr id="172" name="Google Shape;172;p10"/>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10"/>
            <p:cNvGrpSpPr/>
            <p:nvPr/>
          </p:nvGrpSpPr>
          <p:grpSpPr>
            <a:xfrm flipH="1">
              <a:off x="5734850" y="4472723"/>
              <a:ext cx="2040837" cy="670795"/>
              <a:chOff x="1297954" y="330075"/>
              <a:chExt cx="5169293" cy="1699506"/>
            </a:xfrm>
          </p:grpSpPr>
          <p:sp>
            <p:nvSpPr>
              <p:cNvPr id="174" name="Google Shape;174;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10"/>
            <p:cNvGrpSpPr/>
            <p:nvPr/>
          </p:nvGrpSpPr>
          <p:grpSpPr>
            <a:xfrm flipH="1">
              <a:off x="5578209" y="4646738"/>
              <a:ext cx="2199863" cy="304563"/>
              <a:chOff x="-5827153" y="330075"/>
              <a:chExt cx="12276019" cy="1699569"/>
            </a:xfrm>
          </p:grpSpPr>
          <p:sp>
            <p:nvSpPr>
              <p:cNvPr id="177" name="Google Shape;177;p10"/>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0"/>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9" name="Google Shape;179;p10"/>
          <p:cNvSpPr txBox="1">
            <a:spLocks noGrp="1"/>
          </p:cNvSpPr>
          <p:nvPr>
            <p:ph type="sldNum" idx="12"/>
          </p:nvPr>
        </p:nvSpPr>
        <p:spPr>
          <a:xfrm>
            <a:off x="7618000" y="6182000"/>
            <a:ext cx="14874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0029220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chemeClr val="accent1"/>
        </a:solidFill>
        <a:effectLst/>
      </p:bgPr>
    </p:bg>
    <p:spTree>
      <p:nvGrpSpPr>
        <p:cNvPr id="1" name="Shape 73"/>
        <p:cNvGrpSpPr/>
        <p:nvPr/>
      </p:nvGrpSpPr>
      <p:grpSpPr>
        <a:xfrm>
          <a:off x="0" y="0"/>
          <a:ext cx="0" cy="0"/>
          <a:chOff x="0" y="0"/>
          <a:chExt cx="0" cy="0"/>
        </a:xfrm>
      </p:grpSpPr>
      <p:sp>
        <p:nvSpPr>
          <p:cNvPr id="74" name="Google Shape;74;p11"/>
          <p:cNvSpPr txBox="1">
            <a:spLocks noGrp="1"/>
          </p:cNvSpPr>
          <p:nvPr>
            <p:ph type="sldNum" idx="12"/>
          </p:nvPr>
        </p:nvSpPr>
        <p:spPr>
          <a:xfrm>
            <a:off x="3923800" y="6012667"/>
            <a:ext cx="1296300" cy="682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spcBef>
                <a:spcPts val="0"/>
              </a:spcBef>
              <a:spcAft>
                <a:spcPts val="0"/>
              </a:spcAft>
            </a:pPr>
            <a:fld id="{00000000-1234-1234-1234-123412341234}" type="slidenum">
              <a:rPr lang="en" smtClean="0"/>
              <a:pPr algn="ctr">
                <a:spcBef>
                  <a:spcPts val="0"/>
                </a:spcBef>
                <a:spcAft>
                  <a:spcPts val="0"/>
                </a:spcAft>
              </a:pPr>
              <a:t>‹#›</a:t>
            </a:fld>
            <a:endParaRPr lang="en"/>
          </a:p>
        </p:txBody>
      </p:sp>
      <p:pic>
        <p:nvPicPr>
          <p:cNvPr id="75" name="Google Shape;75;p11"/>
          <p:cNvPicPr preferRelativeResize="0"/>
          <p:nvPr/>
        </p:nvPicPr>
        <p:blipFill>
          <a:blip r:embed="rId2">
            <a:alphaModFix amt="32000"/>
          </a:blip>
          <a:stretch>
            <a:fillRect/>
          </a:stretch>
        </p:blipFill>
        <p:spPr>
          <a:xfrm>
            <a:off x="0" y="32"/>
            <a:ext cx="9143990" cy="6858000"/>
          </a:xfrm>
          <a:prstGeom prst="rect">
            <a:avLst/>
          </a:prstGeom>
          <a:noFill/>
          <a:ln>
            <a:noFill/>
          </a:ln>
        </p:spPr>
      </p:pic>
    </p:spTree>
    <p:extLst>
      <p:ext uri="{BB962C8B-B14F-4D97-AF65-F5344CB8AC3E}">
        <p14:creationId xmlns:p14="http://schemas.microsoft.com/office/powerpoint/2010/main" val="9189762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Quote">
  <p:cSld name="Quote">
    <p:bg>
      <p:bgPr>
        <a:gradFill>
          <a:gsLst>
            <a:gs pos="0">
              <a:schemeClr val="accent5"/>
            </a:gs>
            <a:gs pos="100000">
              <a:schemeClr val="accent6"/>
            </a:gs>
          </a:gsLst>
          <a:path path="circle">
            <a:fillToRect l="100000" t="100000"/>
          </a:path>
          <a:tileRect r="-100000" b="-100000"/>
        </a:gradFill>
        <a:effectLst/>
      </p:bgPr>
    </p:bg>
    <p:spTree>
      <p:nvGrpSpPr>
        <p:cNvPr id="1"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179175" y="2447925"/>
            <a:ext cx="3380488" cy="4410009"/>
          </a:xfrm>
          <a:prstGeom prst="rect">
            <a:avLst/>
          </a:prstGeom>
          <a:noFill/>
          <a:ln>
            <a:noFill/>
          </a:ln>
        </p:spPr>
      </p:pic>
      <p:sp>
        <p:nvSpPr>
          <p:cNvPr id="18" name="Google Shape;18;p4"/>
          <p:cNvSpPr txBox="1">
            <a:spLocks noGrp="1"/>
          </p:cNvSpPr>
          <p:nvPr>
            <p:ph type="body" idx="1"/>
          </p:nvPr>
        </p:nvSpPr>
        <p:spPr>
          <a:xfrm>
            <a:off x="4536625" y="1753033"/>
            <a:ext cx="3857100" cy="3729600"/>
          </a:xfrm>
          <a:prstGeom prst="rect">
            <a:avLst/>
          </a:prstGeom>
        </p:spPr>
        <p:txBody>
          <a:bodyPr spcFirstLastPara="1" wrap="square" lIns="0" tIns="0" rIns="0" bIns="0" anchor="t" anchorCtr="0">
            <a:noAutofit/>
          </a:bodyPr>
          <a:lstStyle>
            <a:lvl1pPr marL="457200" lvl="0" indent="-393700" rtl="0">
              <a:spcBef>
                <a:spcPts val="0"/>
              </a:spcBef>
              <a:spcAft>
                <a:spcPts val="0"/>
              </a:spcAft>
              <a:buClr>
                <a:schemeClr val="accent4"/>
              </a:buClr>
              <a:buSzPts val="2600"/>
              <a:buChar char="●"/>
              <a:defRPr sz="2600" i="1">
                <a:solidFill>
                  <a:schemeClr val="accent4"/>
                </a:solidFill>
              </a:defRPr>
            </a:lvl1pPr>
            <a:lvl2pPr marL="914400" lvl="1" indent="-393700" rtl="0">
              <a:spcBef>
                <a:spcPts val="800"/>
              </a:spcBef>
              <a:spcAft>
                <a:spcPts val="0"/>
              </a:spcAft>
              <a:buClr>
                <a:schemeClr val="accent4"/>
              </a:buClr>
              <a:buSzPts val="2600"/>
              <a:buChar char="○"/>
              <a:defRPr sz="2600" i="1">
                <a:solidFill>
                  <a:schemeClr val="accent4"/>
                </a:solidFill>
              </a:defRPr>
            </a:lvl2pPr>
            <a:lvl3pPr marL="1371600" lvl="2" indent="-393700" rtl="0">
              <a:spcBef>
                <a:spcPts val="800"/>
              </a:spcBef>
              <a:spcAft>
                <a:spcPts val="0"/>
              </a:spcAft>
              <a:buClr>
                <a:schemeClr val="accent4"/>
              </a:buClr>
              <a:buSzPts val="2600"/>
              <a:buChar char="■"/>
              <a:defRPr sz="2600" i="1">
                <a:solidFill>
                  <a:schemeClr val="accent4"/>
                </a:solidFill>
              </a:defRPr>
            </a:lvl3pPr>
            <a:lvl4pPr marL="1828800" lvl="3" indent="-393700" rtl="0">
              <a:spcBef>
                <a:spcPts val="800"/>
              </a:spcBef>
              <a:spcAft>
                <a:spcPts val="0"/>
              </a:spcAft>
              <a:buClr>
                <a:schemeClr val="accent4"/>
              </a:buClr>
              <a:buSzPts val="2600"/>
              <a:buChar char="●"/>
              <a:defRPr sz="2600" i="1">
                <a:solidFill>
                  <a:schemeClr val="accent4"/>
                </a:solidFill>
              </a:defRPr>
            </a:lvl4pPr>
            <a:lvl5pPr marL="2286000" lvl="4" indent="-393700" rtl="0">
              <a:spcBef>
                <a:spcPts val="800"/>
              </a:spcBef>
              <a:spcAft>
                <a:spcPts val="0"/>
              </a:spcAft>
              <a:buClr>
                <a:schemeClr val="accent4"/>
              </a:buClr>
              <a:buSzPts val="2600"/>
              <a:buChar char="○"/>
              <a:defRPr sz="2600" i="1">
                <a:solidFill>
                  <a:schemeClr val="accent4"/>
                </a:solidFill>
              </a:defRPr>
            </a:lvl5pPr>
            <a:lvl6pPr marL="2743200" lvl="5" indent="-393700" rtl="0">
              <a:spcBef>
                <a:spcPts val="800"/>
              </a:spcBef>
              <a:spcAft>
                <a:spcPts val="0"/>
              </a:spcAft>
              <a:buClr>
                <a:schemeClr val="accent4"/>
              </a:buClr>
              <a:buSzPts val="2600"/>
              <a:buChar char="■"/>
              <a:defRPr sz="2600" i="1">
                <a:solidFill>
                  <a:schemeClr val="accent4"/>
                </a:solidFill>
              </a:defRPr>
            </a:lvl6pPr>
            <a:lvl7pPr marL="3200400" lvl="6" indent="-393700" rtl="0">
              <a:spcBef>
                <a:spcPts val="800"/>
              </a:spcBef>
              <a:spcAft>
                <a:spcPts val="0"/>
              </a:spcAft>
              <a:buClr>
                <a:schemeClr val="accent4"/>
              </a:buClr>
              <a:buSzPts val="2600"/>
              <a:buChar char="●"/>
              <a:defRPr sz="2600" i="1">
                <a:solidFill>
                  <a:schemeClr val="accent4"/>
                </a:solidFill>
              </a:defRPr>
            </a:lvl7pPr>
            <a:lvl8pPr marL="3657600" lvl="7" indent="-393700" rtl="0">
              <a:spcBef>
                <a:spcPts val="800"/>
              </a:spcBef>
              <a:spcAft>
                <a:spcPts val="0"/>
              </a:spcAft>
              <a:buClr>
                <a:schemeClr val="accent4"/>
              </a:buClr>
              <a:buSzPts val="2600"/>
              <a:buChar char="○"/>
              <a:defRPr sz="2600" i="1">
                <a:solidFill>
                  <a:schemeClr val="accent4"/>
                </a:solidFill>
              </a:defRPr>
            </a:lvl8pPr>
            <a:lvl9pPr marL="4114800" lvl="8" indent="-393700" rtl="0">
              <a:spcBef>
                <a:spcPts val="800"/>
              </a:spcBef>
              <a:spcAft>
                <a:spcPts val="800"/>
              </a:spcAft>
              <a:buClr>
                <a:schemeClr val="accent4"/>
              </a:buClr>
              <a:buSzPts val="2600"/>
              <a:buChar char="■"/>
              <a:defRPr sz="2600" i="1">
                <a:solidFill>
                  <a:schemeClr val="accent4"/>
                </a:solidFill>
              </a:defRPr>
            </a:lvl9pPr>
          </a:lstStyle>
          <a:p>
            <a:endParaRPr/>
          </a:p>
        </p:txBody>
      </p:sp>
      <p:sp>
        <p:nvSpPr>
          <p:cNvPr id="19" name="Google Shape;19;p4"/>
          <p:cNvSpPr txBox="1"/>
          <p:nvPr/>
        </p:nvSpPr>
        <p:spPr>
          <a:xfrm>
            <a:off x="3559663" y="165592"/>
            <a:ext cx="1502400" cy="669200"/>
          </a:xfrm>
          <a:prstGeom prst="rect">
            <a:avLst/>
          </a:prstGeom>
          <a:noFill/>
          <a:ln>
            <a:noFill/>
          </a:ln>
          <a:effectLst>
            <a:outerShdw blurRad="85725" dist="9525" dir="5400000" algn="bl" rotWithShape="0">
              <a:srgbClr val="1F006E">
                <a:alpha val="40000"/>
              </a:srgbClr>
            </a:outerShdw>
          </a:effectLst>
        </p:spPr>
        <p:txBody>
          <a:bodyPr spcFirstLastPara="1" wrap="square" lIns="0" tIns="0" rIns="0" bIns="0" anchor="t" anchorCtr="0">
            <a:noAutofit/>
          </a:bodyPr>
          <a:lstStyle/>
          <a:p>
            <a:pPr marL="0" lvl="0" indent="0" algn="ctr" rtl="0">
              <a:spcBef>
                <a:spcPts val="0"/>
              </a:spcBef>
              <a:spcAft>
                <a:spcPts val="0"/>
              </a:spcAft>
              <a:buNone/>
            </a:pPr>
            <a:r>
              <a:rPr lang="en" sz="7200" dirty="0">
                <a:solidFill>
                  <a:schemeClr val="lt1"/>
                </a:solidFill>
                <a:latin typeface="Fredoka One"/>
                <a:ea typeface="Fredoka One"/>
                <a:cs typeface="Fredoka One"/>
                <a:sym typeface="Fredoka One"/>
              </a:rPr>
              <a:t>“</a:t>
            </a:r>
            <a:endParaRPr sz="7200" dirty="0">
              <a:solidFill>
                <a:schemeClr val="lt1"/>
              </a:solidFill>
              <a:latin typeface="Fredoka One"/>
              <a:ea typeface="Fredoka One"/>
              <a:cs typeface="Fredoka One"/>
              <a:sym typeface="Fredoka One"/>
            </a:endParaRPr>
          </a:p>
        </p:txBody>
      </p:sp>
      <p:sp>
        <p:nvSpPr>
          <p:cNvPr id="20" name="Google Shape;20;p4"/>
          <p:cNvSpPr txBox="1">
            <a:spLocks noGrp="1"/>
          </p:cNvSpPr>
          <p:nvPr>
            <p:ph type="sldNum" idx="12"/>
          </p:nvPr>
        </p:nvSpPr>
        <p:spPr>
          <a:xfrm>
            <a:off x="8480584"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433980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513159" y="685800"/>
            <a:ext cx="6000750" cy="2971801"/>
          </a:xfrm>
        </p:spPr>
        <p:txBody>
          <a:bodyPr anchor="b">
            <a:normAutofit/>
          </a:bodyPr>
          <a:lstStyle>
            <a:lvl1pPr algn="l">
              <a:defRPr sz="36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513159" y="3843868"/>
            <a:ext cx="4800600" cy="1947333"/>
          </a:xfrm>
        </p:spPr>
        <p:txBody>
          <a:bodyPr anchor="t">
            <a:normAutofit/>
          </a:bodyPr>
          <a:lstStyle>
            <a:lvl1pPr marL="0" indent="0" algn="l">
              <a:buNone/>
              <a:defRPr sz="1575">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fld id="{ECA9C655-CB39-4638-AD3C-18C81E8F5BBF}" type="datetimeFigureOut">
              <a:rPr lang="zh-TW" altLang="en-US" smtClean="0"/>
              <a:pPr>
                <a:defRPr/>
              </a:pPr>
              <a:t>2024/8/30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9426F1D5-224F-4CE2-A5D2-53798A28D18F}" type="slidenum">
              <a:rPr lang="zh-TW" altLang="en-US" smtClean="0"/>
              <a:pPr>
                <a:defRPr/>
              </a:pPr>
              <a:t>‹#›</a:t>
            </a:fld>
            <a:endParaRPr lang="zh-TW" altLang="en-US"/>
          </a:p>
        </p:txBody>
      </p:sp>
      <p:cxnSp>
        <p:nvCxnSpPr>
          <p:cNvPr id="16" name="Straight Connector 15"/>
          <p:cNvCxnSpPr/>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91546"/>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32279"/>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609602"/>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52117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fld id="{872040A2-4A36-4798-A1E4-4A93B8BF9A4B}" type="datetimeFigureOut">
              <a:rPr lang="zh-TW" altLang="en-US" smtClean="0"/>
              <a:pPr>
                <a:defRPr/>
              </a:pPr>
              <a:t>2024/8/30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8CACBEF3-DA2F-453F-B6D7-027338F58C5C}" type="slidenum">
              <a:rPr lang="zh-TW" altLang="en-US" smtClean="0"/>
              <a:pPr>
                <a:defRPr/>
              </a:pPr>
              <a:t>‹#›</a:t>
            </a:fld>
            <a:endParaRPr lang="zh-TW" altLang="en-US"/>
          </a:p>
        </p:txBody>
      </p:sp>
    </p:spTree>
    <p:extLst>
      <p:ext uri="{BB962C8B-B14F-4D97-AF65-F5344CB8AC3E}">
        <p14:creationId xmlns:p14="http://schemas.microsoft.com/office/powerpoint/2010/main" val="986626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a:extLst>
              <a:ext uri="{FF2B5EF4-FFF2-40B4-BE49-F238E27FC236}">
                <a16:creationId xmlns:a16="http://schemas.microsoft.com/office/drawing/2014/main" id="{134690D6-FF33-4C13-9E1D-49A437AD11F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50EA49F5-E0BC-4E3E-86DC-C0480B0A44F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65FE2E99-966E-4A8D-8483-604726CBB99D}"/>
              </a:ext>
            </a:extLst>
          </p:cNvPr>
          <p:cNvSpPr>
            <a:spLocks noGrp="1" noChangeArrowheads="1"/>
          </p:cNvSpPr>
          <p:nvPr>
            <p:ph type="sldNum" sz="quarter" idx="12"/>
          </p:nvPr>
        </p:nvSpPr>
        <p:spPr>
          <a:ln/>
        </p:spPr>
        <p:txBody>
          <a:bodyPr/>
          <a:lstStyle>
            <a:lvl1pPr>
              <a:defRPr/>
            </a:lvl1pPr>
          </a:lstStyle>
          <a:p>
            <a:pPr>
              <a:defRPr/>
            </a:pPr>
            <a:fld id="{9663A4BB-46DD-421F-A2E8-860D9F8C2A16}" type="slidenum">
              <a:rPr lang="zh-CN" altLang="en-US"/>
              <a:pPr>
                <a:defRPr/>
              </a:pPr>
              <a:t>‹#›</a:t>
            </a:fld>
            <a:endParaRPr lang="en-US" altLang="zh-CN"/>
          </a:p>
        </p:txBody>
      </p:sp>
    </p:spTree>
    <p:extLst>
      <p:ext uri="{BB962C8B-B14F-4D97-AF65-F5344CB8AC3E}">
        <p14:creationId xmlns:p14="http://schemas.microsoft.com/office/powerpoint/2010/main" val="2465991213"/>
      </p:ext>
    </p:extLst>
  </p:cSld>
  <p:clrMapOvr>
    <a:masterClrMapping/>
  </p:clrMapOvr>
  <p:transition spd="slow">
    <p:newsflash/>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513159" y="2006600"/>
            <a:ext cx="6400801" cy="2281600"/>
          </a:xfrm>
        </p:spPr>
        <p:txBody>
          <a:bodyPr anchor="b">
            <a:normAutofit/>
          </a:bodyPr>
          <a:lstStyle>
            <a:lvl1pPr algn="l">
              <a:defRPr sz="27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513160" y="4495800"/>
            <a:ext cx="6400800" cy="14986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pPr>
              <a:defRPr/>
            </a:pPr>
            <a:fld id="{0E65D3ED-9560-442D-97C7-4E8071735419}" type="datetimeFigureOut">
              <a:rPr lang="zh-TW" altLang="en-US" smtClean="0"/>
              <a:pPr>
                <a:defRPr/>
              </a:pPr>
              <a:t>2024/8/30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5D43A613-A2D1-4B29-9D7C-A6309D714AA2}" type="slidenum">
              <a:rPr lang="zh-TW" altLang="en-US" smtClean="0"/>
              <a:pPr>
                <a:defRPr/>
              </a:pPr>
              <a:t>‹#›</a:t>
            </a:fld>
            <a:endParaRPr lang="zh-TW" altLang="en-US"/>
          </a:p>
        </p:txBody>
      </p:sp>
    </p:spTree>
    <p:extLst>
      <p:ext uri="{BB962C8B-B14F-4D97-AF65-F5344CB8AC3E}">
        <p14:creationId xmlns:p14="http://schemas.microsoft.com/office/powerpoint/2010/main" val="29156916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513159" y="685801"/>
            <a:ext cx="3703241" cy="361526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356100" y="685801"/>
            <a:ext cx="3700859" cy="3615266"/>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pPr>
              <a:defRPr/>
            </a:pPr>
            <a:fld id="{030514FC-9FF8-4D4B-BD9A-B0937D79FC58}" type="datetimeFigureOut">
              <a:rPr lang="zh-TW" altLang="en-US" smtClean="0"/>
              <a:pPr>
                <a:defRPr/>
              </a:pPr>
              <a:t>2024/8/30</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7" name="Slide Number Placeholder 6"/>
          <p:cNvSpPr>
            <a:spLocks noGrp="1"/>
          </p:cNvSpPr>
          <p:nvPr>
            <p:ph type="sldNum" sz="quarter" idx="12"/>
          </p:nvPr>
        </p:nvSpPr>
        <p:spPr/>
        <p:txBody>
          <a:bodyPr/>
          <a:lstStyle/>
          <a:p>
            <a:pPr>
              <a:defRPr/>
            </a:pPr>
            <a:fld id="{ABEB7D86-1EF6-4109-BEE7-C207257AFD94}" type="slidenum">
              <a:rPr lang="zh-TW" altLang="en-US" smtClean="0"/>
              <a:pPr>
                <a:defRPr/>
              </a:pPr>
              <a:t>‹#›</a:t>
            </a:fld>
            <a:endParaRPr lang="zh-TW" altLang="en-US"/>
          </a:p>
        </p:txBody>
      </p:sp>
    </p:spTree>
    <p:extLst>
      <p:ext uri="{BB962C8B-B14F-4D97-AF65-F5344CB8AC3E}">
        <p14:creationId xmlns:p14="http://schemas.microsoft.com/office/powerpoint/2010/main" val="18767669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729061" y="685800"/>
            <a:ext cx="3487340"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513159" y="1270529"/>
            <a:ext cx="3703241" cy="3030538"/>
          </a:xfrm>
        </p:spPr>
        <p:txBody>
          <a:bodyPr anchor="t">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559299" y="685800"/>
            <a:ext cx="3498851"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354909" y="1262062"/>
            <a:ext cx="3696891" cy="3030538"/>
          </a:xfrm>
        </p:spPr>
        <p:txBody>
          <a:bodyPr anchor="t">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pPr>
              <a:defRPr/>
            </a:pPr>
            <a:fld id="{BFCADE60-4DBA-48CF-B3D2-EADDC3FCAAD6}" type="datetimeFigureOut">
              <a:rPr lang="zh-TW" altLang="en-US" smtClean="0"/>
              <a:pPr>
                <a:defRPr/>
              </a:pPr>
              <a:t>2024/8/30</a:t>
            </a:fld>
            <a:endParaRPr lang="zh-TW" altLang="en-US"/>
          </a:p>
        </p:txBody>
      </p:sp>
      <p:sp>
        <p:nvSpPr>
          <p:cNvPr id="8" name="Footer Placeholder 7"/>
          <p:cNvSpPr>
            <a:spLocks noGrp="1"/>
          </p:cNvSpPr>
          <p:nvPr>
            <p:ph type="ftr" sz="quarter" idx="11"/>
          </p:nvPr>
        </p:nvSpPr>
        <p:spPr/>
        <p:txBody>
          <a:bodyPr/>
          <a:lstStyle/>
          <a:p>
            <a:pPr>
              <a:defRPr/>
            </a:pPr>
            <a:endParaRPr lang="zh-TW" altLang="en-US"/>
          </a:p>
        </p:txBody>
      </p:sp>
      <p:sp>
        <p:nvSpPr>
          <p:cNvPr id="9" name="Slide Number Placeholder 8"/>
          <p:cNvSpPr>
            <a:spLocks noGrp="1"/>
          </p:cNvSpPr>
          <p:nvPr>
            <p:ph type="sldNum" sz="quarter" idx="12"/>
          </p:nvPr>
        </p:nvSpPr>
        <p:spPr/>
        <p:txBody>
          <a:bodyPr/>
          <a:lstStyle/>
          <a:p>
            <a:pPr>
              <a:defRPr/>
            </a:pPr>
            <a:fld id="{E05514DC-2280-444D-9BC8-671214C6D9D7}" type="slidenum">
              <a:rPr lang="zh-TW" altLang="en-US" smtClean="0"/>
              <a:pPr>
                <a:defRPr/>
              </a:pPr>
              <a:t>‹#›</a:t>
            </a:fld>
            <a:endParaRPr lang="zh-TW" altLang="en-US"/>
          </a:p>
        </p:txBody>
      </p:sp>
    </p:spTree>
    <p:extLst>
      <p:ext uri="{BB962C8B-B14F-4D97-AF65-F5344CB8AC3E}">
        <p14:creationId xmlns:p14="http://schemas.microsoft.com/office/powerpoint/2010/main" val="21651482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a:defRPr/>
            </a:pPr>
            <a:fld id="{72253225-EC7F-4740-8979-FAB57D7B457B}" type="datetimeFigureOut">
              <a:rPr lang="zh-TW" altLang="en-US" smtClean="0"/>
              <a:pPr>
                <a:defRPr/>
              </a:pPr>
              <a:t>2024/8/30</a:t>
            </a:fld>
            <a:endParaRPr lang="zh-TW" altLang="en-US"/>
          </a:p>
        </p:txBody>
      </p:sp>
      <p:sp>
        <p:nvSpPr>
          <p:cNvPr id="4" name="Footer Placeholder 3"/>
          <p:cNvSpPr>
            <a:spLocks noGrp="1"/>
          </p:cNvSpPr>
          <p:nvPr>
            <p:ph type="ftr" sz="quarter" idx="11"/>
          </p:nvPr>
        </p:nvSpPr>
        <p:spPr/>
        <p:txBody>
          <a:bodyPr/>
          <a:lstStyle/>
          <a:p>
            <a:pPr>
              <a:defRPr/>
            </a:pPr>
            <a:endParaRPr lang="zh-TW" altLang="en-US"/>
          </a:p>
        </p:txBody>
      </p:sp>
      <p:sp>
        <p:nvSpPr>
          <p:cNvPr id="5" name="Slide Number Placeholder 4"/>
          <p:cNvSpPr>
            <a:spLocks noGrp="1"/>
          </p:cNvSpPr>
          <p:nvPr>
            <p:ph type="sldNum" sz="quarter" idx="12"/>
          </p:nvPr>
        </p:nvSpPr>
        <p:spPr/>
        <p:txBody>
          <a:bodyPr/>
          <a:lstStyle/>
          <a:p>
            <a:pPr>
              <a:defRPr/>
            </a:pPr>
            <a:fld id="{3FFCD92A-FE53-4142-B8FE-325760BDF0B2}" type="slidenum">
              <a:rPr lang="zh-TW" altLang="en-US" smtClean="0"/>
              <a:pPr>
                <a:defRPr/>
              </a:pPr>
              <a:t>‹#›</a:t>
            </a:fld>
            <a:endParaRPr lang="zh-TW" altLang="en-US"/>
          </a:p>
        </p:txBody>
      </p:sp>
    </p:spTree>
    <p:extLst>
      <p:ext uri="{BB962C8B-B14F-4D97-AF65-F5344CB8AC3E}">
        <p14:creationId xmlns:p14="http://schemas.microsoft.com/office/powerpoint/2010/main" val="37301126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1434D48-BF64-4B97-8337-A1CBCBF218F6}" type="datetimeFigureOut">
              <a:rPr lang="zh-TW" altLang="en-US" smtClean="0"/>
              <a:pPr>
                <a:defRPr/>
              </a:pPr>
              <a:t>2024/8/30</a:t>
            </a:fld>
            <a:endParaRPr lang="zh-TW" altLang="en-US"/>
          </a:p>
        </p:txBody>
      </p:sp>
      <p:sp>
        <p:nvSpPr>
          <p:cNvPr id="3" name="Footer Placeholder 2"/>
          <p:cNvSpPr>
            <a:spLocks noGrp="1"/>
          </p:cNvSpPr>
          <p:nvPr>
            <p:ph type="ftr" sz="quarter" idx="11"/>
          </p:nvPr>
        </p:nvSpPr>
        <p:spPr/>
        <p:txBody>
          <a:bodyPr/>
          <a:lstStyle/>
          <a:p>
            <a:pPr>
              <a:defRPr/>
            </a:pPr>
            <a:endParaRPr lang="zh-TW" altLang="en-US"/>
          </a:p>
        </p:txBody>
      </p:sp>
      <p:sp>
        <p:nvSpPr>
          <p:cNvPr id="4" name="Slide Number Placeholder 3"/>
          <p:cNvSpPr>
            <a:spLocks noGrp="1"/>
          </p:cNvSpPr>
          <p:nvPr>
            <p:ph type="sldNum" sz="quarter" idx="12"/>
          </p:nvPr>
        </p:nvSpPr>
        <p:spPr/>
        <p:txBody>
          <a:bodyPr/>
          <a:lstStyle/>
          <a:p>
            <a:pPr>
              <a:defRPr/>
            </a:pPr>
            <a:fld id="{3356CDB2-071F-4C94-8510-9BAC3B73B814}" type="slidenum">
              <a:rPr lang="zh-TW" altLang="en-US" smtClean="0"/>
              <a:pPr>
                <a:defRPr/>
              </a:pPr>
              <a:t>‹#›</a:t>
            </a:fld>
            <a:endParaRPr lang="zh-TW" altLang="en-US"/>
          </a:p>
        </p:txBody>
      </p:sp>
    </p:spTree>
    <p:extLst>
      <p:ext uri="{BB962C8B-B14F-4D97-AF65-F5344CB8AC3E}">
        <p14:creationId xmlns:p14="http://schemas.microsoft.com/office/powerpoint/2010/main" val="32294345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5313759" y="685800"/>
            <a:ext cx="2743200" cy="1371600"/>
          </a:xfrm>
        </p:spPr>
        <p:txBody>
          <a:bodyPr anchor="b">
            <a:normAutofit/>
          </a:bodyPr>
          <a:lstStyle>
            <a:lvl1pPr algn="l">
              <a:defRPr sz="1800" b="0"/>
            </a:lvl1pPr>
          </a:lstStyle>
          <a:p>
            <a:r>
              <a:rPr lang="zh-TW" altLang="en-US"/>
              <a:t>按一下以編輯母片標題樣式</a:t>
            </a:r>
            <a:endParaRPr lang="en-US" dirty="0"/>
          </a:p>
        </p:txBody>
      </p:sp>
      <p:sp>
        <p:nvSpPr>
          <p:cNvPr id="3" name="Content Placeholder 2"/>
          <p:cNvSpPr>
            <a:spLocks noGrp="1"/>
          </p:cNvSpPr>
          <p:nvPr>
            <p:ph idx="1"/>
          </p:nvPr>
        </p:nvSpPr>
        <p:spPr>
          <a:xfrm>
            <a:off x="513159" y="685800"/>
            <a:ext cx="4457701" cy="5308600"/>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5313759" y="2209800"/>
            <a:ext cx="2743200" cy="2091267"/>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編輯母片文字樣式</a:t>
            </a:r>
          </a:p>
        </p:txBody>
      </p:sp>
      <p:sp>
        <p:nvSpPr>
          <p:cNvPr id="5" name="Date Placeholder 4"/>
          <p:cNvSpPr>
            <a:spLocks noGrp="1"/>
          </p:cNvSpPr>
          <p:nvPr>
            <p:ph type="dt" sz="half" idx="10"/>
          </p:nvPr>
        </p:nvSpPr>
        <p:spPr/>
        <p:txBody>
          <a:bodyPr/>
          <a:lstStyle/>
          <a:p>
            <a:pPr>
              <a:defRPr/>
            </a:pPr>
            <a:fld id="{013B367C-5C60-4643-B4D7-39B4161692B8}" type="datetimeFigureOut">
              <a:rPr lang="zh-TW" altLang="en-US" smtClean="0"/>
              <a:pPr>
                <a:defRPr/>
              </a:pPr>
              <a:t>2024/8/30</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7" name="Slide Number Placeholder 6"/>
          <p:cNvSpPr>
            <a:spLocks noGrp="1"/>
          </p:cNvSpPr>
          <p:nvPr>
            <p:ph type="sldNum" sz="quarter" idx="12"/>
          </p:nvPr>
        </p:nvSpPr>
        <p:spPr/>
        <p:txBody>
          <a:bodyPr/>
          <a:lstStyle/>
          <a:p>
            <a:pPr>
              <a:defRPr/>
            </a:pPr>
            <a:fld id="{AC4487FE-BF3D-4F13-B32E-C45D53A7B813}" type="slidenum">
              <a:rPr lang="zh-TW" altLang="en-US" smtClean="0"/>
              <a:pPr>
                <a:defRPr/>
              </a:pPr>
              <a:t>‹#›</a:t>
            </a:fld>
            <a:endParaRPr lang="zh-TW" altLang="en-US"/>
          </a:p>
        </p:txBody>
      </p:sp>
    </p:spTree>
    <p:extLst>
      <p:ext uri="{BB962C8B-B14F-4D97-AF65-F5344CB8AC3E}">
        <p14:creationId xmlns:p14="http://schemas.microsoft.com/office/powerpoint/2010/main" val="31961315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3542109" y="1447800"/>
            <a:ext cx="4514850" cy="1143000"/>
          </a:xfrm>
        </p:spPr>
        <p:txBody>
          <a:bodyPr anchor="b">
            <a:normAutofit/>
          </a:bodyPr>
          <a:lstStyle>
            <a:lvl1pPr algn="l">
              <a:defRPr sz="21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741759" y="914400"/>
            <a:ext cx="2460731"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TW" altLang="en-US"/>
              <a:t>按一下圖示以新增圖片</a:t>
            </a:r>
            <a:endParaRPr lang="en-US" dirty="0"/>
          </a:p>
        </p:txBody>
      </p:sp>
      <p:sp>
        <p:nvSpPr>
          <p:cNvPr id="4" name="Text Placeholder 3"/>
          <p:cNvSpPr>
            <a:spLocks noGrp="1"/>
          </p:cNvSpPr>
          <p:nvPr>
            <p:ph type="body" sz="half" idx="2"/>
          </p:nvPr>
        </p:nvSpPr>
        <p:spPr>
          <a:xfrm>
            <a:off x="3542109" y="2777067"/>
            <a:ext cx="4516041" cy="2048933"/>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編輯母片文字樣式</a:t>
            </a:r>
          </a:p>
        </p:txBody>
      </p:sp>
      <p:sp>
        <p:nvSpPr>
          <p:cNvPr id="5" name="Date Placeholder 4"/>
          <p:cNvSpPr>
            <a:spLocks noGrp="1"/>
          </p:cNvSpPr>
          <p:nvPr>
            <p:ph type="dt" sz="half" idx="10"/>
          </p:nvPr>
        </p:nvSpPr>
        <p:spPr/>
        <p:txBody>
          <a:bodyPr/>
          <a:lstStyle/>
          <a:p>
            <a:pPr>
              <a:defRPr/>
            </a:pPr>
            <a:fld id="{301AE4B4-57CB-4DA3-A45B-D7CFC056B8DE}" type="datetimeFigureOut">
              <a:rPr lang="zh-TW" altLang="en-US" smtClean="0"/>
              <a:pPr>
                <a:defRPr/>
              </a:pPr>
              <a:t>2024/8/30</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7" name="Slide Number Placeholder 6"/>
          <p:cNvSpPr>
            <a:spLocks noGrp="1"/>
          </p:cNvSpPr>
          <p:nvPr>
            <p:ph type="sldNum" sz="quarter" idx="12"/>
          </p:nvPr>
        </p:nvSpPr>
        <p:spPr/>
        <p:txBody>
          <a:bodyPr/>
          <a:lstStyle/>
          <a:p>
            <a:pPr>
              <a:defRPr/>
            </a:pPr>
            <a:fld id="{8AA79131-8F6D-4D33-AE07-19947CB342C8}" type="slidenum">
              <a:rPr lang="zh-TW" altLang="en-US" smtClean="0"/>
              <a:pPr>
                <a:defRPr/>
              </a:pPr>
              <a:t>‹#›</a:t>
            </a:fld>
            <a:endParaRPr lang="zh-TW" altLang="en-US"/>
          </a:p>
        </p:txBody>
      </p:sp>
    </p:spTree>
    <p:extLst>
      <p:ext uri="{BB962C8B-B14F-4D97-AF65-F5344CB8AC3E}">
        <p14:creationId xmlns:p14="http://schemas.microsoft.com/office/powerpoint/2010/main" val="41427463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17" name="Picture Placeholder 2"/>
          <p:cNvSpPr>
            <a:spLocks noGrp="1" noChangeAspect="1"/>
          </p:cNvSpPr>
          <p:nvPr>
            <p:ph type="pic" idx="13"/>
          </p:nvPr>
        </p:nvSpPr>
        <p:spPr>
          <a:xfrm>
            <a:off x="514350" y="533400"/>
            <a:ext cx="8114109"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TW" altLang="en-US"/>
              <a:t>按一下圖示以新增圖片</a:t>
            </a:r>
            <a:endParaRPr lang="en-US" dirty="0"/>
          </a:p>
        </p:txBody>
      </p:sp>
      <p:sp>
        <p:nvSpPr>
          <p:cNvPr id="16" name="Text Placeholder 9"/>
          <p:cNvSpPr>
            <a:spLocks noGrp="1"/>
          </p:cNvSpPr>
          <p:nvPr>
            <p:ph type="body" sz="quarter" idx="14"/>
          </p:nvPr>
        </p:nvSpPr>
        <p:spPr>
          <a:xfrm>
            <a:off x="685801" y="3843867"/>
            <a:ext cx="6228158" cy="4572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編輯母片文字樣式</a:t>
            </a:r>
          </a:p>
        </p:txBody>
      </p:sp>
      <p:sp>
        <p:nvSpPr>
          <p:cNvPr id="3" name="Date Placeholder 2"/>
          <p:cNvSpPr>
            <a:spLocks noGrp="1"/>
          </p:cNvSpPr>
          <p:nvPr>
            <p:ph type="dt" sz="half" idx="10"/>
          </p:nvPr>
        </p:nvSpPr>
        <p:spPr/>
        <p:txBody>
          <a:bodyPr/>
          <a:lstStyle/>
          <a:p>
            <a:pPr>
              <a:defRPr/>
            </a:pPr>
            <a:fld id="{0E65D3ED-9560-442D-97C7-4E8071735419}" type="datetimeFigureOut">
              <a:rPr lang="zh-TW" altLang="en-US" smtClean="0"/>
              <a:pPr>
                <a:defRPr/>
              </a:pPr>
              <a:t>2024/8/30</a:t>
            </a:fld>
            <a:endParaRPr lang="zh-TW" altLang="en-US"/>
          </a:p>
        </p:txBody>
      </p:sp>
      <p:sp>
        <p:nvSpPr>
          <p:cNvPr id="4" name="Footer Placeholder 3"/>
          <p:cNvSpPr>
            <a:spLocks noGrp="1"/>
          </p:cNvSpPr>
          <p:nvPr>
            <p:ph type="ftr" sz="quarter" idx="11"/>
          </p:nvPr>
        </p:nvSpPr>
        <p:spPr/>
        <p:txBody>
          <a:bodyPr/>
          <a:lstStyle/>
          <a:p>
            <a:pPr>
              <a:defRPr/>
            </a:pPr>
            <a:endParaRPr lang="zh-TW" altLang="en-US"/>
          </a:p>
        </p:txBody>
      </p:sp>
      <p:sp>
        <p:nvSpPr>
          <p:cNvPr id="5" name="Slide Number Placeholder 4"/>
          <p:cNvSpPr>
            <a:spLocks noGrp="1"/>
          </p:cNvSpPr>
          <p:nvPr>
            <p:ph type="sldNum" sz="quarter" idx="12"/>
          </p:nvPr>
        </p:nvSpPr>
        <p:spPr/>
        <p:txBody>
          <a:bodyPr/>
          <a:lstStyle/>
          <a:p>
            <a:pPr>
              <a:defRPr/>
            </a:pPr>
            <a:fld id="{5D43A613-A2D1-4B29-9D7C-A6309D714AA2}" type="slidenum">
              <a:rPr lang="zh-TW" altLang="en-US" smtClean="0"/>
              <a:pPr>
                <a:defRPr/>
              </a:pPr>
              <a:t>‹#›</a:t>
            </a:fld>
            <a:endParaRPr lang="zh-TW" altLang="en-US"/>
          </a:p>
        </p:txBody>
      </p:sp>
    </p:spTree>
    <p:extLst>
      <p:ext uri="{BB962C8B-B14F-4D97-AF65-F5344CB8AC3E}">
        <p14:creationId xmlns:p14="http://schemas.microsoft.com/office/powerpoint/2010/main" val="39595501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anchor="ctr">
            <a:normAutofit/>
          </a:bodyPr>
          <a:lstStyle>
            <a:lvl1pPr algn="l">
              <a:defRPr sz="24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513159" y="4114800"/>
            <a:ext cx="6401991" cy="1879600"/>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pPr>
              <a:defRPr/>
            </a:pPr>
            <a:fld id="{0E65D3ED-9560-442D-97C7-4E8071735419}" type="datetimeFigureOut">
              <a:rPr lang="zh-TW" altLang="en-US" smtClean="0"/>
              <a:pPr>
                <a:defRPr/>
              </a:pPr>
              <a:t>2024/8/30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5D43A613-A2D1-4B29-9D7C-A6309D714AA2}" type="slidenum">
              <a:rPr lang="zh-TW" altLang="en-US" smtClean="0"/>
              <a:pPr>
                <a:defRPr/>
              </a:pPr>
              <a:t>‹#›</a:t>
            </a:fld>
            <a:endParaRPr lang="zh-TW" altLang="en-US"/>
          </a:p>
        </p:txBody>
      </p:sp>
    </p:spTree>
    <p:extLst>
      <p:ext uri="{BB962C8B-B14F-4D97-AF65-F5344CB8AC3E}">
        <p14:creationId xmlns:p14="http://schemas.microsoft.com/office/powerpoint/2010/main" val="27469520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856059" y="685800"/>
            <a:ext cx="6858001" cy="2743200"/>
          </a:xfrm>
        </p:spPr>
        <p:txBody>
          <a:bodyPr anchor="ctr">
            <a:normAutofit/>
          </a:bodyPr>
          <a:lstStyle>
            <a:lvl1pPr algn="l">
              <a:defRPr sz="24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084659" y="3429000"/>
            <a:ext cx="6400800"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513160" y="4301068"/>
            <a:ext cx="6400800" cy="1684865"/>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pPr>
              <a:defRPr/>
            </a:pPr>
            <a:fld id="{0E65D3ED-9560-442D-97C7-4E8071735419}" type="datetimeFigureOut">
              <a:rPr lang="zh-TW" altLang="en-US" smtClean="0"/>
              <a:pPr>
                <a:defRPr/>
              </a:pPr>
              <a:t>2024/8/30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5D43A613-A2D1-4B29-9D7C-A6309D714AA2}" type="slidenum">
              <a:rPr lang="zh-TW" altLang="en-US" smtClean="0"/>
              <a:pPr>
                <a:defRPr/>
              </a:pPr>
              <a:t>‹#›</a:t>
            </a:fld>
            <a:endParaRPr lang="zh-TW" altLang="en-US"/>
          </a:p>
        </p:txBody>
      </p:sp>
      <p:sp>
        <p:nvSpPr>
          <p:cNvPr id="14" name="TextBox 13"/>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300687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10.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theme" Target="../theme/theme11.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2.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3.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theme" Target="../theme/theme14.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6" Type="http://schemas.microsoft.com/office/2007/relationships/hdphoto" Target="../media/hdphoto1.wdp"/><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image" Target="../media/image6.png"/><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11.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3.jpe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9.xml"/><Relationship Id="rId7"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BB23F8C-E27E-4749-960E-471A2DE1A3E6}"/>
              </a:ext>
            </a:extLst>
          </p:cNvPr>
          <p:cNvSpPr>
            <a:spLocks noGrp="1" noChangeArrowheads="1"/>
          </p:cNvSpPr>
          <p:nvPr>
            <p:ph type="title"/>
          </p:nvPr>
        </p:nvSpPr>
        <p:spPr bwMode="auto">
          <a:xfrm>
            <a:off x="355600" y="2444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a:extLst>
              <a:ext uri="{FF2B5EF4-FFF2-40B4-BE49-F238E27FC236}">
                <a16:creationId xmlns:a16="http://schemas.microsoft.com/office/drawing/2014/main" id="{BD2DB1C5-7F7B-4A32-B10B-0B42D3B10A7F}"/>
              </a:ext>
            </a:extLst>
          </p:cNvPr>
          <p:cNvSpPr>
            <a:spLocks noGrp="1" noChangeArrowheads="1"/>
          </p:cNvSpPr>
          <p:nvPr>
            <p:ph type="body" idx="1"/>
          </p:nvPr>
        </p:nvSpPr>
        <p:spPr bwMode="auto">
          <a:xfrm>
            <a:off x="533400" y="15240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7108" name="Rectangle 4">
            <a:extLst>
              <a:ext uri="{FF2B5EF4-FFF2-40B4-BE49-F238E27FC236}">
                <a16:creationId xmlns:a16="http://schemas.microsoft.com/office/drawing/2014/main" id="{13220B77-D303-477B-BAB9-BA249F9FAD9C}"/>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SimSun" pitchFamily="2" charset="-122"/>
                <a:ea typeface="SimSun" pitchFamily="2" charset="-122"/>
              </a:defRPr>
            </a:lvl1pPr>
          </a:lstStyle>
          <a:p>
            <a:pPr>
              <a:defRPr/>
            </a:pPr>
            <a:endParaRPr lang="en-US" altLang="zh-CN"/>
          </a:p>
        </p:txBody>
      </p:sp>
      <p:sp>
        <p:nvSpPr>
          <p:cNvPr id="47109" name="Rectangle 5">
            <a:extLst>
              <a:ext uri="{FF2B5EF4-FFF2-40B4-BE49-F238E27FC236}">
                <a16:creationId xmlns:a16="http://schemas.microsoft.com/office/drawing/2014/main" id="{814ADC71-4AF9-4F18-8190-0237B21BBD9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SimSun" pitchFamily="2" charset="-122"/>
                <a:ea typeface="SimSun" pitchFamily="2" charset="-122"/>
              </a:defRPr>
            </a:lvl1pPr>
          </a:lstStyle>
          <a:p>
            <a:pPr>
              <a:defRPr/>
            </a:pPr>
            <a:endParaRPr lang="en-US" altLang="zh-CN"/>
          </a:p>
        </p:txBody>
      </p:sp>
      <p:sp>
        <p:nvSpPr>
          <p:cNvPr id="47110" name="Rectangle 6">
            <a:extLst>
              <a:ext uri="{FF2B5EF4-FFF2-40B4-BE49-F238E27FC236}">
                <a16:creationId xmlns:a16="http://schemas.microsoft.com/office/drawing/2014/main" id="{C890C2C2-740E-4B31-A685-CF2FE813682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SimSun" panose="02010600030101010101" pitchFamily="2" charset="-122"/>
                <a:ea typeface="SimSun" panose="02010600030101010101" pitchFamily="2" charset="-122"/>
              </a:defRPr>
            </a:lvl1pPr>
          </a:lstStyle>
          <a:p>
            <a:pPr>
              <a:defRPr/>
            </a:pPr>
            <a:fld id="{5CE9BEE4-440A-43CF-8A29-5746159B5298}"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080" r:id="rId1"/>
    <p:sldLayoutId id="2147487081" r:id="rId2"/>
    <p:sldLayoutId id="2147487082" r:id="rId3"/>
    <p:sldLayoutId id="2147487083" r:id="rId4"/>
    <p:sldLayoutId id="2147487084" r:id="rId5"/>
    <p:sldLayoutId id="2147487085" r:id="rId6"/>
    <p:sldLayoutId id="2147487086" r:id="rId7"/>
    <p:sldLayoutId id="2147487087" r:id="rId8"/>
    <p:sldLayoutId id="2147487088" r:id="rId9"/>
    <p:sldLayoutId id="2147487089" r:id="rId10"/>
    <p:sldLayoutId id="2147487090" r:id="rId11"/>
  </p:sldLayoutIdLst>
  <p:transition spd="slow">
    <p:newsflash/>
  </p:transition>
  <p:txStyles>
    <p:titleStyle>
      <a:lvl1pPr algn="ctr" rtl="0" eaLnBrk="0" fontAlgn="base" hangingPunct="0">
        <a:spcBef>
          <a:spcPct val="0"/>
        </a:spcBef>
        <a:spcAft>
          <a:spcPct val="0"/>
        </a:spcAft>
        <a:defRPr sz="44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隶书" pitchFamily="49" charset="-122"/>
          <a:ea typeface="隶书" pitchFamily="49" charset="-122"/>
        </a:defRPr>
      </a:lvl2pPr>
      <a:lvl3pPr algn="ctr" rtl="0" eaLnBrk="0" fontAlgn="base" hangingPunct="0">
        <a:spcBef>
          <a:spcPct val="0"/>
        </a:spcBef>
        <a:spcAft>
          <a:spcPct val="0"/>
        </a:spcAft>
        <a:defRPr sz="4400">
          <a:solidFill>
            <a:schemeClr val="accent2"/>
          </a:solidFill>
          <a:latin typeface="隶书" pitchFamily="49" charset="-122"/>
          <a:ea typeface="隶书" pitchFamily="49" charset="-122"/>
        </a:defRPr>
      </a:lvl3pPr>
      <a:lvl4pPr algn="ctr" rtl="0" eaLnBrk="0" fontAlgn="base" hangingPunct="0">
        <a:spcBef>
          <a:spcPct val="0"/>
        </a:spcBef>
        <a:spcAft>
          <a:spcPct val="0"/>
        </a:spcAft>
        <a:defRPr sz="4400">
          <a:solidFill>
            <a:schemeClr val="accent2"/>
          </a:solidFill>
          <a:latin typeface="隶书" pitchFamily="49" charset="-122"/>
          <a:ea typeface="隶书" pitchFamily="49" charset="-122"/>
        </a:defRPr>
      </a:lvl4pPr>
      <a:lvl5pPr algn="ctr" rtl="0" eaLnBrk="0" fontAlgn="base" hangingPunct="0">
        <a:spcBef>
          <a:spcPct val="0"/>
        </a:spcBef>
        <a:spcAft>
          <a:spcPct val="0"/>
        </a:spcAft>
        <a:defRPr sz="4400">
          <a:solidFill>
            <a:schemeClr val="accent2"/>
          </a:solidFill>
          <a:latin typeface="隶书" pitchFamily="49" charset="-122"/>
          <a:ea typeface="隶书" pitchFamily="49" charset="-122"/>
        </a:defRPr>
      </a:lvl5pPr>
      <a:lvl6pPr marL="457200" algn="ctr" rtl="0" fontAlgn="base">
        <a:spcBef>
          <a:spcPct val="0"/>
        </a:spcBef>
        <a:spcAft>
          <a:spcPct val="0"/>
        </a:spcAft>
        <a:defRPr sz="4400">
          <a:solidFill>
            <a:schemeClr val="accent2"/>
          </a:solidFill>
          <a:latin typeface="隶书" pitchFamily="49" charset="-122"/>
          <a:ea typeface="隶书" pitchFamily="49" charset="-122"/>
        </a:defRPr>
      </a:lvl6pPr>
      <a:lvl7pPr marL="914400" algn="ctr" rtl="0" fontAlgn="base">
        <a:spcBef>
          <a:spcPct val="0"/>
        </a:spcBef>
        <a:spcAft>
          <a:spcPct val="0"/>
        </a:spcAft>
        <a:defRPr sz="4400">
          <a:solidFill>
            <a:schemeClr val="accent2"/>
          </a:solidFill>
          <a:latin typeface="隶书" pitchFamily="49" charset="-122"/>
          <a:ea typeface="隶书" pitchFamily="49" charset="-122"/>
        </a:defRPr>
      </a:lvl7pPr>
      <a:lvl8pPr marL="1371600" algn="ctr" rtl="0" fontAlgn="base">
        <a:spcBef>
          <a:spcPct val="0"/>
        </a:spcBef>
        <a:spcAft>
          <a:spcPct val="0"/>
        </a:spcAft>
        <a:defRPr sz="4400">
          <a:solidFill>
            <a:schemeClr val="accent2"/>
          </a:solidFill>
          <a:latin typeface="隶书" pitchFamily="49" charset="-122"/>
          <a:ea typeface="隶书" pitchFamily="49" charset="-122"/>
        </a:defRPr>
      </a:lvl8pPr>
      <a:lvl9pPr marL="1828800" algn="ctr" rtl="0" fontAlgn="base">
        <a:spcBef>
          <a:spcPct val="0"/>
        </a:spcBef>
        <a:spcAft>
          <a:spcPct val="0"/>
        </a:spcAft>
        <a:defRPr sz="4400">
          <a:solidFill>
            <a:schemeClr val="accent2"/>
          </a:solidFill>
          <a:latin typeface="隶书" pitchFamily="49" charset="-122"/>
          <a:ea typeface="隶书" pitchFamily="49" charset="-122"/>
        </a:defRPr>
      </a:lvl9pPr>
    </p:titleStyle>
    <p:bodyStyle>
      <a:lvl1pPr marL="342900" indent="-342900" algn="l" rtl="0" eaLnBrk="0" fontAlgn="base" hangingPunct="0">
        <a:spcBef>
          <a:spcPct val="20000"/>
        </a:spcBef>
        <a:spcAft>
          <a:spcPct val="0"/>
        </a:spcAft>
        <a:buClr>
          <a:srgbClr val="333399"/>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9933"/>
        </a:buClr>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009E00"/>
        </a:buClr>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009E00"/>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9E00"/>
        </a:buClr>
        <a:buChar char="•"/>
        <a:defRPr sz="2000">
          <a:solidFill>
            <a:schemeClr val="tx1"/>
          </a:solidFill>
          <a:latin typeface="+mn-lt"/>
          <a:ea typeface="+mn-ea"/>
        </a:defRPr>
      </a:lvl5pPr>
      <a:lvl6pPr marL="2514600" indent="-228600" algn="l" rtl="0" fontAlgn="base">
        <a:spcBef>
          <a:spcPct val="20000"/>
        </a:spcBef>
        <a:spcAft>
          <a:spcPct val="0"/>
        </a:spcAft>
        <a:buClr>
          <a:srgbClr val="009E00"/>
        </a:buClr>
        <a:buChar char="•"/>
        <a:defRPr sz="2000">
          <a:solidFill>
            <a:schemeClr val="tx1"/>
          </a:solidFill>
          <a:latin typeface="+mn-lt"/>
          <a:ea typeface="+mn-ea"/>
        </a:defRPr>
      </a:lvl6pPr>
      <a:lvl7pPr marL="2971800" indent="-228600" algn="l" rtl="0" fontAlgn="base">
        <a:spcBef>
          <a:spcPct val="20000"/>
        </a:spcBef>
        <a:spcAft>
          <a:spcPct val="0"/>
        </a:spcAft>
        <a:buClr>
          <a:srgbClr val="009E00"/>
        </a:buClr>
        <a:buChar char="•"/>
        <a:defRPr sz="2000">
          <a:solidFill>
            <a:schemeClr val="tx1"/>
          </a:solidFill>
          <a:latin typeface="+mn-lt"/>
          <a:ea typeface="+mn-ea"/>
        </a:defRPr>
      </a:lvl7pPr>
      <a:lvl8pPr marL="3429000" indent="-228600" algn="l" rtl="0" fontAlgn="base">
        <a:spcBef>
          <a:spcPct val="20000"/>
        </a:spcBef>
        <a:spcAft>
          <a:spcPct val="0"/>
        </a:spcAft>
        <a:buClr>
          <a:srgbClr val="009E00"/>
        </a:buClr>
        <a:buChar char="•"/>
        <a:defRPr sz="2000">
          <a:solidFill>
            <a:schemeClr val="tx1"/>
          </a:solidFill>
          <a:latin typeface="+mn-lt"/>
          <a:ea typeface="+mn-ea"/>
        </a:defRPr>
      </a:lvl8pPr>
      <a:lvl9pPr marL="3886200" indent="-228600" algn="l" rtl="0" fontAlgn="base">
        <a:spcBef>
          <a:spcPct val="20000"/>
        </a:spcBef>
        <a:spcAft>
          <a:spcPct val="0"/>
        </a:spcAft>
        <a:buClr>
          <a:srgbClr val="009E00"/>
        </a:buClr>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4275" y="523433"/>
            <a:ext cx="5258400" cy="102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1pPr>
            <a:lvl2pPr lvl="1">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2pPr>
            <a:lvl3pPr lvl="2">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3pPr>
            <a:lvl4pPr lvl="3">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4pPr>
            <a:lvl5pPr lvl="4">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5pPr>
            <a:lvl6pPr lvl="5">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6pPr>
            <a:lvl7pPr lvl="6">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7pPr>
            <a:lvl8pPr lvl="7">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8pPr>
            <a:lvl9pPr lvl="8">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814275" y="1769800"/>
            <a:ext cx="6132600" cy="4194000"/>
          </a:xfrm>
          <a:prstGeom prst="rect">
            <a:avLst/>
          </a:prstGeom>
          <a:noFill/>
          <a:ln>
            <a:noFill/>
          </a:ln>
        </p:spPr>
        <p:txBody>
          <a:bodyPr spcFirstLastPara="1" wrap="square" lIns="91425" tIns="91425" rIns="91425" bIns="91425" anchor="ctr" anchorCtr="0">
            <a:noAutofit/>
          </a:bodyPr>
          <a:lstStyle>
            <a:lvl1pPr marL="457200" lvl="0" indent="-38100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7618000" y="6182000"/>
            <a:ext cx="1487400" cy="420800"/>
          </a:xfrm>
          <a:prstGeom prst="rect">
            <a:avLst/>
          </a:prstGeom>
          <a:noFill/>
          <a:ln>
            <a:noFill/>
          </a:ln>
        </p:spPr>
        <p:txBody>
          <a:bodyPr spcFirstLastPara="1" wrap="square" lIns="91425" tIns="91425" rIns="91425" bIns="91425" anchor="ctr" anchorCtr="0">
            <a:noAutofit/>
          </a:bodyPr>
          <a:lstStyle>
            <a:lvl1pPr lvl="0" algn="r">
              <a:buNone/>
              <a:defRPr sz="1200" b="1">
                <a:solidFill>
                  <a:schemeClr val="lt1"/>
                </a:solidFill>
                <a:latin typeface="Roboto Condensed"/>
                <a:ea typeface="Roboto Condensed"/>
                <a:cs typeface="Roboto Condensed"/>
                <a:sym typeface="Roboto Condensed"/>
              </a:defRPr>
            </a:lvl1pPr>
            <a:lvl2pPr lvl="1" algn="r">
              <a:buNone/>
              <a:defRPr sz="1200" b="1">
                <a:solidFill>
                  <a:schemeClr val="lt1"/>
                </a:solidFill>
                <a:latin typeface="Roboto Condensed"/>
                <a:ea typeface="Roboto Condensed"/>
                <a:cs typeface="Roboto Condensed"/>
                <a:sym typeface="Roboto Condensed"/>
              </a:defRPr>
            </a:lvl2pPr>
            <a:lvl3pPr lvl="2" algn="r">
              <a:buNone/>
              <a:defRPr sz="1200" b="1">
                <a:solidFill>
                  <a:schemeClr val="lt1"/>
                </a:solidFill>
                <a:latin typeface="Roboto Condensed"/>
                <a:ea typeface="Roboto Condensed"/>
                <a:cs typeface="Roboto Condensed"/>
                <a:sym typeface="Roboto Condensed"/>
              </a:defRPr>
            </a:lvl3pPr>
            <a:lvl4pPr lvl="3" algn="r">
              <a:buNone/>
              <a:defRPr sz="1200" b="1">
                <a:solidFill>
                  <a:schemeClr val="lt1"/>
                </a:solidFill>
                <a:latin typeface="Roboto Condensed"/>
                <a:ea typeface="Roboto Condensed"/>
                <a:cs typeface="Roboto Condensed"/>
                <a:sym typeface="Roboto Condensed"/>
              </a:defRPr>
            </a:lvl4pPr>
            <a:lvl5pPr lvl="4" algn="r">
              <a:buNone/>
              <a:defRPr sz="1200" b="1">
                <a:solidFill>
                  <a:schemeClr val="lt1"/>
                </a:solidFill>
                <a:latin typeface="Roboto Condensed"/>
                <a:ea typeface="Roboto Condensed"/>
                <a:cs typeface="Roboto Condensed"/>
                <a:sym typeface="Roboto Condensed"/>
              </a:defRPr>
            </a:lvl5pPr>
            <a:lvl6pPr lvl="5" algn="r">
              <a:buNone/>
              <a:defRPr sz="1200" b="1">
                <a:solidFill>
                  <a:schemeClr val="lt1"/>
                </a:solidFill>
                <a:latin typeface="Roboto Condensed"/>
                <a:ea typeface="Roboto Condensed"/>
                <a:cs typeface="Roboto Condensed"/>
                <a:sym typeface="Roboto Condensed"/>
              </a:defRPr>
            </a:lvl6pPr>
            <a:lvl7pPr lvl="6" algn="r">
              <a:buNone/>
              <a:defRPr sz="1200" b="1">
                <a:solidFill>
                  <a:schemeClr val="lt1"/>
                </a:solidFill>
                <a:latin typeface="Roboto Condensed"/>
                <a:ea typeface="Roboto Condensed"/>
                <a:cs typeface="Roboto Condensed"/>
                <a:sym typeface="Roboto Condensed"/>
              </a:defRPr>
            </a:lvl7pPr>
            <a:lvl8pPr lvl="7" algn="r">
              <a:buNone/>
              <a:defRPr sz="1200" b="1">
                <a:solidFill>
                  <a:schemeClr val="lt1"/>
                </a:solidFill>
                <a:latin typeface="Roboto Condensed"/>
                <a:ea typeface="Roboto Condensed"/>
                <a:cs typeface="Roboto Condensed"/>
                <a:sym typeface="Roboto Condensed"/>
              </a:defRPr>
            </a:lvl8pPr>
            <a:lvl9pPr lvl="8" algn="r">
              <a:buNone/>
              <a:defRPr sz="1200" b="1">
                <a:solidFill>
                  <a:schemeClr val="lt1"/>
                </a:solidFill>
                <a:latin typeface="Roboto Condensed"/>
                <a:ea typeface="Roboto Condensed"/>
                <a:cs typeface="Roboto Condensed"/>
                <a:sym typeface="Roboto Condensed"/>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022789706"/>
      </p:ext>
    </p:extLst>
  </p:cSld>
  <p:clrMap bg1="lt1" tx1="dk1" bg2="dk2" tx2="lt2" accent1="accent1" accent2="accent2" accent3="accent3" accent4="accent4" accent5="accent5" accent6="accent6" hlink="hlink" folHlink="folHlink"/>
  <p:sldLayoutIdLst>
    <p:sldLayoutId id="2147487430" r:id="rId1"/>
    <p:sldLayoutId id="2147487431" r:id="rId2"/>
    <p:sldLayoutId id="2147487432" r:id="rId3"/>
    <p:sldLayoutId id="2147487433" r:id="rId4"/>
    <p:sldLayoutId id="2147487434"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905227" y="2963334"/>
            <a:ext cx="2236394"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4487333"/>
            <a:ext cx="6400800" cy="15070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513159" y="685801"/>
            <a:ext cx="6400800" cy="3615267"/>
          </a:xfrm>
          <a:prstGeom prst="rect">
            <a:avLst/>
          </a:prstGeom>
        </p:spPr>
        <p:txBody>
          <a:bodyPr vert="horz" lIns="91440" tIns="45720" rIns="91440" bIns="45720" rtlCol="0"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428309" y="6172201"/>
            <a:ext cx="1200150" cy="365125"/>
          </a:xfrm>
          <a:prstGeom prst="rect">
            <a:avLst/>
          </a:prstGeom>
        </p:spPr>
        <p:txBody>
          <a:bodyPr vert="horz" lIns="91440" tIns="45720" rIns="91440" bIns="45720" rtlCol="0" anchor="t"/>
          <a:lstStyle>
            <a:lvl1pPr algn="r">
              <a:defRPr sz="750" b="0" i="0">
                <a:solidFill>
                  <a:schemeClr val="bg2">
                    <a:lumMod val="50000"/>
                  </a:schemeClr>
                </a:solidFill>
                <a:effectLst/>
                <a:latin typeface="+mn-lt"/>
              </a:defRPr>
            </a:lvl1pPr>
          </a:lstStyle>
          <a:p>
            <a:pPr>
              <a:defRPr/>
            </a:pPr>
            <a:fld id="{0E65D3ED-9560-442D-97C7-4E8071735419}" type="datetimeFigureOut">
              <a:rPr lang="zh-TW" altLang="en-US" smtClean="0"/>
              <a:pPr>
                <a:defRPr/>
              </a:pPr>
              <a:t>2024/8/30</a:t>
            </a:fld>
            <a:endParaRPr lang="zh-TW" altLang="en-US"/>
          </a:p>
        </p:txBody>
      </p:sp>
      <p:sp>
        <p:nvSpPr>
          <p:cNvPr id="5" name="Footer Placeholder 4"/>
          <p:cNvSpPr>
            <a:spLocks noGrp="1"/>
          </p:cNvSpPr>
          <p:nvPr>
            <p:ph type="ftr" sz="quarter" idx="3"/>
          </p:nvPr>
        </p:nvSpPr>
        <p:spPr>
          <a:xfrm>
            <a:off x="513159" y="6172201"/>
            <a:ext cx="5657850" cy="365125"/>
          </a:xfrm>
          <a:prstGeom prst="rect">
            <a:avLst/>
          </a:prstGeom>
        </p:spPr>
        <p:txBody>
          <a:bodyPr vert="horz" lIns="91440" tIns="45720" rIns="91440" bIns="45720" rtlCol="0" anchor="t"/>
          <a:lstStyle>
            <a:lvl1pPr algn="l">
              <a:defRPr sz="750" b="0" i="0">
                <a:solidFill>
                  <a:schemeClr val="bg2">
                    <a:lumMod val="50000"/>
                  </a:schemeClr>
                </a:solidFill>
                <a:effectLst/>
                <a:latin typeface="+mn-lt"/>
              </a:defRPr>
            </a:lvl1pPr>
          </a:lstStyle>
          <a:p>
            <a:pPr>
              <a:defRPr/>
            </a:pPr>
            <a:endParaRPr lang="zh-TW" altLang="en-US"/>
          </a:p>
        </p:txBody>
      </p:sp>
      <p:sp>
        <p:nvSpPr>
          <p:cNvPr id="6" name="Slide Number Placeholder 5"/>
          <p:cNvSpPr>
            <a:spLocks noGrp="1"/>
          </p:cNvSpPr>
          <p:nvPr>
            <p:ph type="sldNum" sz="quarter" idx="4"/>
          </p:nvPr>
        </p:nvSpPr>
        <p:spPr>
          <a:xfrm>
            <a:off x="7772400" y="5578476"/>
            <a:ext cx="856684" cy="669925"/>
          </a:xfrm>
          <a:prstGeom prst="rect">
            <a:avLst/>
          </a:prstGeom>
        </p:spPr>
        <p:txBody>
          <a:bodyPr vert="horz" lIns="91440" tIns="45720" rIns="91440" bIns="45720" rtlCol="0" anchor="b"/>
          <a:lstStyle>
            <a:lvl1pPr algn="r">
              <a:defRPr sz="2400" b="0" i="0">
                <a:solidFill>
                  <a:schemeClr val="bg2">
                    <a:lumMod val="50000"/>
                  </a:schemeClr>
                </a:solidFill>
                <a:effectLst/>
                <a:latin typeface="+mn-lt"/>
              </a:defRPr>
            </a:lvl1pPr>
          </a:lstStyle>
          <a:p>
            <a:pPr>
              <a:defRPr/>
            </a:pPr>
            <a:fld id="{5D43A613-A2D1-4B29-9D7C-A6309D714AA2}" type="slidenum">
              <a:rPr lang="zh-TW" altLang="en-US" smtClean="0"/>
              <a:pPr>
                <a:defRPr/>
              </a:pPr>
              <a:t>‹#›</a:t>
            </a:fld>
            <a:endParaRPr lang="zh-TW" altLang="en-US"/>
          </a:p>
        </p:txBody>
      </p:sp>
    </p:spTree>
    <p:extLst>
      <p:ext uri="{BB962C8B-B14F-4D97-AF65-F5344CB8AC3E}">
        <p14:creationId xmlns:p14="http://schemas.microsoft.com/office/powerpoint/2010/main" val="1391835271"/>
      </p:ext>
    </p:extLst>
  </p:cSld>
  <p:clrMap bg1="dk1" tx1="lt1" bg2="dk2" tx2="lt2" accent1="accent1" accent2="accent2" accent3="accent3" accent4="accent4" accent5="accent5" accent6="accent6" hlink="hlink" folHlink="folHlink"/>
  <p:sldLayoutIdLst>
    <p:sldLayoutId id="2147487436" r:id="rId1"/>
    <p:sldLayoutId id="2147487437" r:id="rId2"/>
    <p:sldLayoutId id="2147487438" r:id="rId3"/>
    <p:sldLayoutId id="2147487439" r:id="rId4"/>
    <p:sldLayoutId id="2147487440" r:id="rId5"/>
    <p:sldLayoutId id="2147487441" r:id="rId6"/>
    <p:sldLayoutId id="2147487442" r:id="rId7"/>
    <p:sldLayoutId id="2147487443" r:id="rId8"/>
    <p:sldLayoutId id="2147487444" r:id="rId9"/>
    <p:sldLayoutId id="2147487445" r:id="rId10"/>
    <p:sldLayoutId id="2147487446" r:id="rId11"/>
    <p:sldLayoutId id="2147487447" r:id="rId12"/>
    <p:sldLayoutId id="2147487448" r:id="rId13"/>
    <p:sldLayoutId id="2147487449" r:id="rId14"/>
    <p:sldLayoutId id="2147487450" r:id="rId15"/>
    <p:sldLayoutId id="2147487451" r:id="rId16"/>
    <p:sldLayoutId id="2147487452"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bg2">
              <a:lumMod val="7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350" kern="1200" cap="none">
          <a:solidFill>
            <a:schemeClr val="bg2">
              <a:lumMod val="7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bg2">
              <a:lumMod val="7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173355" y="243841"/>
            <a:ext cx="879348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900">
                <a:solidFill>
                  <a:schemeClr val="accent1"/>
                </a:solidFill>
              </a:defRPr>
            </a:lvl1pPr>
          </a:lstStyle>
          <a:p>
            <a:pPr>
              <a:defRPr/>
            </a:pPr>
            <a:fld id="{0E65D3ED-9560-442D-97C7-4E8071735419}" type="datetimeFigureOut">
              <a:rPr lang="zh-TW" altLang="en-US" smtClean="0"/>
              <a:pPr>
                <a:defRPr/>
              </a:pPr>
              <a:t>2024/8/30</a:t>
            </a:fld>
            <a:endParaRPr lang="zh-TW" alt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900">
                <a:solidFill>
                  <a:schemeClr val="accent1"/>
                </a:solidFill>
              </a:defRPr>
            </a:lvl1pPr>
          </a:lstStyle>
          <a:p>
            <a:pPr>
              <a:defRPr/>
            </a:pPr>
            <a:endParaRPr lang="zh-TW" alt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900">
                <a:solidFill>
                  <a:schemeClr val="accent1"/>
                </a:solidFill>
              </a:defRPr>
            </a:lvl1pPr>
          </a:lstStyle>
          <a:p>
            <a:pPr>
              <a:defRPr/>
            </a:pPr>
            <a:fld id="{5D43A613-A2D1-4B29-9D7C-A6309D714AA2}" type="slidenum">
              <a:rPr lang="zh-TW" altLang="en-US" smtClean="0"/>
              <a:pPr>
                <a:defRPr/>
              </a:pPr>
              <a:t>‹#›</a:t>
            </a:fld>
            <a:endParaRPr lang="zh-TW" altLang="en-US"/>
          </a:p>
        </p:txBody>
      </p:sp>
    </p:spTree>
    <p:extLst>
      <p:ext uri="{BB962C8B-B14F-4D97-AF65-F5344CB8AC3E}">
        <p14:creationId xmlns:p14="http://schemas.microsoft.com/office/powerpoint/2010/main" val="2511500778"/>
      </p:ext>
    </p:extLst>
  </p:cSld>
  <p:clrMap bg1="lt1" tx1="dk1" bg2="lt2" tx2="dk2" accent1="accent1" accent2="accent2" accent3="accent3" accent4="accent4" accent5="accent5" accent6="accent6" hlink="hlink" folHlink="folHlink"/>
  <p:sldLayoutIdLst>
    <p:sldLayoutId id="2147487454" r:id="rId1"/>
    <p:sldLayoutId id="2147487455" r:id="rId2"/>
    <p:sldLayoutId id="2147487456" r:id="rId3"/>
    <p:sldLayoutId id="2147487457" r:id="rId4"/>
    <p:sldLayoutId id="2147487458" r:id="rId5"/>
    <p:sldLayoutId id="2147487459" r:id="rId6"/>
    <p:sldLayoutId id="2147487460" r:id="rId7"/>
    <p:sldLayoutId id="2147487461" r:id="rId8"/>
    <p:sldLayoutId id="2147487462" r:id="rId9"/>
    <p:sldLayoutId id="2147487463" r:id="rId10"/>
    <p:sldLayoutId id="2147487464" r:id="rId11"/>
  </p:sldLayoutIdLst>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50"/>
        </a:spcBef>
        <a:buClr>
          <a:schemeClr val="accent1"/>
        </a:buClr>
        <a:buSzPct val="80000"/>
        <a:buFont typeface="Corbel" pitchFamily="34" charset="0"/>
        <a:buChar char="•"/>
        <a:defRPr sz="165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5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35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4pPr>
      <a:lvl5pPr marL="96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5pPr>
      <a:lvl6pPr marL="12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5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900">
                <a:solidFill>
                  <a:schemeClr val="tx1">
                    <a:tint val="75000"/>
                  </a:schemeClr>
                </a:solidFill>
                <a:latin typeface="+mn-lt"/>
                <a:ea typeface="+mn-ea"/>
              </a:defRPr>
            </a:lvl1pPr>
          </a:lstStyle>
          <a:p>
            <a:pPr>
              <a:defRPr/>
            </a:pPr>
            <a:fld id="{0E65D3ED-9560-442D-97C7-4E8071735419}" type="datetimeFigureOut">
              <a:rPr lang="zh-TW" altLang="en-US"/>
              <a:pPr>
                <a:defRPr/>
              </a:pPr>
              <a:t>2024/8/30</a:t>
            </a:fld>
            <a:endParaRPr lang="zh-TW" altLang="en-US"/>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9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900">
                <a:solidFill>
                  <a:schemeClr val="tx1">
                    <a:tint val="75000"/>
                  </a:schemeClr>
                </a:solidFill>
                <a:latin typeface="+mn-lt"/>
                <a:ea typeface="+mn-ea"/>
              </a:defRPr>
            </a:lvl1pPr>
          </a:lstStyle>
          <a:p>
            <a:pPr>
              <a:defRPr/>
            </a:pPr>
            <a:fld id="{5D43A613-A2D1-4B29-9D7C-A6309D714AA2}" type="slidenum">
              <a:rPr lang="zh-TW" altLang="en-US"/>
              <a:pPr>
                <a:defRPr/>
              </a:pPr>
              <a:t>‹#›</a:t>
            </a:fld>
            <a:endParaRPr lang="zh-TW" altLang="en-US"/>
          </a:p>
        </p:txBody>
      </p:sp>
    </p:spTree>
    <p:extLst>
      <p:ext uri="{BB962C8B-B14F-4D97-AF65-F5344CB8AC3E}">
        <p14:creationId xmlns:p14="http://schemas.microsoft.com/office/powerpoint/2010/main" val="2208274959"/>
      </p:ext>
    </p:extLst>
  </p:cSld>
  <p:clrMap bg1="lt1" tx1="dk1" bg2="lt2" tx2="dk2" accent1="accent1" accent2="accent2" accent3="accent3" accent4="accent4" accent5="accent5" accent6="accent6" hlink="hlink" folHlink="folHlink"/>
  <p:sldLayoutIdLst>
    <p:sldLayoutId id="2147487466" r:id="rId1"/>
    <p:sldLayoutId id="2147487467" r:id="rId2"/>
    <p:sldLayoutId id="2147487468" r:id="rId3"/>
    <p:sldLayoutId id="2147487469" r:id="rId4"/>
    <p:sldLayoutId id="2147487470" r:id="rId5"/>
    <p:sldLayoutId id="2147487471" r:id="rId6"/>
    <p:sldLayoutId id="2147487472" r:id="rId7"/>
    <p:sldLayoutId id="2147487473" r:id="rId8"/>
    <p:sldLayoutId id="2147487474" r:id="rId9"/>
    <p:sldLayoutId id="2147487475" r:id="rId10"/>
    <p:sldLayoutId id="2147487476"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ea typeface="新細明體" charset="-120"/>
        </a:defRPr>
      </a:lvl2pPr>
      <a:lvl3pPr algn="ctr" rtl="0" eaLnBrk="0" fontAlgn="base" hangingPunct="0">
        <a:spcBef>
          <a:spcPct val="0"/>
        </a:spcBef>
        <a:spcAft>
          <a:spcPct val="0"/>
        </a:spcAft>
        <a:defRPr sz="3300">
          <a:solidFill>
            <a:schemeClr val="tx1"/>
          </a:solidFill>
          <a:latin typeface="Calibri" pitchFamily="34" charset="0"/>
          <a:ea typeface="新細明體" charset="-120"/>
        </a:defRPr>
      </a:lvl3pPr>
      <a:lvl4pPr algn="ctr" rtl="0" eaLnBrk="0" fontAlgn="base" hangingPunct="0">
        <a:spcBef>
          <a:spcPct val="0"/>
        </a:spcBef>
        <a:spcAft>
          <a:spcPct val="0"/>
        </a:spcAft>
        <a:defRPr sz="3300">
          <a:solidFill>
            <a:schemeClr val="tx1"/>
          </a:solidFill>
          <a:latin typeface="Calibri" pitchFamily="34" charset="0"/>
          <a:ea typeface="新細明體" charset="-120"/>
        </a:defRPr>
      </a:lvl4pPr>
      <a:lvl5pPr algn="ctr" rtl="0" eaLnBrk="0" fontAlgn="base" hangingPunct="0">
        <a:spcBef>
          <a:spcPct val="0"/>
        </a:spcBef>
        <a:spcAft>
          <a:spcPct val="0"/>
        </a:spcAft>
        <a:defRPr sz="3300">
          <a:solidFill>
            <a:schemeClr val="tx1"/>
          </a:solidFill>
          <a:latin typeface="Calibri" pitchFamily="34" charset="0"/>
          <a:ea typeface="新細明體" charset="-120"/>
        </a:defRPr>
      </a:lvl5pPr>
      <a:lvl6pPr marL="342900" algn="ctr" rtl="0" fontAlgn="base">
        <a:spcBef>
          <a:spcPct val="0"/>
        </a:spcBef>
        <a:spcAft>
          <a:spcPct val="0"/>
        </a:spcAft>
        <a:defRPr sz="3300">
          <a:solidFill>
            <a:schemeClr val="tx1"/>
          </a:solidFill>
          <a:latin typeface="Calibri" pitchFamily="34" charset="0"/>
          <a:ea typeface="新細明體" charset="-120"/>
        </a:defRPr>
      </a:lvl6pPr>
      <a:lvl7pPr marL="685800" algn="ctr" rtl="0" fontAlgn="base">
        <a:spcBef>
          <a:spcPct val="0"/>
        </a:spcBef>
        <a:spcAft>
          <a:spcPct val="0"/>
        </a:spcAft>
        <a:defRPr sz="3300">
          <a:solidFill>
            <a:schemeClr val="tx1"/>
          </a:solidFill>
          <a:latin typeface="Calibri" pitchFamily="34" charset="0"/>
          <a:ea typeface="新細明體" charset="-120"/>
        </a:defRPr>
      </a:lvl7pPr>
      <a:lvl8pPr marL="1028700" algn="ctr" rtl="0" fontAlgn="base">
        <a:spcBef>
          <a:spcPct val="0"/>
        </a:spcBef>
        <a:spcAft>
          <a:spcPct val="0"/>
        </a:spcAft>
        <a:defRPr sz="3300">
          <a:solidFill>
            <a:schemeClr val="tx1"/>
          </a:solidFill>
          <a:latin typeface="Calibri" pitchFamily="34" charset="0"/>
          <a:ea typeface="新細明體" charset="-120"/>
        </a:defRPr>
      </a:lvl8pPr>
      <a:lvl9pPr marL="1371600" algn="ctr" rtl="0" fontAlgn="base">
        <a:spcBef>
          <a:spcPct val="0"/>
        </a:spcBef>
        <a:spcAft>
          <a:spcPct val="0"/>
        </a:spcAft>
        <a:defRPr sz="3300">
          <a:solidFill>
            <a:schemeClr val="tx1"/>
          </a:solidFill>
          <a:latin typeface="Calibri" pitchFamily="34" charset="0"/>
          <a:ea typeface="新細明體" charset="-12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7"/>
          <p:cNvGrpSpPr/>
          <p:nvPr/>
        </p:nvGrpSpPr>
        <p:grpSpPr>
          <a:xfrm>
            <a:off x="0" y="-8467"/>
            <a:ext cx="9144000" cy="6866467"/>
            <a:chOff x="0" y="-8467"/>
            <a:chExt cx="12192000" cy="6866467"/>
          </a:xfrm>
        </p:grpSpPr>
        <p:cxnSp>
          <p:nvCxnSpPr>
            <p:cNvPr id="7" name="Google Shape;7;p7"/>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 name="Google Shape;8;p7"/>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9" name="Google Shape;9;p7"/>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0" name="Google Shape;10;p7"/>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7"/>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7"/>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3" name="Google Shape;13;p7"/>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4" name="Google Shape;14;p7"/>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5" name="Google Shape;15;p7"/>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7"/>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7"/>
          <p:cNvSpPr txBox="1">
            <a:spLocks noGrp="1"/>
          </p:cNvSpPr>
          <p:nvPr>
            <p:ph type="title"/>
          </p:nvPr>
        </p:nvSpPr>
        <p:spPr>
          <a:xfrm>
            <a:off x="508001" y="609600"/>
            <a:ext cx="6447501"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7"/>
          <p:cNvSpPr txBox="1">
            <a:spLocks noGrp="1"/>
          </p:cNvSpPr>
          <p:nvPr>
            <p:ph type="body" idx="1"/>
          </p:nvPr>
        </p:nvSpPr>
        <p:spPr>
          <a:xfrm>
            <a:off x="508001" y="2160590"/>
            <a:ext cx="6447501"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7"/>
          <p:cNvSpPr txBox="1">
            <a:spLocks noGrp="1"/>
          </p:cNvSpPr>
          <p:nvPr>
            <p:ph type="dt" idx="10"/>
          </p:nvPr>
        </p:nvSpPr>
        <p:spPr>
          <a:xfrm>
            <a:off x="5403850" y="6041363"/>
            <a:ext cx="683954"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675"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7"/>
          <p:cNvSpPr txBox="1">
            <a:spLocks noGrp="1"/>
          </p:cNvSpPr>
          <p:nvPr>
            <p:ph type="ftr" idx="11"/>
          </p:nvPr>
        </p:nvSpPr>
        <p:spPr>
          <a:xfrm>
            <a:off x="508001" y="6041363"/>
            <a:ext cx="472320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75"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7"/>
          <p:cNvSpPr txBox="1">
            <a:spLocks noGrp="1"/>
          </p:cNvSpPr>
          <p:nvPr>
            <p:ph type="sldNum" idx="12"/>
          </p:nvPr>
        </p:nvSpPr>
        <p:spPr>
          <a:xfrm>
            <a:off x="6442998" y="6041363"/>
            <a:ext cx="5125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675"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675"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675"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675"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675"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675"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675"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675" b="0" i="0" u="none" strike="noStrike" cap="none">
                <a:solidFill>
                  <a:schemeClr val="accent1"/>
                </a:solidFill>
                <a:latin typeface="Trebuchet MS"/>
                <a:ea typeface="Trebuchet MS"/>
                <a:cs typeface="Trebuchet MS"/>
                <a:sym typeface="Trebuchet MS"/>
              </a:defRPr>
            </a:lvl9pPr>
          </a:lstStyle>
          <a:p>
            <a:pPr>
              <a:spcAft>
                <a:spcPts val="0"/>
              </a:spcAft>
            </a:pPr>
            <a:fld id="{00000000-1234-1234-1234-123412341234}" type="slidenum">
              <a:rPr lang="en-US" altLang="zh-TW" smtClean="0"/>
              <a:pPr>
                <a:spcAft>
                  <a:spcPts val="0"/>
                </a:spcAft>
              </a:pPr>
              <a:t>‹#›</a:t>
            </a:fld>
            <a:endParaRPr lang="zh-TW" altLang="en-US"/>
          </a:p>
        </p:txBody>
      </p:sp>
    </p:spTree>
    <p:extLst>
      <p:ext uri="{BB962C8B-B14F-4D97-AF65-F5344CB8AC3E}">
        <p14:creationId xmlns:p14="http://schemas.microsoft.com/office/powerpoint/2010/main" val="533923246"/>
      </p:ext>
    </p:extLst>
  </p:cSld>
  <p:clrMap bg1="lt1" tx1="dk1" bg2="dk2" tx2="lt2" accent1="accent1" accent2="accent2" accent3="accent3" accent4="accent4" accent5="accent5" accent6="accent6" hlink="hlink" folHlink="folHlink"/>
  <p:sldLayoutIdLst>
    <p:sldLayoutId id="2147487478" r:id="rId1"/>
    <p:sldLayoutId id="2147487479" r:id="rId2"/>
    <p:sldLayoutId id="2147487480" r:id="rId3"/>
    <p:sldLayoutId id="2147487481" r:id="rId4"/>
    <p:sldLayoutId id="2147487482" r:id="rId5"/>
    <p:sldLayoutId id="2147487483" r:id="rId6"/>
    <p:sldLayoutId id="2147487484" r:id="rId7"/>
    <p:sldLayoutId id="2147487485" r:id="rId8"/>
    <p:sldLayoutId id="2147487486" r:id="rId9"/>
    <p:sldLayoutId id="2147487487" r:id="rId10"/>
    <p:sldLayoutId id="2147487488" r:id="rId11"/>
    <p:sldLayoutId id="2147487489" r:id="rId12"/>
    <p:sldLayoutId id="2147487490" r:id="rId13"/>
    <p:sldLayoutId id="2147487491" r:id="rId14"/>
    <p:sldLayoutId id="2147487492" r:id="rId15"/>
    <p:sldLayoutId id="214748749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5" name="頁尾版面配置區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6" name="投影片編號版面配置區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12569B2-E3F9-4DA4-8D32-659CF4926C48}" type="slidenum">
              <a:rPr kumimoji="1" lang="zh-TW" altLang="en-US" sz="1050" b="0" i="0" u="none" strike="noStrike" kern="1200" cap="none" spc="0" normalizeH="0" baseline="0" noProof="0" smtClean="0">
                <a:ln>
                  <a:noFill/>
                </a:ln>
                <a:solidFill>
                  <a:prstClr val="white">
                    <a:tint val="75000"/>
                  </a:prstClr>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pic>
        <p:nvPicPr>
          <p:cNvPr id="8" name="圖片 7"/>
          <p:cNvPicPr>
            <a:picLocks noChangeAspect="1"/>
          </p:cNvPicPr>
          <p:nvPr userDrawn="1"/>
        </p:nvPicPr>
        <p:blipFill rotWithShape="1">
          <a:blip r:embed="rId15">
            <a:lum bright="70000" contrast="-70000"/>
            <a:extLst>
              <a:ext uri="{BEBA8EAE-BF5A-486C-A8C5-ECC9F3942E4B}">
                <a14:imgProps xmlns:a14="http://schemas.microsoft.com/office/drawing/2010/main">
                  <a14:imgLayer r:embed="rId16">
                    <a14:imgEffect>
                      <a14:colorTemperature colorTemp="1957"/>
                    </a14:imgEffect>
                    <a14:imgEffect>
                      <a14:saturation sat="305000"/>
                    </a14:imgEffect>
                  </a14:imgLayer>
                </a14:imgProps>
              </a:ext>
              <a:ext uri="{28A0092B-C50C-407E-A947-70E740481C1C}">
                <a14:useLocalDpi xmlns:a14="http://schemas.microsoft.com/office/drawing/2010/main" val="0"/>
              </a:ext>
            </a:extLst>
          </a:blip>
          <a:srcRect b="5891"/>
          <a:stretch/>
        </p:blipFill>
        <p:spPr>
          <a:xfrm>
            <a:off x="0" y="0"/>
            <a:ext cx="9144000" cy="6857999"/>
          </a:xfrm>
          <a:prstGeom prst="rect">
            <a:avLst/>
          </a:prstGeom>
        </p:spPr>
      </p:pic>
    </p:spTree>
    <p:extLst>
      <p:ext uri="{BB962C8B-B14F-4D97-AF65-F5344CB8AC3E}">
        <p14:creationId xmlns:p14="http://schemas.microsoft.com/office/powerpoint/2010/main" val="3475699839"/>
      </p:ext>
    </p:extLst>
  </p:cSld>
  <p:clrMap bg1="lt1" tx1="dk1" bg2="lt2" tx2="dk2" accent1="accent1" accent2="accent2" accent3="accent3" accent4="accent4" accent5="accent5" accent6="accent6" hlink="hlink" folHlink="folHlink"/>
  <p:sldLayoutIdLst>
    <p:sldLayoutId id="2147487495" r:id="rId1"/>
    <p:sldLayoutId id="2147487496" r:id="rId2"/>
    <p:sldLayoutId id="2147487497" r:id="rId3"/>
    <p:sldLayoutId id="2147487498" r:id="rId4"/>
    <p:sldLayoutId id="2147487499" r:id="rId5"/>
    <p:sldLayoutId id="2147487500" r:id="rId6"/>
    <p:sldLayoutId id="2147487501" r:id="rId7"/>
    <p:sldLayoutId id="2147487502" r:id="rId8"/>
    <p:sldLayoutId id="2147487503" r:id="rId9"/>
    <p:sldLayoutId id="2147487504" r:id="rId10"/>
    <p:sldLayoutId id="2147487505" r:id="rId11"/>
    <p:sldLayoutId id="2147487506" r:id="rId12"/>
    <p:sldLayoutId id="2147487507"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5F6D4-E540-4FF4-8185-AA2FDCF67B4C}" type="datetimeFigureOut">
              <a:rPr lang="zh-TW" altLang="en-US" smtClean="0"/>
              <a:t>2024/8/30</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9822E-5020-4B22-A941-324BDC14F6B7}" type="slidenum">
              <a:rPr lang="zh-TW" altLang="en-US" smtClean="0"/>
              <a:t>‹#›</a:t>
            </a:fld>
            <a:endParaRPr lang="zh-TW" altLang="en-US"/>
          </a:p>
        </p:txBody>
      </p:sp>
    </p:spTree>
    <p:extLst>
      <p:ext uri="{BB962C8B-B14F-4D97-AF65-F5344CB8AC3E}">
        <p14:creationId xmlns:p14="http://schemas.microsoft.com/office/powerpoint/2010/main" val="1573016404"/>
      </p:ext>
    </p:extLst>
  </p:cSld>
  <p:clrMap bg1="lt1" tx1="dk1" bg2="lt2" tx2="dk2" accent1="accent1" accent2="accent2" accent3="accent3" accent4="accent4" accent5="accent5" accent6="accent6" hlink="hlink" folHlink="folHlink"/>
  <p:sldLayoutIdLst>
    <p:sldLayoutId id="2147487509" r:id="rId1"/>
    <p:sldLayoutId id="2147487510" r:id="rId2"/>
    <p:sldLayoutId id="2147487511" r:id="rId3"/>
    <p:sldLayoutId id="2147487512" r:id="rId4"/>
    <p:sldLayoutId id="2147487513" r:id="rId5"/>
    <p:sldLayoutId id="2147487514" r:id="rId6"/>
    <p:sldLayoutId id="2147487515" r:id="rId7"/>
    <p:sldLayoutId id="2147487516" r:id="rId8"/>
    <p:sldLayoutId id="2147487517" r:id="rId9"/>
    <p:sldLayoutId id="2147487518" r:id="rId10"/>
    <p:sldLayoutId id="21474875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矩形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矩形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矩形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1" name="矩形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矩形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3" name="圓角矩形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4" name="圓角矩形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5" name="矩形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矩形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矩形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8" name="矩形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9" name="矩形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矩形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標題版面配置區 21"/>
          <p:cNvSpPr>
            <a:spLocks noGrp="1"/>
          </p:cNvSpPr>
          <p:nvPr>
            <p:ph type="title"/>
          </p:nvPr>
        </p:nvSpPr>
        <p:spPr>
          <a:xfrm>
            <a:off x="457200" y="1143000"/>
            <a:ext cx="8229600" cy="1066800"/>
          </a:xfrm>
          <a:prstGeom prst="rect">
            <a:avLst/>
          </a:prstGeom>
        </p:spPr>
        <p:txBody>
          <a:bodyPr vert="horz" anchor="ctr">
            <a:normAutofit/>
          </a:bodyPr>
          <a:lstStyle/>
          <a:p>
            <a:r>
              <a:rPr kumimoji="0" lang="zh-TW" altLang="en-US"/>
              <a:t>按一下以編輯母片標題樣式</a:t>
            </a:r>
            <a:endParaRPr kumimoji="0" lang="en-US"/>
          </a:p>
        </p:txBody>
      </p:sp>
      <p:sp>
        <p:nvSpPr>
          <p:cNvPr id="13" name="文字版面配置區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zh-TW" altLang="en-US"/>
              <a:t>按一下以編輯母片文字樣式</a:t>
            </a:r>
          </a:p>
          <a:p>
            <a:pPr lvl="1" eaLnBrk="1" latinLnBrk="0" hangingPunct="1"/>
            <a:r>
              <a:rPr kumimoji="0" lang="zh-TW" altLang="en-US"/>
              <a:t>第二層</a:t>
            </a:r>
          </a:p>
          <a:p>
            <a:pPr lvl="2" eaLnBrk="1" latinLnBrk="0" hangingPunct="1"/>
            <a:r>
              <a:rPr kumimoji="0" lang="zh-TW" altLang="en-US"/>
              <a:t>第三層</a:t>
            </a:r>
          </a:p>
          <a:p>
            <a:pPr lvl="3" eaLnBrk="1" latinLnBrk="0" hangingPunct="1"/>
            <a:r>
              <a:rPr kumimoji="0" lang="zh-TW" altLang="en-US"/>
              <a:t>第四層</a:t>
            </a:r>
          </a:p>
          <a:p>
            <a:pPr lvl="4" eaLnBrk="1" latinLnBrk="0" hangingPunct="1"/>
            <a:r>
              <a:rPr kumimoji="0" lang="zh-TW" altLang="en-US"/>
              <a:t>第五層</a:t>
            </a:r>
            <a:endParaRPr kumimoji="0" lang="en-US"/>
          </a:p>
        </p:txBody>
      </p:sp>
      <p:sp>
        <p:nvSpPr>
          <p:cNvPr id="14" name="日期版面配置區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defRPr/>
            </a:pPr>
            <a:endParaRPr lang="en-US" altLang="zh-TW" dirty="0"/>
          </a:p>
        </p:txBody>
      </p:sp>
      <p:sp>
        <p:nvSpPr>
          <p:cNvPr id="3" name="頁尾版面配置區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defRPr/>
            </a:pPr>
            <a:endParaRPr lang="en-US" altLang="zh-TW" dirty="0"/>
          </a:p>
        </p:txBody>
      </p:sp>
      <p:sp>
        <p:nvSpPr>
          <p:cNvPr id="23" name="投影片編號版面配置區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defRPr/>
            </a:pPr>
            <a:fld id="{0C51657B-1940-4948-9872-07BCF07B1BBC}" type="slidenum">
              <a:rPr lang="en-US" altLang="zh-TW" smtClean="0"/>
              <a:pPr>
                <a:defRPr/>
              </a:pPr>
              <a:t>‹#›</a:t>
            </a:fld>
            <a:endParaRPr lang="en-US" altLang="zh-TW" dirty="0"/>
          </a:p>
        </p:txBody>
      </p:sp>
    </p:spTree>
    <p:extLst>
      <p:ext uri="{BB962C8B-B14F-4D97-AF65-F5344CB8AC3E}">
        <p14:creationId xmlns:p14="http://schemas.microsoft.com/office/powerpoint/2010/main" val="3284204721"/>
      </p:ext>
    </p:extLst>
  </p:cSld>
  <p:clrMap bg1="lt1" tx1="dk1" bg2="lt2" tx2="dk2" accent1="accent1" accent2="accent2" accent3="accent3" accent4="accent4" accent5="accent5" accent6="accent6" hlink="hlink" folHlink="folHlink"/>
  <p:sldLayoutIdLst>
    <p:sldLayoutId id="2147487521" r:id="rId1"/>
    <p:sldLayoutId id="2147487522" r:id="rId2"/>
    <p:sldLayoutId id="2147487523" r:id="rId3"/>
    <p:sldLayoutId id="2147487524" r:id="rId4"/>
    <p:sldLayoutId id="2147487525" r:id="rId5"/>
    <p:sldLayoutId id="2147487526" r:id="rId6"/>
    <p:sldLayoutId id="2147487527" r:id="rId7"/>
    <p:sldLayoutId id="2147487528" r:id="rId8"/>
    <p:sldLayoutId id="2147487529" r:id="rId9"/>
    <p:sldLayoutId id="2147487530" r:id="rId10"/>
    <p:sldLayoutId id="2147487531" r:id="rId11"/>
  </p:sldLayoutIdLst>
  <p:transition spd="slow">
    <p:randomBar dir="vert"/>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36D189D4-9897-4AD5-AA83-2E08D6D6B6C7}" type="datetimeFigureOut">
              <a:rPr lang="zh-CN" altLang="en-US" smtClean="0"/>
              <a:t>2024/8/30</a:t>
            </a:fld>
            <a:endParaRPr lang="zh-CN" altLang="en-US"/>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zh-CN" altLang="en-US"/>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D1089148-E374-4F18-8DBE-F393F2EA847B}" type="slidenum">
              <a:rPr lang="zh-CN" altLang="en-US" smtClean="0"/>
              <a:t>‹#›</a:t>
            </a:fld>
            <a:endParaRPr lang="zh-CN" altLang="en-US"/>
          </a:p>
        </p:txBody>
      </p:sp>
    </p:spTree>
    <p:extLst>
      <p:ext uri="{BB962C8B-B14F-4D97-AF65-F5344CB8AC3E}">
        <p14:creationId xmlns:p14="http://schemas.microsoft.com/office/powerpoint/2010/main" val="1105303931"/>
      </p:ext>
    </p:extLst>
  </p:cSld>
  <p:clrMap bg1="lt1" tx1="dk1" bg2="lt2" tx2="dk2" accent1="accent1" accent2="accent2" accent3="accent3" accent4="accent4" accent5="accent5" accent6="accent6" hlink="hlink" folHlink="folHlink"/>
  <p:sldLayoutIdLst>
    <p:sldLayoutId id="2147487533" r:id="rId1"/>
    <p:sldLayoutId id="2147487534" r:id="rId2"/>
    <p:sldLayoutId id="2147487535" r:id="rId3"/>
    <p:sldLayoutId id="2147487536" r:id="rId4"/>
    <p:sldLayoutId id="2147487537" r:id="rId5"/>
    <p:sldLayoutId id="2147487538" r:id="rId6"/>
    <p:sldLayoutId id="2147487539" r:id="rId7"/>
    <p:sldLayoutId id="2147487540" r:id="rId8"/>
    <p:sldLayoutId id="2147487541" r:id="rId9"/>
    <p:sldLayoutId id="2147487542" r:id="rId10"/>
    <p:sldLayoutId id="2147487543" r:id="rId1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FDCB9"/>
            </a:gs>
            <a:gs pos="77000">
              <a:srgbClr val="D6C3A0"/>
            </a:gs>
            <a:gs pos="100000">
              <a:srgbClr val="CCBB9B"/>
            </a:gs>
          </a:gsLst>
          <a:lin ang="5400000"/>
        </a:gradFill>
        <a:effectLst/>
      </p:bgPr>
    </p:bg>
    <p:spTree>
      <p:nvGrpSpPr>
        <p:cNvPr id="1" name=""/>
        <p:cNvGrpSpPr/>
        <p:nvPr/>
      </p:nvGrpSpPr>
      <p:grpSpPr>
        <a:xfrm>
          <a:off x="0" y="0"/>
          <a:ext cx="0" cy="0"/>
          <a:chOff x="0" y="0"/>
          <a:chExt cx="0" cy="0"/>
        </a:xfrm>
      </p:grpSpPr>
      <p:grpSp>
        <p:nvGrpSpPr>
          <p:cNvPr id="1026" name="Group 11">
            <a:extLst>
              <a:ext uri="{FF2B5EF4-FFF2-40B4-BE49-F238E27FC236}">
                <a16:creationId xmlns:a16="http://schemas.microsoft.com/office/drawing/2014/main" id="{4F3C7D1D-8423-4596-9BF2-3A07B756B276}"/>
              </a:ext>
            </a:extLst>
          </p:cNvPr>
          <p:cNvGrpSpPr>
            <a:grpSpLocks/>
          </p:cNvGrpSpPr>
          <p:nvPr/>
        </p:nvGrpSpPr>
        <p:grpSpPr bwMode="auto">
          <a:xfrm>
            <a:off x="8523288" y="6254750"/>
            <a:ext cx="392112" cy="393700"/>
            <a:chOff x="8532189" y="5068824"/>
            <a:chExt cx="393192" cy="393192"/>
          </a:xfrm>
        </p:grpSpPr>
        <p:sp>
          <p:nvSpPr>
            <p:cNvPr id="8" name="Oval 7">
              <a:extLst>
                <a:ext uri="{FF2B5EF4-FFF2-40B4-BE49-F238E27FC236}">
                  <a16:creationId xmlns:a16="http://schemas.microsoft.com/office/drawing/2014/main" id="{6E30D8ED-A8AB-47D8-B2CF-686982A23CB6}"/>
                </a:ext>
              </a:extLst>
            </p:cNvPr>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1035" name="Oval 8">
              <a:extLst>
                <a:ext uri="{FF2B5EF4-FFF2-40B4-BE49-F238E27FC236}">
                  <a16:creationId xmlns:a16="http://schemas.microsoft.com/office/drawing/2014/main" id="{87EB5433-A16C-42CE-8D5E-7E89A1EC0AC4}"/>
                </a:ext>
              </a:extLst>
            </p:cNvPr>
            <p:cNvSpPr>
              <a:spLocks noChangeAspect="1"/>
            </p:cNvSpPr>
            <p:nvPr/>
          </p:nvSpPr>
          <p:spPr bwMode="auto">
            <a:xfrm>
              <a:off x="8568802" y="5105290"/>
              <a:ext cx="319967" cy="320261"/>
            </a:xfrm>
            <a:prstGeom prst="ellipse">
              <a:avLst/>
            </a:prstGeom>
            <a:noFill/>
            <a:ln w="12700" algn="ctr">
              <a:solidFill>
                <a:srgbClr val="FFFFFF"/>
              </a:solidFill>
              <a:round/>
              <a:headEnd/>
              <a:tailEnd/>
            </a:ln>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defRPr/>
              </a:pPr>
              <a:endParaRPr lang="zh-TW" altLang="en-US"/>
            </a:p>
          </p:txBody>
        </p:sp>
      </p:grpSp>
      <p:sp>
        <p:nvSpPr>
          <p:cNvPr id="2" name="Title Placeholder 1">
            <a:extLst>
              <a:ext uri="{FF2B5EF4-FFF2-40B4-BE49-F238E27FC236}">
                <a16:creationId xmlns:a16="http://schemas.microsoft.com/office/drawing/2014/main" id="{87C1D503-33B0-4D14-AE34-29C3B37CA7D2}"/>
              </a:ext>
            </a:extLst>
          </p:cNvPr>
          <p:cNvSpPr>
            <a:spLocks noGrp="1"/>
          </p:cNvSpPr>
          <p:nvPr>
            <p:ph type="title"/>
          </p:nvPr>
        </p:nvSpPr>
        <p:spPr>
          <a:xfrm>
            <a:off x="685800" y="484188"/>
            <a:ext cx="7772400" cy="1609725"/>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1028" name="Text Placeholder 2">
            <a:extLst>
              <a:ext uri="{FF2B5EF4-FFF2-40B4-BE49-F238E27FC236}">
                <a16:creationId xmlns:a16="http://schemas.microsoft.com/office/drawing/2014/main" id="{25EAEA57-A01E-4142-ADFA-8CCDA549ACED}"/>
              </a:ext>
            </a:extLst>
          </p:cNvPr>
          <p:cNvSpPr>
            <a:spLocks noGrp="1"/>
          </p:cNvSpPr>
          <p:nvPr>
            <p:ph type="body" idx="1"/>
          </p:nvPr>
        </p:nvSpPr>
        <p:spPr bwMode="auto">
          <a:xfrm>
            <a:off x="685800" y="2120900"/>
            <a:ext cx="77724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753EF5AB-4D4E-4C3E-93EF-69E28B3C1865}"/>
              </a:ext>
            </a:extLst>
          </p:cNvPr>
          <p:cNvSpPr>
            <a:spLocks noGrp="1"/>
          </p:cNvSpPr>
          <p:nvPr>
            <p:ph type="dt" sz="half" idx="2"/>
          </p:nvPr>
        </p:nvSpPr>
        <p:spPr>
          <a:xfrm>
            <a:off x="5992813" y="6272213"/>
            <a:ext cx="2454275"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accent1">
                    <a:lumMod val="50000"/>
                  </a:schemeClr>
                </a:solidFill>
                <a:latin typeface="+mn-lt"/>
              </a:defRPr>
            </a:lvl1pPr>
          </a:lstStyle>
          <a:p>
            <a:pPr>
              <a:defRPr/>
            </a:pPr>
            <a:endParaRPr lang="en-US" altLang="zh-TW"/>
          </a:p>
        </p:txBody>
      </p:sp>
      <p:sp>
        <p:nvSpPr>
          <p:cNvPr id="5" name="Footer Placeholder 4">
            <a:extLst>
              <a:ext uri="{FF2B5EF4-FFF2-40B4-BE49-F238E27FC236}">
                <a16:creationId xmlns:a16="http://schemas.microsoft.com/office/drawing/2014/main" id="{1D5E4337-22AA-4B9F-A6F5-9434B63D18C4}"/>
              </a:ext>
            </a:extLst>
          </p:cNvPr>
          <p:cNvSpPr>
            <a:spLocks noGrp="1"/>
          </p:cNvSpPr>
          <p:nvPr>
            <p:ph type="ftr" sz="quarter" idx="3"/>
          </p:nvPr>
        </p:nvSpPr>
        <p:spPr>
          <a:xfrm>
            <a:off x="685800" y="6272213"/>
            <a:ext cx="4745038"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accent1">
                    <a:lumMod val="50000"/>
                  </a:schemeClr>
                </a:solidFill>
                <a:latin typeface="+mn-lt"/>
              </a:defRPr>
            </a:lvl1pPr>
          </a:lstStyle>
          <a:p>
            <a:pPr>
              <a:defRPr/>
            </a:pPr>
            <a:endParaRPr lang="en-US" altLang="zh-TW"/>
          </a:p>
        </p:txBody>
      </p:sp>
      <p:sp>
        <p:nvSpPr>
          <p:cNvPr id="6" name="Slide Number Placeholder 5">
            <a:extLst>
              <a:ext uri="{FF2B5EF4-FFF2-40B4-BE49-F238E27FC236}">
                <a16:creationId xmlns:a16="http://schemas.microsoft.com/office/drawing/2014/main" id="{663FA002-D417-4966-8E77-9DC4EF1C7F85}"/>
              </a:ext>
            </a:extLst>
          </p:cNvPr>
          <p:cNvSpPr>
            <a:spLocks noGrp="1"/>
          </p:cNvSpPr>
          <p:nvPr>
            <p:ph type="sldNum" sz="quarter" idx="4"/>
          </p:nvPr>
        </p:nvSpPr>
        <p:spPr>
          <a:xfrm>
            <a:off x="8483600" y="6272213"/>
            <a:ext cx="479425"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100" b="1" smtClean="0">
                <a:solidFill>
                  <a:srgbClr val="FFFFFF"/>
                </a:solidFill>
              </a:defRPr>
            </a:lvl1pPr>
          </a:lstStyle>
          <a:p>
            <a:pPr>
              <a:defRPr/>
            </a:pPr>
            <a:fld id="{931897AC-1544-46AB-B17D-5556E95B2647}" type="slidenum">
              <a:rPr lang="en-US" altLang="zh-TW"/>
              <a:pPr>
                <a:defRPr/>
              </a:pPr>
              <a:t>‹#›</a:t>
            </a:fld>
            <a:endParaRPr lang="en-US" altLang="zh-TW"/>
          </a:p>
        </p:txBody>
      </p:sp>
    </p:spTree>
    <p:extLst>
      <p:ext uri="{BB962C8B-B14F-4D97-AF65-F5344CB8AC3E}">
        <p14:creationId xmlns:p14="http://schemas.microsoft.com/office/powerpoint/2010/main" val="3408164287"/>
      </p:ext>
    </p:extLst>
  </p:cSld>
  <p:clrMap bg1="lt1" tx1="dk1" bg2="lt2" tx2="dk2" accent1="accent1" accent2="accent2" accent3="accent3" accent4="accent4" accent5="accent5" accent6="accent6" hlink="hlink" folHlink="folHlink"/>
  <p:sldLayoutIdLst>
    <p:sldLayoutId id="2147487545" r:id="rId1"/>
    <p:sldLayoutId id="2147487546" r:id="rId2"/>
    <p:sldLayoutId id="2147487547" r:id="rId3"/>
    <p:sldLayoutId id="2147487548" r:id="rId4"/>
    <p:sldLayoutId id="2147487549" r:id="rId5"/>
    <p:sldLayoutId id="2147487550" r:id="rId6"/>
    <p:sldLayoutId id="2147487551" r:id="rId7"/>
    <p:sldLayoutId id="2147487552" r:id="rId8"/>
    <p:sldLayoutId id="2147487553" r:id="rId9"/>
    <p:sldLayoutId id="2147487554" r:id="rId10"/>
    <p:sldLayoutId id="2147487555" r:id="rId11"/>
  </p:sldLayoutIdLst>
  <p:transition spd="slow">
    <p:randomBar dir="vert"/>
  </p:transition>
  <p:txStyles>
    <p:titleStyle>
      <a:lvl1pPr algn="l" rtl="0" eaLnBrk="0" fontAlgn="base" hangingPunct="0">
        <a:lnSpc>
          <a:spcPct val="90000"/>
        </a:lnSpc>
        <a:spcBef>
          <a:spcPct val="0"/>
        </a:spcBef>
        <a:spcAft>
          <a:spcPct val="0"/>
        </a:spcAft>
        <a:defRPr sz="4200" b="1" kern="1200">
          <a:blipFill>
            <a:blip r:embed="rId14"/>
            <a:tile tx="6350" ty="-127000" sx="65000" sy="64000" flip="none" algn="tl"/>
          </a:blipFill>
          <a:latin typeface="+mj-lt"/>
          <a:ea typeface="+mj-ea"/>
          <a:cs typeface="+mj-cs"/>
        </a:defRPr>
      </a:lvl1pPr>
      <a:lvl2pPr algn="l" rtl="0" eaLnBrk="0" fontAlgn="base" hangingPunct="0">
        <a:lnSpc>
          <a:spcPct val="90000"/>
        </a:lnSpc>
        <a:spcBef>
          <a:spcPct val="0"/>
        </a:spcBef>
        <a:spcAft>
          <a:spcPct val="0"/>
        </a:spcAft>
        <a:defRPr sz="4200" b="1">
          <a:solidFill>
            <a:schemeClr val="tx1"/>
          </a:solidFill>
          <a:latin typeface="Georgia" panose="02040502050405020303" pitchFamily="18" charset="0"/>
        </a:defRPr>
      </a:lvl2pPr>
      <a:lvl3pPr algn="l" rtl="0" eaLnBrk="0" fontAlgn="base" hangingPunct="0">
        <a:lnSpc>
          <a:spcPct val="90000"/>
        </a:lnSpc>
        <a:spcBef>
          <a:spcPct val="0"/>
        </a:spcBef>
        <a:spcAft>
          <a:spcPct val="0"/>
        </a:spcAft>
        <a:defRPr sz="4200" b="1">
          <a:solidFill>
            <a:schemeClr val="tx1"/>
          </a:solidFill>
          <a:latin typeface="Georgia" panose="02040502050405020303" pitchFamily="18" charset="0"/>
        </a:defRPr>
      </a:lvl3pPr>
      <a:lvl4pPr algn="l" rtl="0" eaLnBrk="0" fontAlgn="base" hangingPunct="0">
        <a:lnSpc>
          <a:spcPct val="90000"/>
        </a:lnSpc>
        <a:spcBef>
          <a:spcPct val="0"/>
        </a:spcBef>
        <a:spcAft>
          <a:spcPct val="0"/>
        </a:spcAft>
        <a:defRPr sz="4200" b="1">
          <a:solidFill>
            <a:schemeClr val="tx1"/>
          </a:solidFill>
          <a:latin typeface="Georgia" panose="02040502050405020303" pitchFamily="18" charset="0"/>
        </a:defRPr>
      </a:lvl4pPr>
      <a:lvl5pPr algn="l" rtl="0" eaLnBrk="0" fontAlgn="base" hangingPunct="0">
        <a:lnSpc>
          <a:spcPct val="90000"/>
        </a:lnSpc>
        <a:spcBef>
          <a:spcPct val="0"/>
        </a:spcBef>
        <a:spcAft>
          <a:spcPct val="0"/>
        </a:spcAft>
        <a:defRPr sz="4200" b="1">
          <a:solidFill>
            <a:schemeClr val="tx1"/>
          </a:solidFill>
          <a:latin typeface="Georgia" panose="02040502050405020303" pitchFamily="18" charset="0"/>
        </a:defRPr>
      </a:lvl5pPr>
      <a:lvl6pPr marL="457200" algn="l" rtl="0" fontAlgn="base">
        <a:lnSpc>
          <a:spcPct val="90000"/>
        </a:lnSpc>
        <a:spcBef>
          <a:spcPct val="0"/>
        </a:spcBef>
        <a:spcAft>
          <a:spcPct val="0"/>
        </a:spcAft>
        <a:defRPr sz="4200" b="1">
          <a:solidFill>
            <a:schemeClr val="tx1"/>
          </a:solidFill>
          <a:latin typeface="Georgia" panose="02040502050405020303" pitchFamily="18" charset="0"/>
        </a:defRPr>
      </a:lvl6pPr>
      <a:lvl7pPr marL="914400" algn="l" rtl="0" fontAlgn="base">
        <a:lnSpc>
          <a:spcPct val="90000"/>
        </a:lnSpc>
        <a:spcBef>
          <a:spcPct val="0"/>
        </a:spcBef>
        <a:spcAft>
          <a:spcPct val="0"/>
        </a:spcAft>
        <a:defRPr sz="4200" b="1">
          <a:solidFill>
            <a:schemeClr val="tx1"/>
          </a:solidFill>
          <a:latin typeface="Georgia" panose="02040502050405020303" pitchFamily="18" charset="0"/>
        </a:defRPr>
      </a:lvl7pPr>
      <a:lvl8pPr marL="1371600" algn="l" rtl="0" fontAlgn="base">
        <a:lnSpc>
          <a:spcPct val="90000"/>
        </a:lnSpc>
        <a:spcBef>
          <a:spcPct val="0"/>
        </a:spcBef>
        <a:spcAft>
          <a:spcPct val="0"/>
        </a:spcAft>
        <a:defRPr sz="4200" b="1">
          <a:solidFill>
            <a:schemeClr val="tx1"/>
          </a:solidFill>
          <a:latin typeface="Georgia" panose="02040502050405020303" pitchFamily="18" charset="0"/>
        </a:defRPr>
      </a:lvl8pPr>
      <a:lvl9pPr marL="1828800" algn="l" rtl="0" fontAlgn="base">
        <a:lnSpc>
          <a:spcPct val="90000"/>
        </a:lnSpc>
        <a:spcBef>
          <a:spcPct val="0"/>
        </a:spcBef>
        <a:spcAft>
          <a:spcPct val="0"/>
        </a:spcAft>
        <a:defRPr sz="4200" b="1">
          <a:solidFill>
            <a:schemeClr val="tx1"/>
          </a:solidFill>
          <a:latin typeface="Georgia" panose="02040502050405020303" pitchFamily="18" charset="0"/>
        </a:defRPr>
      </a:lvl9pPr>
    </p:titleStyle>
    <p:bodyStyle>
      <a:lvl1pPr marL="182563" indent="-182563" algn="l" rtl="0" eaLnBrk="0" fontAlgn="base" hangingPunct="0">
        <a:lnSpc>
          <a:spcPct val="90000"/>
        </a:lnSpc>
        <a:spcBef>
          <a:spcPts val="1200"/>
        </a:spcBef>
        <a:spcAft>
          <a:spcPct val="0"/>
        </a:spcAft>
        <a:buClr>
          <a:schemeClr val="accent1"/>
        </a:buClr>
        <a:buSzPct val="85000"/>
        <a:buFont typeface="Wingdings" panose="05000000000000000000" pitchFamily="2" charset="2"/>
        <a:buChar char="§"/>
        <a:defRPr sz="2000" kern="1200">
          <a:solidFill>
            <a:schemeClr val="tx1"/>
          </a:solidFill>
          <a:latin typeface="+mn-lt"/>
          <a:ea typeface="+mn-ea"/>
          <a:cs typeface="+mn-cs"/>
        </a:defRPr>
      </a:lvl1pPr>
      <a:lvl2pPr marL="457200" indent="-182563" algn="l" rtl="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kern="1200">
          <a:solidFill>
            <a:schemeClr val="tx1"/>
          </a:solidFill>
          <a:latin typeface="+mn-lt"/>
          <a:ea typeface="+mn-ea"/>
          <a:cs typeface="+mn-cs"/>
        </a:defRPr>
      </a:lvl2pPr>
      <a:lvl3pPr marL="730250" indent="-182563" algn="l" rtl="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kern="1200">
          <a:solidFill>
            <a:schemeClr val="tx1"/>
          </a:solidFill>
          <a:latin typeface="+mn-lt"/>
          <a:ea typeface="+mn-ea"/>
          <a:cs typeface="+mn-cs"/>
        </a:defRPr>
      </a:lvl3pPr>
      <a:lvl4pPr marL="1004888" indent="-182563" algn="l" rtl="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kern="1200">
          <a:solidFill>
            <a:schemeClr val="tx1"/>
          </a:solidFill>
          <a:latin typeface="+mn-lt"/>
          <a:ea typeface="+mn-ea"/>
          <a:cs typeface="+mn-cs"/>
        </a:defRPr>
      </a:lvl4pPr>
      <a:lvl5pPr marL="1279525" indent="-182563" algn="l" rtl="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Freeform 2">
            <a:extLst>
              <a:ext uri="{FF2B5EF4-FFF2-40B4-BE49-F238E27FC236}">
                <a16:creationId xmlns:a16="http://schemas.microsoft.com/office/drawing/2014/main" id="{4614F8E5-B31A-4DBC-8175-54D4184AC7C3}"/>
              </a:ext>
            </a:extLst>
          </p:cNvPr>
          <p:cNvSpPr>
            <a:spLocks/>
          </p:cNvSpPr>
          <p:nvPr/>
        </p:nvSpPr>
        <p:spPr bwMode="auto">
          <a:xfrm rot="-3172564">
            <a:off x="7777957" y="-15081"/>
            <a:ext cx="1162050" cy="2084387"/>
          </a:xfrm>
          <a:custGeom>
            <a:avLst/>
            <a:gdLst>
              <a:gd name="T0" fmla="*/ 2147483646 w 2903"/>
              <a:gd name="T1" fmla="*/ 2147483646 h 3686"/>
              <a:gd name="T2" fmla="*/ 2147483646 w 2903"/>
              <a:gd name="T3" fmla="*/ 2147483646 h 3686"/>
              <a:gd name="T4" fmla="*/ 2147483646 w 2903"/>
              <a:gd name="T5" fmla="*/ 0 h 3686"/>
              <a:gd name="T6" fmla="*/ 2147483646 w 2903"/>
              <a:gd name="T7" fmla="*/ 2147483646 h 3686"/>
              <a:gd name="T8" fmla="*/ 2147483646 w 2903"/>
              <a:gd name="T9" fmla="*/ 2147483646 h 3686"/>
              <a:gd name="T10" fmla="*/ 0 w 2903"/>
              <a:gd name="T11" fmla="*/ 2147483646 h 3686"/>
              <a:gd name="T12" fmla="*/ 2147483646 w 2903"/>
              <a:gd name="T13" fmla="*/ 2147483646 h 3686"/>
              <a:gd name="T14" fmla="*/ 2147483646 w 2903"/>
              <a:gd name="T15" fmla="*/ 2147483646 h 3686"/>
              <a:gd name="T16" fmla="*/ 2147483646 w 2903"/>
              <a:gd name="T17" fmla="*/ 2147483646 h 3686"/>
              <a:gd name="T18" fmla="*/ 2147483646 w 2903"/>
              <a:gd name="T19" fmla="*/ 2147483646 h 3686"/>
              <a:gd name="T20" fmla="*/ 2147483646 w 2903"/>
              <a:gd name="T21" fmla="*/ 2147483646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51" name="Rectangle 3">
            <a:extLst>
              <a:ext uri="{FF2B5EF4-FFF2-40B4-BE49-F238E27FC236}">
                <a16:creationId xmlns:a16="http://schemas.microsoft.com/office/drawing/2014/main" id="{3E8AC290-0EE7-4E32-844B-25B302ED488A}"/>
              </a:ext>
            </a:extLst>
          </p:cNvPr>
          <p:cNvSpPr>
            <a:spLocks noGrp="1" noChangeArrowheads="1"/>
          </p:cNvSpPr>
          <p:nvPr>
            <p:ph type="title"/>
          </p:nvPr>
        </p:nvSpPr>
        <p:spPr bwMode="auto">
          <a:xfrm>
            <a:off x="685800" y="381000"/>
            <a:ext cx="6870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2052" name="Rectangle 4">
            <a:extLst>
              <a:ext uri="{FF2B5EF4-FFF2-40B4-BE49-F238E27FC236}">
                <a16:creationId xmlns:a16="http://schemas.microsoft.com/office/drawing/2014/main" id="{EA75EF0B-2C9B-4081-AE28-7BE7121BE08D}"/>
              </a:ext>
            </a:extLst>
          </p:cNvPr>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9157" name="Rectangle 5">
            <a:extLst>
              <a:ext uri="{FF2B5EF4-FFF2-40B4-BE49-F238E27FC236}">
                <a16:creationId xmlns:a16="http://schemas.microsoft.com/office/drawing/2014/main" id="{FF1BE10B-553F-4E2C-A657-8E93A7298379}"/>
              </a:ext>
            </a:extLst>
          </p:cNvPr>
          <p:cNvSpPr>
            <a:spLocks noGrp="1" noChangeArrowheads="1"/>
          </p:cNvSpPr>
          <p:nvPr>
            <p:ph type="dt" sz="half" idx="2"/>
          </p:nvPr>
        </p:nvSpPr>
        <p:spPr bwMode="auto">
          <a:xfrm>
            <a:off x="13716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latin typeface="SimSun" pitchFamily="2" charset="-122"/>
                <a:ea typeface="SimSun" pitchFamily="2" charset="-122"/>
              </a:defRPr>
            </a:lvl1pPr>
          </a:lstStyle>
          <a:p>
            <a:pPr>
              <a:defRPr/>
            </a:pPr>
            <a:endParaRPr lang="en-US" altLang="zh-CN"/>
          </a:p>
        </p:txBody>
      </p:sp>
      <p:sp>
        <p:nvSpPr>
          <p:cNvPr id="49158" name="Rectangle 6">
            <a:extLst>
              <a:ext uri="{FF2B5EF4-FFF2-40B4-BE49-F238E27FC236}">
                <a16:creationId xmlns:a16="http://schemas.microsoft.com/office/drawing/2014/main" id="{3F96463E-AA22-4447-BB5C-125B6BE49563}"/>
              </a:ext>
            </a:extLst>
          </p:cNvPr>
          <p:cNvSpPr>
            <a:spLocks noGrp="1" noChangeArrowheads="1"/>
          </p:cNvSpPr>
          <p:nvPr>
            <p:ph type="ftr" sz="quarter" idx="3"/>
          </p:nvPr>
        </p:nvSpPr>
        <p:spPr bwMode="auto">
          <a:xfrm>
            <a:off x="35560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latin typeface="SimSun" pitchFamily="2" charset="-122"/>
                <a:ea typeface="SimSun" pitchFamily="2" charset="-122"/>
              </a:defRPr>
            </a:lvl1pPr>
          </a:lstStyle>
          <a:p>
            <a:pPr>
              <a:defRPr/>
            </a:pPr>
            <a:endParaRPr lang="en-US" altLang="zh-CN"/>
          </a:p>
        </p:txBody>
      </p:sp>
      <p:sp>
        <p:nvSpPr>
          <p:cNvPr id="49159" name="Rectangle 7">
            <a:extLst>
              <a:ext uri="{FF2B5EF4-FFF2-40B4-BE49-F238E27FC236}">
                <a16:creationId xmlns:a16="http://schemas.microsoft.com/office/drawing/2014/main" id="{9FF62011-74BD-4A6E-B314-18F2D0E414C8}"/>
              </a:ext>
            </a:extLst>
          </p:cNvPr>
          <p:cNvSpPr>
            <a:spLocks noGrp="1" noChangeArrowheads="1"/>
          </p:cNvSpPr>
          <p:nvPr>
            <p:ph type="sldNum" sz="quarter" idx="4"/>
          </p:nvPr>
        </p:nvSpPr>
        <p:spPr bwMode="auto">
          <a:xfrm>
            <a:off x="67183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latin typeface="SimSun" panose="02010600030101010101" pitchFamily="2" charset="-122"/>
                <a:ea typeface="SimSun" panose="02010600030101010101" pitchFamily="2" charset="-122"/>
              </a:defRPr>
            </a:lvl1pPr>
          </a:lstStyle>
          <a:p>
            <a:pPr>
              <a:defRPr/>
            </a:pPr>
            <a:fld id="{B868B9A9-C1AA-434D-9050-A812716AA74C}" type="slidenum">
              <a:rPr lang="zh-CN" altLang="en-US"/>
              <a:pPr>
                <a:defRPr/>
              </a:pPr>
              <a:t>‹#›</a:t>
            </a:fld>
            <a:endParaRPr lang="en-US" altLang="zh-CN"/>
          </a:p>
        </p:txBody>
      </p:sp>
      <p:sp>
        <p:nvSpPr>
          <p:cNvPr id="2056" name="Freeform 8">
            <a:extLst>
              <a:ext uri="{FF2B5EF4-FFF2-40B4-BE49-F238E27FC236}">
                <a16:creationId xmlns:a16="http://schemas.microsoft.com/office/drawing/2014/main" id="{F0830F96-AEAA-4680-A990-F34D0EABB70C}"/>
              </a:ext>
            </a:extLst>
          </p:cNvPr>
          <p:cNvSpPr>
            <a:spLocks/>
          </p:cNvSpPr>
          <p:nvPr/>
        </p:nvSpPr>
        <p:spPr bwMode="auto">
          <a:xfrm rot="-3172564">
            <a:off x="7865269" y="24607"/>
            <a:ext cx="1165225" cy="2097087"/>
          </a:xfrm>
          <a:custGeom>
            <a:avLst/>
            <a:gdLst>
              <a:gd name="T0" fmla="*/ 2147483646 w 2911"/>
              <a:gd name="T1" fmla="*/ 0 h 3703"/>
              <a:gd name="T2" fmla="*/ 2147483646 w 2911"/>
              <a:gd name="T3" fmla="*/ 2147483646 h 3703"/>
              <a:gd name="T4" fmla="*/ 2147483646 w 2911"/>
              <a:gd name="T5" fmla="*/ 2147483646 h 3703"/>
              <a:gd name="T6" fmla="*/ 0 w 2911"/>
              <a:gd name="T7" fmla="*/ 2147483646 h 3703"/>
              <a:gd name="T8" fmla="*/ 2147483646 w 2911"/>
              <a:gd name="T9" fmla="*/ 2147483646 h 3703"/>
              <a:gd name="T10" fmla="*/ 2147483646 w 2911"/>
              <a:gd name="T11" fmla="*/ 2147483646 h 3703"/>
              <a:gd name="T12" fmla="*/ 2147483646 w 2911"/>
              <a:gd name="T13" fmla="*/ 2147483646 h 3703"/>
              <a:gd name="T14" fmla="*/ 2147483646 w 2911"/>
              <a:gd name="T15" fmla="*/ 2147483646 h 3703"/>
              <a:gd name="T16" fmla="*/ 2147483646 w 2911"/>
              <a:gd name="T17" fmla="*/ 2147483646 h 3703"/>
              <a:gd name="T18" fmla="*/ 2147483646 w 2911"/>
              <a:gd name="T19" fmla="*/ 0 h 3703"/>
              <a:gd name="T20" fmla="*/ 2147483646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57" name="Freeform 9">
            <a:extLst>
              <a:ext uri="{FF2B5EF4-FFF2-40B4-BE49-F238E27FC236}">
                <a16:creationId xmlns:a16="http://schemas.microsoft.com/office/drawing/2014/main" id="{3B135425-1B9A-4C6D-84D5-28C298F66A69}"/>
              </a:ext>
            </a:extLst>
          </p:cNvPr>
          <p:cNvSpPr>
            <a:spLocks/>
          </p:cNvSpPr>
          <p:nvPr/>
        </p:nvSpPr>
        <p:spPr bwMode="auto">
          <a:xfrm rot="-3172564">
            <a:off x="7831138" y="192088"/>
            <a:ext cx="1025525" cy="1571625"/>
          </a:xfrm>
          <a:custGeom>
            <a:avLst/>
            <a:gdLst>
              <a:gd name="T0" fmla="*/ 0 w 2561"/>
              <a:gd name="T1" fmla="*/ 2147483646 h 2777"/>
              <a:gd name="T2" fmla="*/ 2147483646 w 2561"/>
              <a:gd name="T3" fmla="*/ 2147483646 h 2777"/>
              <a:gd name="T4" fmla="*/ 2147483646 w 2561"/>
              <a:gd name="T5" fmla="*/ 2147483646 h 2777"/>
              <a:gd name="T6" fmla="*/ 2147483646 w 2561"/>
              <a:gd name="T7" fmla="*/ 2147483646 h 2777"/>
              <a:gd name="T8" fmla="*/ 2147483646 w 2561"/>
              <a:gd name="T9" fmla="*/ 2147483646 h 2777"/>
              <a:gd name="T10" fmla="*/ 2147483646 w 2561"/>
              <a:gd name="T11" fmla="*/ 0 h 2777"/>
              <a:gd name="T12" fmla="*/ 0 w 2561"/>
              <a:gd name="T13" fmla="*/ 2147483646 h 2777"/>
              <a:gd name="T14" fmla="*/ 0 w 2561"/>
              <a:gd name="T15" fmla="*/ 2147483646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nvGrpSpPr>
          <p:cNvPr id="2058" name="Group 10">
            <a:extLst>
              <a:ext uri="{FF2B5EF4-FFF2-40B4-BE49-F238E27FC236}">
                <a16:creationId xmlns:a16="http://schemas.microsoft.com/office/drawing/2014/main" id="{6F63FAE5-AE79-4561-B362-6D9C2BC7396B}"/>
              </a:ext>
            </a:extLst>
          </p:cNvPr>
          <p:cNvGrpSpPr>
            <a:grpSpLocks/>
          </p:cNvGrpSpPr>
          <p:nvPr/>
        </p:nvGrpSpPr>
        <p:grpSpPr bwMode="auto">
          <a:xfrm>
            <a:off x="7938" y="5540375"/>
            <a:ext cx="1784350" cy="1246188"/>
            <a:chOff x="5" y="3490"/>
            <a:chExt cx="1124" cy="785"/>
          </a:xfrm>
        </p:grpSpPr>
        <p:sp>
          <p:nvSpPr>
            <p:cNvPr id="2075" name="Freeform 11">
              <a:extLst>
                <a:ext uri="{FF2B5EF4-FFF2-40B4-BE49-F238E27FC236}">
                  <a16:creationId xmlns:a16="http://schemas.microsoft.com/office/drawing/2014/main" id="{32E56046-206B-40CC-86DF-E270186F9500}"/>
                </a:ext>
              </a:extLst>
            </p:cNvPr>
            <p:cNvSpPr>
              <a:spLocks/>
            </p:cNvSpPr>
            <p:nvPr userDrawn="1"/>
          </p:nvSpPr>
          <p:spPr bwMode="auto">
            <a:xfrm>
              <a:off x="24" y="3505"/>
              <a:ext cx="1089" cy="649"/>
            </a:xfrm>
            <a:custGeom>
              <a:avLst/>
              <a:gdLst>
                <a:gd name="T0" fmla="*/ 1 w 2177"/>
                <a:gd name="T1" fmla="*/ 1 h 1298"/>
                <a:gd name="T2" fmla="*/ 1 w 2177"/>
                <a:gd name="T3" fmla="*/ 1 h 1298"/>
                <a:gd name="T4" fmla="*/ 1 w 2177"/>
                <a:gd name="T5" fmla="*/ 1 h 1298"/>
                <a:gd name="T6" fmla="*/ 1 w 2177"/>
                <a:gd name="T7" fmla="*/ 1 h 1298"/>
                <a:gd name="T8" fmla="*/ 1 w 2177"/>
                <a:gd name="T9" fmla="*/ 1 h 1298"/>
                <a:gd name="T10" fmla="*/ 1 w 2177"/>
                <a:gd name="T11" fmla="*/ 1 h 1298"/>
                <a:gd name="T12" fmla="*/ 1 w 2177"/>
                <a:gd name="T13" fmla="*/ 1 h 1298"/>
                <a:gd name="T14" fmla="*/ 1 w 2177"/>
                <a:gd name="T15" fmla="*/ 1 h 1298"/>
                <a:gd name="T16" fmla="*/ 1 w 2177"/>
                <a:gd name="T17" fmla="*/ 0 h 1298"/>
                <a:gd name="T18" fmla="*/ 1 w 2177"/>
                <a:gd name="T19" fmla="*/ 1 h 1298"/>
                <a:gd name="T20" fmla="*/ 1 w 2177"/>
                <a:gd name="T21" fmla="*/ 1 h 1298"/>
                <a:gd name="T22" fmla="*/ 1 w 2177"/>
                <a:gd name="T23" fmla="*/ 1 h 1298"/>
                <a:gd name="T24" fmla="*/ 1 w 2177"/>
                <a:gd name="T25" fmla="*/ 1 h 1298"/>
                <a:gd name="T26" fmla="*/ 1 w 2177"/>
                <a:gd name="T27" fmla="*/ 1 h 1298"/>
                <a:gd name="T28" fmla="*/ 1 w 2177"/>
                <a:gd name="T29" fmla="*/ 1 h 1298"/>
                <a:gd name="T30" fmla="*/ 1 w 2177"/>
                <a:gd name="T31" fmla="*/ 1 h 1298"/>
                <a:gd name="T32" fmla="*/ 1 w 2177"/>
                <a:gd name="T33" fmla="*/ 1 h 1298"/>
                <a:gd name="T34" fmla="*/ 0 w 2177"/>
                <a:gd name="T35" fmla="*/ 1 h 1298"/>
                <a:gd name="T36" fmla="*/ 1 w 2177"/>
                <a:gd name="T37" fmla="*/ 1 h 1298"/>
                <a:gd name="T38" fmla="*/ 1 w 2177"/>
                <a:gd name="T39" fmla="*/ 1 h 1298"/>
                <a:gd name="T40" fmla="*/ 1 w 2177"/>
                <a:gd name="T41" fmla="*/ 1 h 1298"/>
                <a:gd name="T42" fmla="*/ 1 w 2177"/>
                <a:gd name="T43" fmla="*/ 1 h 1298"/>
                <a:gd name="T44" fmla="*/ 1 w 2177"/>
                <a:gd name="T45" fmla="*/ 1 h 1298"/>
                <a:gd name="T46" fmla="*/ 1 w 2177"/>
                <a:gd name="T47" fmla="*/ 1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76" name="Freeform 12">
              <a:extLst>
                <a:ext uri="{FF2B5EF4-FFF2-40B4-BE49-F238E27FC236}">
                  <a16:creationId xmlns:a16="http://schemas.microsoft.com/office/drawing/2014/main" id="{BA4D784D-5EFC-4DB9-AD18-6F7FC1E2955A}"/>
                </a:ext>
              </a:extLst>
            </p:cNvPr>
            <p:cNvSpPr>
              <a:spLocks/>
            </p:cNvSpPr>
            <p:nvPr userDrawn="1"/>
          </p:nvSpPr>
          <p:spPr bwMode="auto">
            <a:xfrm>
              <a:off x="1022" y="3582"/>
              <a:ext cx="71" cy="129"/>
            </a:xfrm>
            <a:custGeom>
              <a:avLst/>
              <a:gdLst>
                <a:gd name="T0" fmla="*/ 0 w 143"/>
                <a:gd name="T1" fmla="*/ 1 h 258"/>
                <a:gd name="T2" fmla="*/ 0 w 143"/>
                <a:gd name="T3" fmla="*/ 0 h 258"/>
                <a:gd name="T4" fmla="*/ 0 w 143"/>
                <a:gd name="T5" fmla="*/ 1 h 258"/>
                <a:gd name="T6" fmla="*/ 0 w 143"/>
                <a:gd name="T7" fmla="*/ 1 h 258"/>
                <a:gd name="T8" fmla="*/ 0 w 143"/>
                <a:gd name="T9" fmla="*/ 1 h 258"/>
                <a:gd name="T10" fmla="*/ 0 w 143"/>
                <a:gd name="T11" fmla="*/ 1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77" name="Freeform 13">
              <a:extLst>
                <a:ext uri="{FF2B5EF4-FFF2-40B4-BE49-F238E27FC236}">
                  <a16:creationId xmlns:a16="http://schemas.microsoft.com/office/drawing/2014/main" id="{133389E6-8E26-4EDE-B0F7-411BEED94DA8}"/>
                </a:ext>
              </a:extLst>
            </p:cNvPr>
            <p:cNvSpPr>
              <a:spLocks/>
            </p:cNvSpPr>
            <p:nvPr userDrawn="1"/>
          </p:nvSpPr>
          <p:spPr bwMode="auto">
            <a:xfrm>
              <a:off x="20" y="3774"/>
              <a:ext cx="792" cy="410"/>
            </a:xfrm>
            <a:custGeom>
              <a:avLst/>
              <a:gdLst>
                <a:gd name="T0" fmla="*/ 0 w 1586"/>
                <a:gd name="T1" fmla="*/ 0 h 821"/>
                <a:gd name="T2" fmla="*/ 0 w 1586"/>
                <a:gd name="T3" fmla="*/ 0 h 821"/>
                <a:gd name="T4" fmla="*/ 0 w 1586"/>
                <a:gd name="T5" fmla="*/ 0 h 821"/>
                <a:gd name="T6" fmla="*/ 0 w 1586"/>
                <a:gd name="T7" fmla="*/ 0 h 821"/>
                <a:gd name="T8" fmla="*/ 0 w 1586"/>
                <a:gd name="T9" fmla="*/ 0 h 821"/>
                <a:gd name="T10" fmla="*/ 0 w 1586"/>
                <a:gd name="T11" fmla="*/ 0 h 821"/>
                <a:gd name="T12" fmla="*/ 0 w 1586"/>
                <a:gd name="T13" fmla="*/ 0 h 821"/>
                <a:gd name="T14" fmla="*/ 0 w 1586"/>
                <a:gd name="T15" fmla="*/ 0 h 821"/>
                <a:gd name="T16" fmla="*/ 0 w 1586"/>
                <a:gd name="T17" fmla="*/ 0 h 821"/>
                <a:gd name="T18" fmla="*/ 0 w 1586"/>
                <a:gd name="T19" fmla="*/ 0 h 821"/>
                <a:gd name="T20" fmla="*/ 0 w 1586"/>
                <a:gd name="T21" fmla="*/ 0 h 821"/>
                <a:gd name="T22" fmla="*/ 0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78" name="Freeform 14">
              <a:extLst>
                <a:ext uri="{FF2B5EF4-FFF2-40B4-BE49-F238E27FC236}">
                  <a16:creationId xmlns:a16="http://schemas.microsoft.com/office/drawing/2014/main" id="{44396F27-4260-452C-B529-777EC12A9072}"/>
                </a:ext>
              </a:extLst>
            </p:cNvPr>
            <p:cNvSpPr>
              <a:spLocks/>
            </p:cNvSpPr>
            <p:nvPr userDrawn="1"/>
          </p:nvSpPr>
          <p:spPr bwMode="auto">
            <a:xfrm>
              <a:off x="129" y="3808"/>
              <a:ext cx="525" cy="374"/>
            </a:xfrm>
            <a:custGeom>
              <a:avLst/>
              <a:gdLst>
                <a:gd name="T0" fmla="*/ 0 w 1049"/>
                <a:gd name="T1" fmla="*/ 1 h 747"/>
                <a:gd name="T2" fmla="*/ 1 w 1049"/>
                <a:gd name="T3" fmla="*/ 1 h 747"/>
                <a:gd name="T4" fmla="*/ 1 w 1049"/>
                <a:gd name="T5" fmla="*/ 1 h 747"/>
                <a:gd name="T6" fmla="*/ 1 w 1049"/>
                <a:gd name="T7" fmla="*/ 1 h 747"/>
                <a:gd name="T8" fmla="*/ 1 w 1049"/>
                <a:gd name="T9" fmla="*/ 0 h 747"/>
                <a:gd name="T10" fmla="*/ 0 w 1049"/>
                <a:gd name="T11" fmla="*/ 1 h 747"/>
                <a:gd name="T12" fmla="*/ 0 w 1049"/>
                <a:gd name="T13" fmla="*/ 1 h 747"/>
                <a:gd name="T14" fmla="*/ 0 w 1049"/>
                <a:gd name="T15" fmla="*/ 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79" name="Freeform 15">
              <a:extLst>
                <a:ext uri="{FF2B5EF4-FFF2-40B4-BE49-F238E27FC236}">
                  <a16:creationId xmlns:a16="http://schemas.microsoft.com/office/drawing/2014/main" id="{6D1BF8FE-EBC7-42D6-A32A-72C39E24F9A3}"/>
                </a:ext>
              </a:extLst>
            </p:cNvPr>
            <p:cNvSpPr>
              <a:spLocks/>
            </p:cNvSpPr>
            <p:nvPr userDrawn="1"/>
          </p:nvSpPr>
          <p:spPr bwMode="auto">
            <a:xfrm>
              <a:off x="485" y="3532"/>
              <a:ext cx="135" cy="121"/>
            </a:xfrm>
            <a:custGeom>
              <a:avLst/>
              <a:gdLst>
                <a:gd name="T0" fmla="*/ 0 w 272"/>
                <a:gd name="T1" fmla="*/ 1 h 241"/>
                <a:gd name="T2" fmla="*/ 0 w 272"/>
                <a:gd name="T3" fmla="*/ 0 h 241"/>
                <a:gd name="T4" fmla="*/ 0 w 272"/>
                <a:gd name="T5" fmla="*/ 1 h 241"/>
                <a:gd name="T6" fmla="*/ 0 w 272"/>
                <a:gd name="T7" fmla="*/ 1 h 241"/>
                <a:gd name="T8" fmla="*/ 0 w 272"/>
                <a:gd name="T9" fmla="*/ 1 h 241"/>
                <a:gd name="T10" fmla="*/ 0 w 272"/>
                <a:gd name="T11" fmla="*/ 1 h 241"/>
                <a:gd name="T12" fmla="*/ 0 w 272"/>
                <a:gd name="T13" fmla="*/ 1 h 241"/>
                <a:gd name="T14" fmla="*/ 0 w 272"/>
                <a:gd name="T15" fmla="*/ 1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80" name="Freeform 16">
              <a:extLst>
                <a:ext uri="{FF2B5EF4-FFF2-40B4-BE49-F238E27FC236}">
                  <a16:creationId xmlns:a16="http://schemas.microsoft.com/office/drawing/2014/main" id="{582453C7-BE2B-4A2B-9451-3A760383CC31}"/>
                </a:ext>
              </a:extLst>
            </p:cNvPr>
            <p:cNvSpPr>
              <a:spLocks/>
            </p:cNvSpPr>
            <p:nvPr userDrawn="1"/>
          </p:nvSpPr>
          <p:spPr bwMode="auto">
            <a:xfrm>
              <a:off x="641" y="4163"/>
              <a:ext cx="76" cy="112"/>
            </a:xfrm>
            <a:custGeom>
              <a:avLst/>
              <a:gdLst>
                <a:gd name="T0" fmla="*/ 1 w 152"/>
                <a:gd name="T1" fmla="*/ 1 h 224"/>
                <a:gd name="T2" fmla="*/ 1 w 152"/>
                <a:gd name="T3" fmla="*/ 1 h 224"/>
                <a:gd name="T4" fmla="*/ 0 w 152"/>
                <a:gd name="T5" fmla="*/ 1 h 224"/>
                <a:gd name="T6" fmla="*/ 1 w 152"/>
                <a:gd name="T7" fmla="*/ 0 h 224"/>
                <a:gd name="T8" fmla="*/ 1 w 152"/>
                <a:gd name="T9" fmla="*/ 1 h 224"/>
                <a:gd name="T10" fmla="*/ 1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81" name="Freeform 17">
              <a:extLst>
                <a:ext uri="{FF2B5EF4-FFF2-40B4-BE49-F238E27FC236}">
                  <a16:creationId xmlns:a16="http://schemas.microsoft.com/office/drawing/2014/main" id="{1D09F153-7B12-43F9-ADAC-2E17C7DC6D18}"/>
                </a:ext>
              </a:extLst>
            </p:cNvPr>
            <p:cNvSpPr>
              <a:spLocks/>
            </p:cNvSpPr>
            <p:nvPr userDrawn="1"/>
          </p:nvSpPr>
          <p:spPr bwMode="auto">
            <a:xfrm>
              <a:off x="504" y="3607"/>
              <a:ext cx="193" cy="383"/>
            </a:xfrm>
            <a:custGeom>
              <a:avLst/>
              <a:gdLst>
                <a:gd name="T0" fmla="*/ 0 w 386"/>
                <a:gd name="T1" fmla="*/ 1 h 764"/>
                <a:gd name="T2" fmla="*/ 1 w 386"/>
                <a:gd name="T3" fmla="*/ 0 h 764"/>
                <a:gd name="T4" fmla="*/ 1 w 386"/>
                <a:gd name="T5" fmla="*/ 1 h 764"/>
                <a:gd name="T6" fmla="*/ 1 w 386"/>
                <a:gd name="T7" fmla="*/ 1 h 764"/>
                <a:gd name="T8" fmla="*/ 1 w 386"/>
                <a:gd name="T9" fmla="*/ 1 h 764"/>
                <a:gd name="T10" fmla="*/ 1 w 386"/>
                <a:gd name="T11" fmla="*/ 1 h 764"/>
                <a:gd name="T12" fmla="*/ 0 w 386"/>
                <a:gd name="T13" fmla="*/ 1 h 764"/>
                <a:gd name="T14" fmla="*/ 0 w 386"/>
                <a:gd name="T15" fmla="*/ 1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82" name="Freeform 18">
              <a:extLst>
                <a:ext uri="{FF2B5EF4-FFF2-40B4-BE49-F238E27FC236}">
                  <a16:creationId xmlns:a16="http://schemas.microsoft.com/office/drawing/2014/main" id="{929B1F24-F223-4695-993F-F5F4B1525047}"/>
                </a:ext>
              </a:extLst>
            </p:cNvPr>
            <p:cNvSpPr>
              <a:spLocks/>
            </p:cNvSpPr>
            <p:nvPr userDrawn="1"/>
          </p:nvSpPr>
          <p:spPr bwMode="auto">
            <a:xfrm>
              <a:off x="668" y="3590"/>
              <a:ext cx="364" cy="174"/>
            </a:xfrm>
            <a:custGeom>
              <a:avLst/>
              <a:gdLst>
                <a:gd name="T0" fmla="*/ 1 w 728"/>
                <a:gd name="T1" fmla="*/ 0 h 348"/>
                <a:gd name="T2" fmla="*/ 0 w 728"/>
                <a:gd name="T3" fmla="*/ 1 h 348"/>
                <a:gd name="T4" fmla="*/ 1 w 728"/>
                <a:gd name="T5" fmla="*/ 1 h 348"/>
                <a:gd name="T6" fmla="*/ 1 w 728"/>
                <a:gd name="T7" fmla="*/ 1 h 348"/>
                <a:gd name="T8" fmla="*/ 1 w 728"/>
                <a:gd name="T9" fmla="*/ 1 h 348"/>
                <a:gd name="T10" fmla="*/ 1 w 728"/>
                <a:gd name="T11" fmla="*/ 0 h 348"/>
                <a:gd name="T12" fmla="*/ 1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83" name="Freeform 19">
              <a:extLst>
                <a:ext uri="{FF2B5EF4-FFF2-40B4-BE49-F238E27FC236}">
                  <a16:creationId xmlns:a16="http://schemas.microsoft.com/office/drawing/2014/main" id="{A21FD0AD-5B84-4E0F-B4E0-12DFC99BD902}"/>
                </a:ext>
              </a:extLst>
            </p:cNvPr>
            <p:cNvSpPr>
              <a:spLocks/>
            </p:cNvSpPr>
            <p:nvPr userDrawn="1"/>
          </p:nvSpPr>
          <p:spPr bwMode="auto">
            <a:xfrm>
              <a:off x="347" y="3693"/>
              <a:ext cx="156" cy="67"/>
            </a:xfrm>
            <a:custGeom>
              <a:avLst/>
              <a:gdLst>
                <a:gd name="T0" fmla="*/ 1 w 312"/>
                <a:gd name="T1" fmla="*/ 0 h 135"/>
                <a:gd name="T2" fmla="*/ 0 w 312"/>
                <a:gd name="T3" fmla="*/ 0 h 135"/>
                <a:gd name="T4" fmla="*/ 1 w 312"/>
                <a:gd name="T5" fmla="*/ 0 h 135"/>
                <a:gd name="T6" fmla="*/ 1 w 312"/>
                <a:gd name="T7" fmla="*/ 0 h 135"/>
                <a:gd name="T8" fmla="*/ 1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nvGrpSpPr>
            <p:cNvPr id="2084" name="Group 20">
              <a:extLst>
                <a:ext uri="{FF2B5EF4-FFF2-40B4-BE49-F238E27FC236}">
                  <a16:creationId xmlns:a16="http://schemas.microsoft.com/office/drawing/2014/main" id="{978F2715-B71F-4C86-9EE6-A69C01963878}"/>
                </a:ext>
              </a:extLst>
            </p:cNvPr>
            <p:cNvGrpSpPr>
              <a:grpSpLocks/>
            </p:cNvGrpSpPr>
            <p:nvPr userDrawn="1"/>
          </p:nvGrpSpPr>
          <p:grpSpPr bwMode="auto">
            <a:xfrm>
              <a:off x="5" y="3490"/>
              <a:ext cx="1124" cy="780"/>
              <a:chOff x="5" y="3490"/>
              <a:chExt cx="1124" cy="780"/>
            </a:xfrm>
          </p:grpSpPr>
          <p:grpSp>
            <p:nvGrpSpPr>
              <p:cNvPr id="2085" name="Group 21">
                <a:extLst>
                  <a:ext uri="{FF2B5EF4-FFF2-40B4-BE49-F238E27FC236}">
                    <a16:creationId xmlns:a16="http://schemas.microsoft.com/office/drawing/2014/main" id="{24486FC6-B0E6-4D71-A0BE-D0A0F3EE07EF}"/>
                  </a:ext>
                </a:extLst>
              </p:cNvPr>
              <p:cNvGrpSpPr>
                <a:grpSpLocks/>
              </p:cNvGrpSpPr>
              <p:nvPr userDrawn="1"/>
            </p:nvGrpSpPr>
            <p:grpSpPr bwMode="auto">
              <a:xfrm>
                <a:off x="499" y="3562"/>
                <a:ext cx="548" cy="708"/>
                <a:chOff x="499" y="3562"/>
                <a:chExt cx="548" cy="708"/>
              </a:xfrm>
            </p:grpSpPr>
            <p:sp>
              <p:nvSpPr>
                <p:cNvPr id="2098" name="Freeform 22">
                  <a:extLst>
                    <a:ext uri="{FF2B5EF4-FFF2-40B4-BE49-F238E27FC236}">
                      <a16:creationId xmlns:a16="http://schemas.microsoft.com/office/drawing/2014/main" id="{3737B730-FB12-43C2-A8D2-6EE216C6455A}"/>
                    </a:ext>
                  </a:extLst>
                </p:cNvPr>
                <p:cNvSpPr>
                  <a:spLocks/>
                </p:cNvSpPr>
                <p:nvPr userDrawn="1"/>
              </p:nvSpPr>
              <p:spPr bwMode="auto">
                <a:xfrm>
                  <a:off x="499" y="3587"/>
                  <a:ext cx="157" cy="87"/>
                </a:xfrm>
                <a:custGeom>
                  <a:avLst/>
                  <a:gdLst>
                    <a:gd name="T0" fmla="*/ 0 w 313"/>
                    <a:gd name="T1" fmla="*/ 0 h 175"/>
                    <a:gd name="T2" fmla="*/ 1 w 313"/>
                    <a:gd name="T3" fmla="*/ 0 h 175"/>
                    <a:gd name="T4" fmla="*/ 1 w 313"/>
                    <a:gd name="T5" fmla="*/ 0 h 175"/>
                    <a:gd name="T6" fmla="*/ 1 w 313"/>
                    <a:gd name="T7" fmla="*/ 0 h 175"/>
                    <a:gd name="T8" fmla="*/ 1 w 313"/>
                    <a:gd name="T9" fmla="*/ 0 h 175"/>
                    <a:gd name="T10" fmla="*/ 1 w 313"/>
                    <a:gd name="T11" fmla="*/ 0 h 175"/>
                    <a:gd name="T12" fmla="*/ 1 w 313"/>
                    <a:gd name="T13" fmla="*/ 0 h 175"/>
                    <a:gd name="T14" fmla="*/ 1 w 313"/>
                    <a:gd name="T15" fmla="*/ 0 h 175"/>
                    <a:gd name="T16" fmla="*/ 0 w 313"/>
                    <a:gd name="T17" fmla="*/ 0 h 175"/>
                    <a:gd name="T18" fmla="*/ 0 w 313"/>
                    <a:gd name="T19" fmla="*/ 0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99" name="Freeform 23">
                  <a:extLst>
                    <a:ext uri="{FF2B5EF4-FFF2-40B4-BE49-F238E27FC236}">
                      <a16:creationId xmlns:a16="http://schemas.microsoft.com/office/drawing/2014/main" id="{D1B9AF2C-0841-456B-A7AC-34683D2E816A}"/>
                    </a:ext>
                  </a:extLst>
                </p:cNvPr>
                <p:cNvSpPr>
                  <a:spLocks/>
                </p:cNvSpPr>
                <p:nvPr userDrawn="1"/>
              </p:nvSpPr>
              <p:spPr bwMode="auto">
                <a:xfrm>
                  <a:off x="636" y="4137"/>
                  <a:ext cx="115" cy="133"/>
                </a:xfrm>
                <a:custGeom>
                  <a:avLst/>
                  <a:gdLst>
                    <a:gd name="T0" fmla="*/ 0 w 230"/>
                    <a:gd name="T1" fmla="*/ 1 h 266"/>
                    <a:gd name="T2" fmla="*/ 1 w 230"/>
                    <a:gd name="T3" fmla="*/ 1 h 266"/>
                    <a:gd name="T4" fmla="*/ 1 w 230"/>
                    <a:gd name="T5" fmla="*/ 1 h 266"/>
                    <a:gd name="T6" fmla="*/ 1 w 230"/>
                    <a:gd name="T7" fmla="*/ 1 h 266"/>
                    <a:gd name="T8" fmla="*/ 1 w 230"/>
                    <a:gd name="T9" fmla="*/ 0 h 266"/>
                    <a:gd name="T10" fmla="*/ 1 w 230"/>
                    <a:gd name="T11" fmla="*/ 1 h 266"/>
                    <a:gd name="T12" fmla="*/ 1 w 230"/>
                    <a:gd name="T13" fmla="*/ 1 h 266"/>
                    <a:gd name="T14" fmla="*/ 0 w 230"/>
                    <a:gd name="T15" fmla="*/ 1 h 266"/>
                    <a:gd name="T16" fmla="*/ 0 w 230"/>
                    <a:gd name="T17" fmla="*/ 1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100" name="Freeform 24">
                  <a:extLst>
                    <a:ext uri="{FF2B5EF4-FFF2-40B4-BE49-F238E27FC236}">
                      <a16:creationId xmlns:a16="http://schemas.microsoft.com/office/drawing/2014/main" id="{F46B8F44-7D4F-49BD-BB0C-0D45FE952030}"/>
                    </a:ext>
                  </a:extLst>
                </p:cNvPr>
                <p:cNvSpPr>
                  <a:spLocks/>
                </p:cNvSpPr>
                <p:nvPr userDrawn="1"/>
              </p:nvSpPr>
              <p:spPr bwMode="auto">
                <a:xfrm>
                  <a:off x="1004" y="3562"/>
                  <a:ext cx="43" cy="117"/>
                </a:xfrm>
                <a:custGeom>
                  <a:avLst/>
                  <a:gdLst>
                    <a:gd name="T0" fmla="*/ 0 w 87"/>
                    <a:gd name="T1" fmla="*/ 1 h 234"/>
                    <a:gd name="T2" fmla="*/ 0 w 87"/>
                    <a:gd name="T3" fmla="*/ 1 h 234"/>
                    <a:gd name="T4" fmla="*/ 0 w 87"/>
                    <a:gd name="T5" fmla="*/ 1 h 234"/>
                    <a:gd name="T6" fmla="*/ 0 w 87"/>
                    <a:gd name="T7" fmla="*/ 1 h 234"/>
                    <a:gd name="T8" fmla="*/ 0 w 87"/>
                    <a:gd name="T9" fmla="*/ 1 h 234"/>
                    <a:gd name="T10" fmla="*/ 0 w 87"/>
                    <a:gd name="T11" fmla="*/ 1 h 234"/>
                    <a:gd name="T12" fmla="*/ 0 w 87"/>
                    <a:gd name="T13" fmla="*/ 0 h 234"/>
                    <a:gd name="T14" fmla="*/ 0 w 87"/>
                    <a:gd name="T15" fmla="*/ 1 h 234"/>
                    <a:gd name="T16" fmla="*/ 0 w 87"/>
                    <a:gd name="T17" fmla="*/ 1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2086" name="Freeform 25">
                <a:extLst>
                  <a:ext uri="{FF2B5EF4-FFF2-40B4-BE49-F238E27FC236}">
                    <a16:creationId xmlns:a16="http://schemas.microsoft.com/office/drawing/2014/main" id="{CCD59015-7D7F-408E-A366-F34DA328A9C2}"/>
                  </a:ext>
                </a:extLst>
              </p:cNvPr>
              <p:cNvSpPr>
                <a:spLocks/>
              </p:cNvSpPr>
              <p:nvPr userDrawn="1"/>
            </p:nvSpPr>
            <p:spPr bwMode="auto">
              <a:xfrm>
                <a:off x="76" y="3732"/>
                <a:ext cx="595" cy="250"/>
              </a:xfrm>
              <a:custGeom>
                <a:avLst/>
                <a:gdLst>
                  <a:gd name="T0" fmla="*/ 1 w 1190"/>
                  <a:gd name="T1" fmla="*/ 0 h 500"/>
                  <a:gd name="T2" fmla="*/ 1 w 1190"/>
                  <a:gd name="T3" fmla="*/ 1 h 500"/>
                  <a:gd name="T4" fmla="*/ 1 w 1190"/>
                  <a:gd name="T5" fmla="*/ 1 h 500"/>
                  <a:gd name="T6" fmla="*/ 0 w 1190"/>
                  <a:gd name="T7" fmla="*/ 1 h 500"/>
                  <a:gd name="T8" fmla="*/ 1 w 1190"/>
                  <a:gd name="T9" fmla="*/ 0 h 500"/>
                  <a:gd name="T10" fmla="*/ 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87" name="Freeform 26">
                <a:extLst>
                  <a:ext uri="{FF2B5EF4-FFF2-40B4-BE49-F238E27FC236}">
                    <a16:creationId xmlns:a16="http://schemas.microsoft.com/office/drawing/2014/main" id="{685A051F-7C9F-4BEE-948D-5EC731CD7701}"/>
                  </a:ext>
                </a:extLst>
              </p:cNvPr>
              <p:cNvSpPr>
                <a:spLocks/>
              </p:cNvSpPr>
              <p:nvPr userDrawn="1"/>
            </p:nvSpPr>
            <p:spPr bwMode="auto">
              <a:xfrm>
                <a:off x="260" y="3886"/>
                <a:ext cx="244" cy="148"/>
              </a:xfrm>
              <a:custGeom>
                <a:avLst/>
                <a:gdLst>
                  <a:gd name="T0" fmla="*/ 0 w 489"/>
                  <a:gd name="T1" fmla="*/ 1 h 296"/>
                  <a:gd name="T2" fmla="*/ 0 w 489"/>
                  <a:gd name="T3" fmla="*/ 1 h 296"/>
                  <a:gd name="T4" fmla="*/ 0 w 489"/>
                  <a:gd name="T5" fmla="*/ 1 h 296"/>
                  <a:gd name="T6" fmla="*/ 0 w 489"/>
                  <a:gd name="T7" fmla="*/ 1 h 296"/>
                  <a:gd name="T8" fmla="*/ 0 w 489"/>
                  <a:gd name="T9" fmla="*/ 1 h 296"/>
                  <a:gd name="T10" fmla="*/ 0 w 489"/>
                  <a:gd name="T11" fmla="*/ 1 h 296"/>
                  <a:gd name="T12" fmla="*/ 0 w 489"/>
                  <a:gd name="T13" fmla="*/ 1 h 296"/>
                  <a:gd name="T14" fmla="*/ 0 w 489"/>
                  <a:gd name="T15" fmla="*/ 1 h 296"/>
                  <a:gd name="T16" fmla="*/ 0 w 489"/>
                  <a:gd name="T17" fmla="*/ 1 h 296"/>
                  <a:gd name="T18" fmla="*/ 0 w 489"/>
                  <a:gd name="T19" fmla="*/ 1 h 296"/>
                  <a:gd name="T20" fmla="*/ 0 w 489"/>
                  <a:gd name="T21" fmla="*/ 1 h 296"/>
                  <a:gd name="T22" fmla="*/ 0 w 489"/>
                  <a:gd name="T23" fmla="*/ 1 h 296"/>
                  <a:gd name="T24" fmla="*/ 0 w 489"/>
                  <a:gd name="T25" fmla="*/ 1 h 296"/>
                  <a:gd name="T26" fmla="*/ 0 w 489"/>
                  <a:gd name="T27" fmla="*/ 0 h 296"/>
                  <a:gd name="T28" fmla="*/ 0 w 489"/>
                  <a:gd name="T29" fmla="*/ 1 h 296"/>
                  <a:gd name="T30" fmla="*/ 0 w 489"/>
                  <a:gd name="T31" fmla="*/ 1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88" name="Freeform 27">
                <a:extLst>
                  <a:ext uri="{FF2B5EF4-FFF2-40B4-BE49-F238E27FC236}">
                    <a16:creationId xmlns:a16="http://schemas.microsoft.com/office/drawing/2014/main" id="{0818EBFE-A034-4410-9E42-883ACED3B91B}"/>
                  </a:ext>
                </a:extLst>
              </p:cNvPr>
              <p:cNvSpPr>
                <a:spLocks/>
              </p:cNvSpPr>
              <p:nvPr userDrawn="1"/>
            </p:nvSpPr>
            <p:spPr bwMode="auto">
              <a:xfrm>
                <a:off x="565" y="3680"/>
                <a:ext cx="107" cy="238"/>
              </a:xfrm>
              <a:custGeom>
                <a:avLst/>
                <a:gdLst>
                  <a:gd name="T0" fmla="*/ 1 w 213"/>
                  <a:gd name="T1" fmla="*/ 0 h 478"/>
                  <a:gd name="T2" fmla="*/ 1 w 213"/>
                  <a:gd name="T3" fmla="*/ 0 h 478"/>
                  <a:gd name="T4" fmla="*/ 1 w 213"/>
                  <a:gd name="T5" fmla="*/ 0 h 478"/>
                  <a:gd name="T6" fmla="*/ 1 w 213"/>
                  <a:gd name="T7" fmla="*/ 0 h 478"/>
                  <a:gd name="T8" fmla="*/ 1 w 213"/>
                  <a:gd name="T9" fmla="*/ 0 h 478"/>
                  <a:gd name="T10" fmla="*/ 1 w 213"/>
                  <a:gd name="T11" fmla="*/ 0 h 478"/>
                  <a:gd name="T12" fmla="*/ 1 w 213"/>
                  <a:gd name="T13" fmla="*/ 0 h 478"/>
                  <a:gd name="T14" fmla="*/ 0 w 213"/>
                  <a:gd name="T15" fmla="*/ 0 h 478"/>
                  <a:gd name="T16" fmla="*/ 1 w 213"/>
                  <a:gd name="T17" fmla="*/ 0 h 478"/>
                  <a:gd name="T18" fmla="*/ 1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nvGrpSpPr>
              <p:cNvPr id="2089" name="Group 28">
                <a:extLst>
                  <a:ext uri="{FF2B5EF4-FFF2-40B4-BE49-F238E27FC236}">
                    <a16:creationId xmlns:a16="http://schemas.microsoft.com/office/drawing/2014/main" id="{EDEC54FD-8440-4C84-A3E1-223FCFEE52E4}"/>
                  </a:ext>
                </a:extLst>
              </p:cNvPr>
              <p:cNvGrpSpPr>
                <a:grpSpLocks/>
              </p:cNvGrpSpPr>
              <p:nvPr userDrawn="1"/>
            </p:nvGrpSpPr>
            <p:grpSpPr bwMode="auto">
              <a:xfrm>
                <a:off x="5" y="3490"/>
                <a:ext cx="1124" cy="678"/>
                <a:chOff x="5" y="3490"/>
                <a:chExt cx="1124" cy="678"/>
              </a:xfrm>
            </p:grpSpPr>
            <p:sp>
              <p:nvSpPr>
                <p:cNvPr id="2090" name="Freeform 29">
                  <a:extLst>
                    <a:ext uri="{FF2B5EF4-FFF2-40B4-BE49-F238E27FC236}">
                      <a16:creationId xmlns:a16="http://schemas.microsoft.com/office/drawing/2014/main" id="{AAEFECBF-03F0-4676-BD2F-AAE713D655CD}"/>
                    </a:ext>
                  </a:extLst>
                </p:cNvPr>
                <p:cNvSpPr>
                  <a:spLocks/>
                </p:cNvSpPr>
                <p:nvPr userDrawn="1"/>
              </p:nvSpPr>
              <p:spPr bwMode="auto">
                <a:xfrm>
                  <a:off x="669" y="4048"/>
                  <a:ext cx="75" cy="87"/>
                </a:xfrm>
                <a:custGeom>
                  <a:avLst/>
                  <a:gdLst>
                    <a:gd name="T0" fmla="*/ 1 w 150"/>
                    <a:gd name="T1" fmla="*/ 0 h 173"/>
                    <a:gd name="T2" fmla="*/ 1 w 150"/>
                    <a:gd name="T3" fmla="*/ 1 h 173"/>
                    <a:gd name="T4" fmla="*/ 0 w 150"/>
                    <a:gd name="T5" fmla="*/ 1 h 173"/>
                    <a:gd name="T6" fmla="*/ 1 w 150"/>
                    <a:gd name="T7" fmla="*/ 1 h 173"/>
                    <a:gd name="T8" fmla="*/ 1 w 150"/>
                    <a:gd name="T9" fmla="*/ 1 h 173"/>
                    <a:gd name="T10" fmla="*/ 1 w 150"/>
                    <a:gd name="T11" fmla="*/ 1 h 173"/>
                    <a:gd name="T12" fmla="*/ 1 w 150"/>
                    <a:gd name="T13" fmla="*/ 0 h 173"/>
                    <a:gd name="T14" fmla="*/ 1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91" name="Freeform 30">
                  <a:extLst>
                    <a:ext uri="{FF2B5EF4-FFF2-40B4-BE49-F238E27FC236}">
                      <a16:creationId xmlns:a16="http://schemas.microsoft.com/office/drawing/2014/main" id="{67658E99-20AA-4422-B577-1BFB7D323873}"/>
                    </a:ext>
                  </a:extLst>
                </p:cNvPr>
                <p:cNvSpPr>
                  <a:spLocks/>
                </p:cNvSpPr>
                <p:nvPr userDrawn="1"/>
              </p:nvSpPr>
              <p:spPr bwMode="auto">
                <a:xfrm>
                  <a:off x="5" y="3728"/>
                  <a:ext cx="842" cy="440"/>
                </a:xfrm>
                <a:custGeom>
                  <a:avLst/>
                  <a:gdLst>
                    <a:gd name="T0" fmla="*/ 1 w 1684"/>
                    <a:gd name="T1" fmla="*/ 0 h 880"/>
                    <a:gd name="T2" fmla="*/ 1 w 1684"/>
                    <a:gd name="T3" fmla="*/ 1 h 880"/>
                    <a:gd name="T4" fmla="*/ 0 w 1684"/>
                    <a:gd name="T5" fmla="*/ 1 h 880"/>
                    <a:gd name="T6" fmla="*/ 1 w 1684"/>
                    <a:gd name="T7" fmla="*/ 1 h 880"/>
                    <a:gd name="T8" fmla="*/ 1 w 1684"/>
                    <a:gd name="T9" fmla="*/ 1 h 880"/>
                    <a:gd name="T10" fmla="*/ 1 w 1684"/>
                    <a:gd name="T11" fmla="*/ 1 h 880"/>
                    <a:gd name="T12" fmla="*/ 1 w 1684"/>
                    <a:gd name="T13" fmla="*/ 1 h 880"/>
                    <a:gd name="T14" fmla="*/ 1 w 1684"/>
                    <a:gd name="T15" fmla="*/ 1 h 880"/>
                    <a:gd name="T16" fmla="*/ 1 w 1684"/>
                    <a:gd name="T17" fmla="*/ 1 h 880"/>
                    <a:gd name="T18" fmla="*/ 1 w 1684"/>
                    <a:gd name="T19" fmla="*/ 1 h 880"/>
                    <a:gd name="T20" fmla="*/ 1 w 1684"/>
                    <a:gd name="T21" fmla="*/ 1 h 880"/>
                    <a:gd name="T22" fmla="*/ 1 w 1684"/>
                    <a:gd name="T23" fmla="*/ 1 h 880"/>
                    <a:gd name="T24" fmla="*/ 1 w 1684"/>
                    <a:gd name="T25" fmla="*/ 1 h 880"/>
                    <a:gd name="T26" fmla="*/ 1 w 1684"/>
                    <a:gd name="T27" fmla="*/ 1 h 880"/>
                    <a:gd name="T28" fmla="*/ 1 w 1684"/>
                    <a:gd name="T29" fmla="*/ 1 h 880"/>
                    <a:gd name="T30" fmla="*/ 1 w 1684"/>
                    <a:gd name="T31" fmla="*/ 1 h 880"/>
                    <a:gd name="T32" fmla="*/ 1 w 1684"/>
                    <a:gd name="T33" fmla="*/ 1 h 880"/>
                    <a:gd name="T34" fmla="*/ 1 w 1684"/>
                    <a:gd name="T35" fmla="*/ 1 h 880"/>
                    <a:gd name="T36" fmla="*/ 1 w 1684"/>
                    <a:gd name="T37" fmla="*/ 1 h 880"/>
                    <a:gd name="T38" fmla="*/ 1 w 1684"/>
                    <a:gd name="T39" fmla="*/ 1 h 880"/>
                    <a:gd name="T40" fmla="*/ 1 w 1684"/>
                    <a:gd name="T41" fmla="*/ 1 h 880"/>
                    <a:gd name="T42" fmla="*/ 1 w 1684"/>
                    <a:gd name="T43" fmla="*/ 1 h 880"/>
                    <a:gd name="T44" fmla="*/ 1 w 1684"/>
                    <a:gd name="T45" fmla="*/ 1 h 880"/>
                    <a:gd name="T46" fmla="*/ 1 w 1684"/>
                    <a:gd name="T47" fmla="*/ 0 h 880"/>
                    <a:gd name="T48" fmla="*/ 1 w 1684"/>
                    <a:gd name="T49" fmla="*/ 0 h 880"/>
                    <a:gd name="T50" fmla="*/ 1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92" name="Freeform 31">
                  <a:extLst>
                    <a:ext uri="{FF2B5EF4-FFF2-40B4-BE49-F238E27FC236}">
                      <a16:creationId xmlns:a16="http://schemas.microsoft.com/office/drawing/2014/main" id="{7F3C9E01-03DD-4E6F-90F1-A6C35D2BEA5F}"/>
                    </a:ext>
                  </a:extLst>
                </p:cNvPr>
                <p:cNvSpPr>
                  <a:spLocks/>
                </p:cNvSpPr>
                <p:nvPr userDrawn="1"/>
              </p:nvSpPr>
              <p:spPr bwMode="auto">
                <a:xfrm>
                  <a:off x="106" y="3770"/>
                  <a:ext cx="80" cy="167"/>
                </a:xfrm>
                <a:custGeom>
                  <a:avLst/>
                  <a:gdLst>
                    <a:gd name="T0" fmla="*/ 1 w 160"/>
                    <a:gd name="T1" fmla="*/ 0 h 335"/>
                    <a:gd name="T2" fmla="*/ 1 w 160"/>
                    <a:gd name="T3" fmla="*/ 0 h 335"/>
                    <a:gd name="T4" fmla="*/ 0 w 160"/>
                    <a:gd name="T5" fmla="*/ 0 h 335"/>
                    <a:gd name="T6" fmla="*/ 1 w 160"/>
                    <a:gd name="T7" fmla="*/ 0 h 335"/>
                    <a:gd name="T8" fmla="*/ 1 w 160"/>
                    <a:gd name="T9" fmla="*/ 0 h 335"/>
                    <a:gd name="T10" fmla="*/ 1 w 160"/>
                    <a:gd name="T11" fmla="*/ 0 h 335"/>
                    <a:gd name="T12" fmla="*/ 1 w 160"/>
                    <a:gd name="T13" fmla="*/ 0 h 335"/>
                    <a:gd name="T14" fmla="*/ 1 w 160"/>
                    <a:gd name="T15" fmla="*/ 0 h 335"/>
                    <a:gd name="T16" fmla="*/ 1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93" name="Freeform 32">
                  <a:extLst>
                    <a:ext uri="{FF2B5EF4-FFF2-40B4-BE49-F238E27FC236}">
                      <a16:creationId xmlns:a16="http://schemas.microsoft.com/office/drawing/2014/main" id="{373DCD2C-8399-483B-8010-75B64D30E58C}"/>
                    </a:ext>
                  </a:extLst>
                </p:cNvPr>
                <p:cNvSpPr>
                  <a:spLocks/>
                </p:cNvSpPr>
                <p:nvPr userDrawn="1"/>
              </p:nvSpPr>
              <p:spPr bwMode="auto">
                <a:xfrm>
                  <a:off x="449" y="3490"/>
                  <a:ext cx="322" cy="594"/>
                </a:xfrm>
                <a:custGeom>
                  <a:avLst/>
                  <a:gdLst>
                    <a:gd name="T0" fmla="*/ 1 w 642"/>
                    <a:gd name="T1" fmla="*/ 1 h 1188"/>
                    <a:gd name="T2" fmla="*/ 0 w 642"/>
                    <a:gd name="T3" fmla="*/ 1 h 1188"/>
                    <a:gd name="T4" fmla="*/ 1 w 642"/>
                    <a:gd name="T5" fmla="*/ 1 h 1188"/>
                    <a:gd name="T6" fmla="*/ 1 w 642"/>
                    <a:gd name="T7" fmla="*/ 0 h 1188"/>
                    <a:gd name="T8" fmla="*/ 1 w 642"/>
                    <a:gd name="T9" fmla="*/ 1 h 1188"/>
                    <a:gd name="T10" fmla="*/ 1 w 642"/>
                    <a:gd name="T11" fmla="*/ 1 h 1188"/>
                    <a:gd name="T12" fmla="*/ 1 w 642"/>
                    <a:gd name="T13" fmla="*/ 1 h 1188"/>
                    <a:gd name="T14" fmla="*/ 1 w 642"/>
                    <a:gd name="T15" fmla="*/ 1 h 1188"/>
                    <a:gd name="T16" fmla="*/ 1 w 642"/>
                    <a:gd name="T17" fmla="*/ 1 h 1188"/>
                    <a:gd name="T18" fmla="*/ 1 w 642"/>
                    <a:gd name="T19" fmla="*/ 1 h 1188"/>
                    <a:gd name="T20" fmla="*/ 1 w 642"/>
                    <a:gd name="T21" fmla="*/ 1 h 1188"/>
                    <a:gd name="T22" fmla="*/ 1 w 642"/>
                    <a:gd name="T23" fmla="*/ 1 h 1188"/>
                    <a:gd name="T24" fmla="*/ 1 w 642"/>
                    <a:gd name="T25" fmla="*/ 1 h 1188"/>
                    <a:gd name="T26" fmla="*/ 1 w 642"/>
                    <a:gd name="T27" fmla="*/ 1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94" name="Freeform 33">
                  <a:extLst>
                    <a:ext uri="{FF2B5EF4-FFF2-40B4-BE49-F238E27FC236}">
                      <a16:creationId xmlns:a16="http://schemas.microsoft.com/office/drawing/2014/main" id="{AD20EAF8-CB3F-4244-A4C9-4A0422DAF2A8}"/>
                    </a:ext>
                  </a:extLst>
                </p:cNvPr>
                <p:cNvSpPr>
                  <a:spLocks/>
                </p:cNvSpPr>
                <p:nvPr userDrawn="1"/>
              </p:nvSpPr>
              <p:spPr bwMode="auto">
                <a:xfrm>
                  <a:off x="578" y="3650"/>
                  <a:ext cx="96" cy="252"/>
                </a:xfrm>
                <a:custGeom>
                  <a:avLst/>
                  <a:gdLst>
                    <a:gd name="T0" fmla="*/ 0 w 192"/>
                    <a:gd name="T1" fmla="*/ 1 h 504"/>
                    <a:gd name="T2" fmla="*/ 1 w 192"/>
                    <a:gd name="T3" fmla="*/ 1 h 504"/>
                    <a:gd name="T4" fmla="*/ 1 w 192"/>
                    <a:gd name="T5" fmla="*/ 1 h 504"/>
                    <a:gd name="T6" fmla="*/ 1 w 192"/>
                    <a:gd name="T7" fmla="*/ 1 h 504"/>
                    <a:gd name="T8" fmla="*/ 1 w 192"/>
                    <a:gd name="T9" fmla="*/ 1 h 504"/>
                    <a:gd name="T10" fmla="*/ 1 w 192"/>
                    <a:gd name="T11" fmla="*/ 1 h 504"/>
                    <a:gd name="T12" fmla="*/ 1 w 192"/>
                    <a:gd name="T13" fmla="*/ 1 h 504"/>
                    <a:gd name="T14" fmla="*/ 1 w 192"/>
                    <a:gd name="T15" fmla="*/ 1 h 504"/>
                    <a:gd name="T16" fmla="*/ 1 w 192"/>
                    <a:gd name="T17" fmla="*/ 0 h 504"/>
                    <a:gd name="T18" fmla="*/ 0 w 192"/>
                    <a:gd name="T19" fmla="*/ 1 h 504"/>
                    <a:gd name="T20" fmla="*/ 0 w 192"/>
                    <a:gd name="T21" fmla="*/ 1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95" name="Freeform 34">
                  <a:extLst>
                    <a:ext uri="{FF2B5EF4-FFF2-40B4-BE49-F238E27FC236}">
                      <a16:creationId xmlns:a16="http://schemas.microsoft.com/office/drawing/2014/main" id="{A4653753-7331-4ADD-A3EC-3D7D0722AA6E}"/>
                    </a:ext>
                  </a:extLst>
                </p:cNvPr>
                <p:cNvSpPr>
                  <a:spLocks/>
                </p:cNvSpPr>
                <p:nvPr userDrawn="1"/>
              </p:nvSpPr>
              <p:spPr bwMode="auto">
                <a:xfrm>
                  <a:off x="328" y="3630"/>
                  <a:ext cx="195" cy="135"/>
                </a:xfrm>
                <a:custGeom>
                  <a:avLst/>
                  <a:gdLst>
                    <a:gd name="T0" fmla="*/ 1 w 390"/>
                    <a:gd name="T1" fmla="*/ 0 h 269"/>
                    <a:gd name="T2" fmla="*/ 1 w 390"/>
                    <a:gd name="T3" fmla="*/ 1 h 269"/>
                    <a:gd name="T4" fmla="*/ 1 w 390"/>
                    <a:gd name="T5" fmla="*/ 1 h 269"/>
                    <a:gd name="T6" fmla="*/ 0 w 390"/>
                    <a:gd name="T7" fmla="*/ 1 h 269"/>
                    <a:gd name="T8" fmla="*/ 0 w 390"/>
                    <a:gd name="T9" fmla="*/ 1 h 269"/>
                    <a:gd name="T10" fmla="*/ 1 w 390"/>
                    <a:gd name="T11" fmla="*/ 1 h 269"/>
                    <a:gd name="T12" fmla="*/ 1 w 390"/>
                    <a:gd name="T13" fmla="*/ 1 h 269"/>
                    <a:gd name="T14" fmla="*/ 1 w 390"/>
                    <a:gd name="T15" fmla="*/ 1 h 269"/>
                    <a:gd name="T16" fmla="*/ 1 w 390"/>
                    <a:gd name="T17" fmla="*/ 1 h 269"/>
                    <a:gd name="T18" fmla="*/ 1 w 390"/>
                    <a:gd name="T19" fmla="*/ 1 h 269"/>
                    <a:gd name="T20" fmla="*/ 1 w 390"/>
                    <a:gd name="T21" fmla="*/ 1 h 269"/>
                    <a:gd name="T22" fmla="*/ 1 w 390"/>
                    <a:gd name="T23" fmla="*/ 0 h 269"/>
                    <a:gd name="T24" fmla="*/ 1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96" name="Freeform 35">
                  <a:extLst>
                    <a:ext uri="{FF2B5EF4-FFF2-40B4-BE49-F238E27FC236}">
                      <a16:creationId xmlns:a16="http://schemas.microsoft.com/office/drawing/2014/main" id="{A08C604D-C3F6-4C7E-9E37-984786394786}"/>
                    </a:ext>
                  </a:extLst>
                </p:cNvPr>
                <p:cNvSpPr>
                  <a:spLocks/>
                </p:cNvSpPr>
                <p:nvPr userDrawn="1"/>
              </p:nvSpPr>
              <p:spPr bwMode="auto">
                <a:xfrm>
                  <a:off x="658" y="3538"/>
                  <a:ext cx="471" cy="212"/>
                </a:xfrm>
                <a:custGeom>
                  <a:avLst/>
                  <a:gdLst>
                    <a:gd name="T0" fmla="*/ 0 w 941"/>
                    <a:gd name="T1" fmla="*/ 1 h 424"/>
                    <a:gd name="T2" fmla="*/ 1 w 941"/>
                    <a:gd name="T3" fmla="*/ 0 h 424"/>
                    <a:gd name="T4" fmla="*/ 1 w 941"/>
                    <a:gd name="T5" fmla="*/ 1 h 424"/>
                    <a:gd name="T6" fmla="*/ 1 w 941"/>
                    <a:gd name="T7" fmla="*/ 1 h 424"/>
                    <a:gd name="T8" fmla="*/ 1 w 941"/>
                    <a:gd name="T9" fmla="*/ 1 h 424"/>
                    <a:gd name="T10" fmla="*/ 1 w 941"/>
                    <a:gd name="T11" fmla="*/ 1 h 424"/>
                    <a:gd name="T12" fmla="*/ 1 w 941"/>
                    <a:gd name="T13" fmla="*/ 1 h 424"/>
                    <a:gd name="T14" fmla="*/ 1 w 941"/>
                    <a:gd name="T15" fmla="*/ 1 h 424"/>
                    <a:gd name="T16" fmla="*/ 1 w 941"/>
                    <a:gd name="T17" fmla="*/ 1 h 424"/>
                    <a:gd name="T18" fmla="*/ 1 w 941"/>
                    <a:gd name="T19" fmla="*/ 1 h 424"/>
                    <a:gd name="T20" fmla="*/ 0 w 941"/>
                    <a:gd name="T21" fmla="*/ 1 h 424"/>
                    <a:gd name="T22" fmla="*/ 0 w 941"/>
                    <a:gd name="T23" fmla="*/ 1 h 424"/>
                    <a:gd name="T24" fmla="*/ 0 w 941"/>
                    <a:gd name="T25" fmla="*/ 1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97" name="Freeform 36">
                  <a:extLst>
                    <a:ext uri="{FF2B5EF4-FFF2-40B4-BE49-F238E27FC236}">
                      <a16:creationId xmlns:a16="http://schemas.microsoft.com/office/drawing/2014/main" id="{6E09025B-8B5B-46B1-807C-2248A3FFAE6C}"/>
                    </a:ext>
                  </a:extLst>
                </p:cNvPr>
                <p:cNvSpPr>
                  <a:spLocks/>
                </p:cNvSpPr>
                <p:nvPr userDrawn="1"/>
              </p:nvSpPr>
              <p:spPr bwMode="auto">
                <a:xfrm>
                  <a:off x="717" y="3606"/>
                  <a:ext cx="245" cy="86"/>
                </a:xfrm>
                <a:custGeom>
                  <a:avLst/>
                  <a:gdLst>
                    <a:gd name="T0" fmla="*/ 0 w 488"/>
                    <a:gd name="T1" fmla="*/ 0 h 173"/>
                    <a:gd name="T2" fmla="*/ 1 w 488"/>
                    <a:gd name="T3" fmla="*/ 0 h 173"/>
                    <a:gd name="T4" fmla="*/ 1 w 488"/>
                    <a:gd name="T5" fmla="*/ 0 h 173"/>
                    <a:gd name="T6" fmla="*/ 1 w 488"/>
                    <a:gd name="T7" fmla="*/ 0 h 173"/>
                    <a:gd name="T8" fmla="*/ 1 w 488"/>
                    <a:gd name="T9" fmla="*/ 0 h 173"/>
                    <a:gd name="T10" fmla="*/ 1 w 488"/>
                    <a:gd name="T11" fmla="*/ 0 h 173"/>
                    <a:gd name="T12" fmla="*/ 1 w 488"/>
                    <a:gd name="T13" fmla="*/ 0 h 173"/>
                    <a:gd name="T14" fmla="*/ 1 w 488"/>
                    <a:gd name="T15" fmla="*/ 0 h 173"/>
                    <a:gd name="T16" fmla="*/ 1 w 488"/>
                    <a:gd name="T17" fmla="*/ 0 h 173"/>
                    <a:gd name="T18" fmla="*/ 1 w 488"/>
                    <a:gd name="T19" fmla="*/ 0 h 173"/>
                    <a:gd name="T20" fmla="*/ 1 w 488"/>
                    <a:gd name="T21" fmla="*/ 0 h 173"/>
                    <a:gd name="T22" fmla="*/ 1 w 488"/>
                    <a:gd name="T23" fmla="*/ 0 h 173"/>
                    <a:gd name="T24" fmla="*/ 1 w 488"/>
                    <a:gd name="T25" fmla="*/ 0 h 173"/>
                    <a:gd name="T26" fmla="*/ 1 w 488"/>
                    <a:gd name="T27" fmla="*/ 0 h 173"/>
                    <a:gd name="T28" fmla="*/ 0 w 488"/>
                    <a:gd name="T29" fmla="*/ 0 h 173"/>
                    <a:gd name="T30" fmla="*/ 0 w 488"/>
                    <a:gd name="T31" fmla="*/ 0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grpSp>
      <p:grpSp>
        <p:nvGrpSpPr>
          <p:cNvPr id="2059" name="Group 37">
            <a:extLst>
              <a:ext uri="{FF2B5EF4-FFF2-40B4-BE49-F238E27FC236}">
                <a16:creationId xmlns:a16="http://schemas.microsoft.com/office/drawing/2014/main" id="{20B214F0-E334-4B05-B299-66BE1D53B4E9}"/>
              </a:ext>
            </a:extLst>
          </p:cNvPr>
          <p:cNvGrpSpPr>
            <a:grpSpLocks/>
          </p:cNvGrpSpPr>
          <p:nvPr/>
        </p:nvGrpSpPr>
        <p:grpSpPr bwMode="auto">
          <a:xfrm>
            <a:off x="8680450" y="2116138"/>
            <a:ext cx="385763" cy="4308475"/>
            <a:chOff x="5468" y="1333"/>
            <a:chExt cx="243" cy="2714"/>
          </a:xfrm>
        </p:grpSpPr>
        <p:sp>
          <p:nvSpPr>
            <p:cNvPr id="2073" name="Freeform 38">
              <a:extLst>
                <a:ext uri="{FF2B5EF4-FFF2-40B4-BE49-F238E27FC236}">
                  <a16:creationId xmlns:a16="http://schemas.microsoft.com/office/drawing/2014/main" id="{B937C4EE-A19E-4985-BBBB-02DBB14181DA}"/>
                </a:ext>
              </a:extLst>
            </p:cNvPr>
            <p:cNvSpPr>
              <a:spLocks/>
            </p:cNvSpPr>
            <p:nvPr userDrawn="1"/>
          </p:nvSpPr>
          <p:spPr bwMode="auto">
            <a:xfrm flipH="1">
              <a:off x="5468" y="2620"/>
              <a:ext cx="205" cy="1427"/>
            </a:xfrm>
            <a:custGeom>
              <a:avLst/>
              <a:gdLst>
                <a:gd name="T0" fmla="*/ 0 w 772"/>
                <a:gd name="T1" fmla="*/ 0 h 3266"/>
                <a:gd name="T2" fmla="*/ 0 w 772"/>
                <a:gd name="T3" fmla="*/ 0 h 3266"/>
                <a:gd name="T4" fmla="*/ 0 w 772"/>
                <a:gd name="T5" fmla="*/ 0 h 3266"/>
                <a:gd name="T6" fmla="*/ 0 w 772"/>
                <a:gd name="T7" fmla="*/ 0 h 3266"/>
                <a:gd name="T8" fmla="*/ 0 w 772"/>
                <a:gd name="T9" fmla="*/ 0 h 3266"/>
                <a:gd name="T10" fmla="*/ 0 w 772"/>
                <a:gd name="T11" fmla="*/ 0 h 3266"/>
                <a:gd name="T12" fmla="*/ 0 w 772"/>
                <a:gd name="T13" fmla="*/ 0 h 3266"/>
                <a:gd name="T14" fmla="*/ 0 w 772"/>
                <a:gd name="T15" fmla="*/ 0 h 3266"/>
                <a:gd name="T16" fmla="*/ 0 w 772"/>
                <a:gd name="T17" fmla="*/ 0 h 3266"/>
                <a:gd name="T18" fmla="*/ 0 w 772"/>
                <a:gd name="T19" fmla="*/ 0 h 3266"/>
                <a:gd name="T20" fmla="*/ 0 w 772"/>
                <a:gd name="T21" fmla="*/ 0 h 3266"/>
                <a:gd name="T22" fmla="*/ 0 w 772"/>
                <a:gd name="T23" fmla="*/ 0 h 3266"/>
                <a:gd name="T24" fmla="*/ 0 w 772"/>
                <a:gd name="T25" fmla="*/ 0 h 3266"/>
                <a:gd name="T26" fmla="*/ 0 w 772"/>
                <a:gd name="T27" fmla="*/ 0 h 3266"/>
                <a:gd name="T28" fmla="*/ 0 w 772"/>
                <a:gd name="T29" fmla="*/ 0 h 3266"/>
                <a:gd name="T30" fmla="*/ 0 w 772"/>
                <a:gd name="T31" fmla="*/ 0 h 3266"/>
                <a:gd name="T32" fmla="*/ 0 w 772"/>
                <a:gd name="T33" fmla="*/ 0 h 3266"/>
                <a:gd name="T34" fmla="*/ 0 w 772"/>
                <a:gd name="T35" fmla="*/ 0 h 3266"/>
                <a:gd name="T36" fmla="*/ 0 w 772"/>
                <a:gd name="T37" fmla="*/ 0 h 3266"/>
                <a:gd name="T38" fmla="*/ 0 w 772"/>
                <a:gd name="T39" fmla="*/ 0 h 3266"/>
                <a:gd name="T40" fmla="*/ 0 w 772"/>
                <a:gd name="T41" fmla="*/ 0 h 3266"/>
                <a:gd name="T42" fmla="*/ 0 w 772"/>
                <a:gd name="T43" fmla="*/ 0 h 3266"/>
                <a:gd name="T44" fmla="*/ 0 w 772"/>
                <a:gd name="T45" fmla="*/ 0 h 3266"/>
                <a:gd name="T46" fmla="*/ 0 w 772"/>
                <a:gd name="T47" fmla="*/ 0 h 3266"/>
                <a:gd name="T48" fmla="*/ 0 w 772"/>
                <a:gd name="T49" fmla="*/ 0 h 3266"/>
                <a:gd name="T50" fmla="*/ 0 w 772"/>
                <a:gd name="T51" fmla="*/ 0 h 3266"/>
                <a:gd name="T52" fmla="*/ 0 w 772"/>
                <a:gd name="T53" fmla="*/ 0 h 3266"/>
                <a:gd name="T54" fmla="*/ 0 w 772"/>
                <a:gd name="T55" fmla="*/ 0 h 3266"/>
                <a:gd name="T56" fmla="*/ 0 w 772"/>
                <a:gd name="T57" fmla="*/ 0 h 3266"/>
                <a:gd name="T58" fmla="*/ 0 w 772"/>
                <a:gd name="T59" fmla="*/ 0 h 3266"/>
                <a:gd name="T60" fmla="*/ 0 w 772"/>
                <a:gd name="T61" fmla="*/ 0 h 3266"/>
                <a:gd name="T62" fmla="*/ 0 w 772"/>
                <a:gd name="T63" fmla="*/ 0 h 3266"/>
                <a:gd name="T64" fmla="*/ 0 w 772"/>
                <a:gd name="T65" fmla="*/ 0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74" name="Freeform 39">
              <a:extLst>
                <a:ext uri="{FF2B5EF4-FFF2-40B4-BE49-F238E27FC236}">
                  <a16:creationId xmlns:a16="http://schemas.microsoft.com/office/drawing/2014/main" id="{7E0024BE-ABA5-4BBF-AD09-2D0D938DC24A}"/>
                </a:ext>
              </a:extLst>
            </p:cNvPr>
            <p:cNvSpPr>
              <a:spLocks/>
            </p:cNvSpPr>
            <p:nvPr userDrawn="1"/>
          </p:nvSpPr>
          <p:spPr bwMode="auto">
            <a:xfrm flipH="1">
              <a:off x="5506" y="1333"/>
              <a:ext cx="205" cy="1633"/>
            </a:xfrm>
            <a:custGeom>
              <a:avLst/>
              <a:gdLst>
                <a:gd name="T0" fmla="*/ 0 w 772"/>
                <a:gd name="T1" fmla="*/ 1 h 3266"/>
                <a:gd name="T2" fmla="*/ 0 w 772"/>
                <a:gd name="T3" fmla="*/ 1 h 3266"/>
                <a:gd name="T4" fmla="*/ 0 w 772"/>
                <a:gd name="T5" fmla="*/ 1 h 3266"/>
                <a:gd name="T6" fmla="*/ 0 w 772"/>
                <a:gd name="T7" fmla="*/ 1 h 3266"/>
                <a:gd name="T8" fmla="*/ 0 w 772"/>
                <a:gd name="T9" fmla="*/ 1 h 3266"/>
                <a:gd name="T10" fmla="*/ 0 w 772"/>
                <a:gd name="T11" fmla="*/ 1 h 3266"/>
                <a:gd name="T12" fmla="*/ 0 w 772"/>
                <a:gd name="T13" fmla="*/ 1 h 3266"/>
                <a:gd name="T14" fmla="*/ 0 w 772"/>
                <a:gd name="T15" fmla="*/ 1 h 3266"/>
                <a:gd name="T16" fmla="*/ 0 w 772"/>
                <a:gd name="T17" fmla="*/ 1 h 3266"/>
                <a:gd name="T18" fmla="*/ 0 w 772"/>
                <a:gd name="T19" fmla="*/ 1 h 3266"/>
                <a:gd name="T20" fmla="*/ 0 w 772"/>
                <a:gd name="T21" fmla="*/ 1 h 3266"/>
                <a:gd name="T22" fmla="*/ 0 w 772"/>
                <a:gd name="T23" fmla="*/ 1 h 3266"/>
                <a:gd name="T24" fmla="*/ 0 w 772"/>
                <a:gd name="T25" fmla="*/ 1 h 3266"/>
                <a:gd name="T26" fmla="*/ 0 w 772"/>
                <a:gd name="T27" fmla="*/ 1 h 3266"/>
                <a:gd name="T28" fmla="*/ 0 w 772"/>
                <a:gd name="T29" fmla="*/ 1 h 3266"/>
                <a:gd name="T30" fmla="*/ 0 w 772"/>
                <a:gd name="T31" fmla="*/ 0 h 3266"/>
                <a:gd name="T32" fmla="*/ 0 w 772"/>
                <a:gd name="T33" fmla="*/ 1 h 3266"/>
                <a:gd name="T34" fmla="*/ 0 w 772"/>
                <a:gd name="T35" fmla="*/ 1 h 3266"/>
                <a:gd name="T36" fmla="*/ 0 w 772"/>
                <a:gd name="T37" fmla="*/ 1 h 3266"/>
                <a:gd name="T38" fmla="*/ 0 w 772"/>
                <a:gd name="T39" fmla="*/ 1 h 3266"/>
                <a:gd name="T40" fmla="*/ 0 w 772"/>
                <a:gd name="T41" fmla="*/ 1 h 3266"/>
                <a:gd name="T42" fmla="*/ 0 w 772"/>
                <a:gd name="T43" fmla="*/ 1 h 3266"/>
                <a:gd name="T44" fmla="*/ 0 w 772"/>
                <a:gd name="T45" fmla="*/ 1 h 3266"/>
                <a:gd name="T46" fmla="*/ 0 w 772"/>
                <a:gd name="T47" fmla="*/ 1 h 3266"/>
                <a:gd name="T48" fmla="*/ 0 w 772"/>
                <a:gd name="T49" fmla="*/ 1 h 3266"/>
                <a:gd name="T50" fmla="*/ 0 w 772"/>
                <a:gd name="T51" fmla="*/ 1 h 3266"/>
                <a:gd name="T52" fmla="*/ 0 w 772"/>
                <a:gd name="T53" fmla="*/ 1 h 3266"/>
                <a:gd name="T54" fmla="*/ 0 w 772"/>
                <a:gd name="T55" fmla="*/ 1 h 3266"/>
                <a:gd name="T56" fmla="*/ 0 w 772"/>
                <a:gd name="T57" fmla="*/ 1 h 3266"/>
                <a:gd name="T58" fmla="*/ 0 w 772"/>
                <a:gd name="T59" fmla="*/ 1 h 3266"/>
                <a:gd name="T60" fmla="*/ 0 w 772"/>
                <a:gd name="T61" fmla="*/ 1 h 3266"/>
                <a:gd name="T62" fmla="*/ 0 w 772"/>
                <a:gd name="T63" fmla="*/ 1 h 3266"/>
                <a:gd name="T64" fmla="*/ 0 w 772"/>
                <a:gd name="T65" fmla="*/ 1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2060" name="Group 40" descr="crayon">
            <a:extLst>
              <a:ext uri="{FF2B5EF4-FFF2-40B4-BE49-F238E27FC236}">
                <a16:creationId xmlns:a16="http://schemas.microsoft.com/office/drawing/2014/main" id="{3D0C4736-AF81-4929-BFB3-F21F647BC21B}"/>
              </a:ext>
            </a:extLst>
          </p:cNvPr>
          <p:cNvGrpSpPr>
            <a:grpSpLocks/>
          </p:cNvGrpSpPr>
          <p:nvPr/>
        </p:nvGrpSpPr>
        <p:grpSpPr bwMode="auto">
          <a:xfrm>
            <a:off x="7318375" y="90488"/>
            <a:ext cx="2133600" cy="1911350"/>
            <a:chOff x="4610" y="57"/>
            <a:chExt cx="1344" cy="1204"/>
          </a:xfrm>
        </p:grpSpPr>
        <p:grpSp>
          <p:nvGrpSpPr>
            <p:cNvPr id="2061" name="Group 41">
              <a:extLst>
                <a:ext uri="{FF2B5EF4-FFF2-40B4-BE49-F238E27FC236}">
                  <a16:creationId xmlns:a16="http://schemas.microsoft.com/office/drawing/2014/main" id="{5F46C3FF-AD7C-4606-BE64-91F6D2B7369E}"/>
                </a:ext>
              </a:extLst>
            </p:cNvPr>
            <p:cNvGrpSpPr>
              <a:grpSpLocks/>
            </p:cNvGrpSpPr>
            <p:nvPr userDrawn="1"/>
          </p:nvGrpSpPr>
          <p:grpSpPr bwMode="auto">
            <a:xfrm>
              <a:off x="4610" y="57"/>
              <a:ext cx="1344" cy="1204"/>
              <a:chOff x="4610" y="57"/>
              <a:chExt cx="1344" cy="1204"/>
            </a:xfrm>
          </p:grpSpPr>
          <p:sp>
            <p:nvSpPr>
              <p:cNvPr id="2063" name="Freeform 42">
                <a:extLst>
                  <a:ext uri="{FF2B5EF4-FFF2-40B4-BE49-F238E27FC236}">
                    <a16:creationId xmlns:a16="http://schemas.microsoft.com/office/drawing/2014/main" id="{8A8B6040-A478-480B-9F05-CAAC5EE07137}"/>
                  </a:ext>
                </a:extLst>
              </p:cNvPr>
              <p:cNvSpPr>
                <a:spLocks/>
              </p:cNvSpPr>
              <p:nvPr userDrawn="1"/>
            </p:nvSpPr>
            <p:spPr bwMode="auto">
              <a:xfrm rot="-3172564">
                <a:off x="5430" y="1086"/>
                <a:ext cx="62" cy="288"/>
              </a:xfrm>
              <a:custGeom>
                <a:avLst/>
                <a:gdLst>
                  <a:gd name="T0" fmla="*/ 0 w 245"/>
                  <a:gd name="T1" fmla="*/ 0 h 806"/>
                  <a:gd name="T2" fmla="*/ 0 w 245"/>
                  <a:gd name="T3" fmla="*/ 0 h 806"/>
                  <a:gd name="T4" fmla="*/ 0 w 245"/>
                  <a:gd name="T5" fmla="*/ 0 h 806"/>
                  <a:gd name="T6" fmla="*/ 0 w 245"/>
                  <a:gd name="T7" fmla="*/ 0 h 806"/>
                  <a:gd name="T8" fmla="*/ 0 w 245"/>
                  <a:gd name="T9" fmla="*/ 0 h 806"/>
                  <a:gd name="T10" fmla="*/ 0 w 245"/>
                  <a:gd name="T11" fmla="*/ 0 h 806"/>
                  <a:gd name="T12" fmla="*/ 0 w 245"/>
                  <a:gd name="T13" fmla="*/ 0 h 806"/>
                  <a:gd name="T14" fmla="*/ 0 w 245"/>
                  <a:gd name="T15" fmla="*/ 0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nvGrpSpPr>
              <p:cNvPr id="2064" name="Group 43">
                <a:extLst>
                  <a:ext uri="{FF2B5EF4-FFF2-40B4-BE49-F238E27FC236}">
                    <a16:creationId xmlns:a16="http://schemas.microsoft.com/office/drawing/2014/main" id="{E0674CFA-4F76-4A3A-B1E2-4042CDD0E69E}"/>
                  </a:ext>
                </a:extLst>
              </p:cNvPr>
              <p:cNvGrpSpPr>
                <a:grpSpLocks/>
              </p:cNvGrpSpPr>
              <p:nvPr userDrawn="1"/>
            </p:nvGrpSpPr>
            <p:grpSpPr bwMode="auto">
              <a:xfrm>
                <a:off x="4610" y="57"/>
                <a:ext cx="1344" cy="985"/>
                <a:chOff x="4610" y="57"/>
                <a:chExt cx="1344" cy="985"/>
              </a:xfrm>
            </p:grpSpPr>
            <p:sp>
              <p:nvSpPr>
                <p:cNvPr id="2065" name="Freeform 44">
                  <a:extLst>
                    <a:ext uri="{FF2B5EF4-FFF2-40B4-BE49-F238E27FC236}">
                      <a16:creationId xmlns:a16="http://schemas.microsoft.com/office/drawing/2014/main" id="{3B43F2DF-ED0E-4DB4-9665-B2A13498B548}"/>
                    </a:ext>
                  </a:extLst>
                </p:cNvPr>
                <p:cNvSpPr>
                  <a:spLocks/>
                </p:cNvSpPr>
                <p:nvPr userDrawn="1"/>
              </p:nvSpPr>
              <p:spPr bwMode="auto">
                <a:xfrm rot="-3172564">
                  <a:off x="4966" y="71"/>
                  <a:ext cx="153" cy="125"/>
                </a:xfrm>
                <a:custGeom>
                  <a:avLst/>
                  <a:gdLst>
                    <a:gd name="T0" fmla="*/ 0 w 604"/>
                    <a:gd name="T1" fmla="*/ 0 h 349"/>
                    <a:gd name="T2" fmla="*/ 0 w 604"/>
                    <a:gd name="T3" fmla="*/ 0 h 349"/>
                    <a:gd name="T4" fmla="*/ 0 w 604"/>
                    <a:gd name="T5" fmla="*/ 0 h 349"/>
                    <a:gd name="T6" fmla="*/ 0 w 604"/>
                    <a:gd name="T7" fmla="*/ 0 h 349"/>
                    <a:gd name="T8" fmla="*/ 0 w 604"/>
                    <a:gd name="T9" fmla="*/ 0 h 349"/>
                    <a:gd name="T10" fmla="*/ 0 w 604"/>
                    <a:gd name="T11" fmla="*/ 0 h 349"/>
                    <a:gd name="T12" fmla="*/ 0 w 604"/>
                    <a:gd name="T13" fmla="*/ 0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66" name="Freeform 45">
                  <a:extLst>
                    <a:ext uri="{FF2B5EF4-FFF2-40B4-BE49-F238E27FC236}">
                      <a16:creationId xmlns:a16="http://schemas.microsoft.com/office/drawing/2014/main" id="{28112137-654B-4C3A-B62E-52B2A7472B63}"/>
                    </a:ext>
                  </a:extLst>
                </p:cNvPr>
                <p:cNvSpPr>
                  <a:spLocks/>
                </p:cNvSpPr>
                <p:nvPr userDrawn="1"/>
              </p:nvSpPr>
              <p:spPr bwMode="auto">
                <a:xfrm rot="-3172564">
                  <a:off x="5048" y="332"/>
                  <a:ext cx="269" cy="438"/>
                </a:xfrm>
                <a:custGeom>
                  <a:avLst/>
                  <a:gdLst>
                    <a:gd name="T0" fmla="*/ 0 w 1064"/>
                    <a:gd name="T1" fmla="*/ 0 h 1230"/>
                    <a:gd name="T2" fmla="*/ 0 w 1064"/>
                    <a:gd name="T3" fmla="*/ 0 h 1230"/>
                    <a:gd name="T4" fmla="*/ 0 w 1064"/>
                    <a:gd name="T5" fmla="*/ 0 h 1230"/>
                    <a:gd name="T6" fmla="*/ 0 w 1064"/>
                    <a:gd name="T7" fmla="*/ 0 h 1230"/>
                    <a:gd name="T8" fmla="*/ 0 w 1064"/>
                    <a:gd name="T9" fmla="*/ 0 h 1230"/>
                    <a:gd name="T10" fmla="*/ 0 w 1064"/>
                    <a:gd name="T11" fmla="*/ 0 h 1230"/>
                    <a:gd name="T12" fmla="*/ 0 w 1064"/>
                    <a:gd name="T13" fmla="*/ 0 h 1230"/>
                    <a:gd name="T14" fmla="*/ 0 w 1064"/>
                    <a:gd name="T15" fmla="*/ 0 h 1230"/>
                    <a:gd name="T16" fmla="*/ 0 w 1064"/>
                    <a:gd name="T17" fmla="*/ 0 h 1230"/>
                    <a:gd name="T18" fmla="*/ 0 w 1064"/>
                    <a:gd name="T19" fmla="*/ 0 h 1230"/>
                    <a:gd name="T20" fmla="*/ 0 w 1064"/>
                    <a:gd name="T21" fmla="*/ 0 h 1230"/>
                    <a:gd name="T22" fmla="*/ 0 w 1064"/>
                    <a:gd name="T23" fmla="*/ 0 h 1230"/>
                    <a:gd name="T24" fmla="*/ 0 w 1064"/>
                    <a:gd name="T25" fmla="*/ 0 h 1230"/>
                    <a:gd name="T26" fmla="*/ 0 w 1064"/>
                    <a:gd name="T27" fmla="*/ 0 h 1230"/>
                    <a:gd name="T28" fmla="*/ 0 w 1064"/>
                    <a:gd name="T29" fmla="*/ 0 h 1230"/>
                    <a:gd name="T30" fmla="*/ 0 w 1064"/>
                    <a:gd name="T31" fmla="*/ 0 h 1230"/>
                    <a:gd name="T32" fmla="*/ 0 w 1064"/>
                    <a:gd name="T33" fmla="*/ 0 h 1230"/>
                    <a:gd name="T34" fmla="*/ 0 w 1064"/>
                    <a:gd name="T35" fmla="*/ 0 h 1230"/>
                    <a:gd name="T36" fmla="*/ 0 w 1064"/>
                    <a:gd name="T37" fmla="*/ 0 h 1230"/>
                    <a:gd name="T38" fmla="*/ 0 w 1064"/>
                    <a:gd name="T39" fmla="*/ 0 h 1230"/>
                    <a:gd name="T40" fmla="*/ 0 w 1064"/>
                    <a:gd name="T41" fmla="*/ 0 h 1230"/>
                    <a:gd name="T42" fmla="*/ 0 w 1064"/>
                    <a:gd name="T43" fmla="*/ 0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67" name="Freeform 46">
                  <a:extLst>
                    <a:ext uri="{FF2B5EF4-FFF2-40B4-BE49-F238E27FC236}">
                      <a16:creationId xmlns:a16="http://schemas.microsoft.com/office/drawing/2014/main" id="{F943E1FA-4191-4795-B38F-A2BB39308387}"/>
                    </a:ext>
                  </a:extLst>
                </p:cNvPr>
                <p:cNvSpPr>
                  <a:spLocks/>
                </p:cNvSpPr>
                <p:nvPr userDrawn="1"/>
              </p:nvSpPr>
              <p:spPr bwMode="auto">
                <a:xfrm rot="-3172564">
                  <a:off x="4858" y="182"/>
                  <a:ext cx="505" cy="898"/>
                </a:xfrm>
                <a:custGeom>
                  <a:avLst/>
                  <a:gdLst>
                    <a:gd name="T0" fmla="*/ 0 w 2002"/>
                    <a:gd name="T1" fmla="*/ 0 h 2521"/>
                    <a:gd name="T2" fmla="*/ 0 w 2002"/>
                    <a:gd name="T3" fmla="*/ 0 h 2521"/>
                    <a:gd name="T4" fmla="*/ 0 w 2002"/>
                    <a:gd name="T5" fmla="*/ 0 h 2521"/>
                    <a:gd name="T6" fmla="*/ 0 w 2002"/>
                    <a:gd name="T7" fmla="*/ 0 h 2521"/>
                    <a:gd name="T8" fmla="*/ 0 w 2002"/>
                    <a:gd name="T9" fmla="*/ 0 h 2521"/>
                    <a:gd name="T10" fmla="*/ 0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68" name="Freeform 47">
                  <a:extLst>
                    <a:ext uri="{FF2B5EF4-FFF2-40B4-BE49-F238E27FC236}">
                      <a16:creationId xmlns:a16="http://schemas.microsoft.com/office/drawing/2014/main" id="{2BC6E0DB-BFF0-4134-8545-BBE513BC14BA}"/>
                    </a:ext>
                  </a:extLst>
                </p:cNvPr>
                <p:cNvSpPr>
                  <a:spLocks/>
                </p:cNvSpPr>
                <p:nvPr userDrawn="1"/>
              </p:nvSpPr>
              <p:spPr bwMode="auto">
                <a:xfrm rot="-3172564">
                  <a:off x="4903" y="-19"/>
                  <a:ext cx="758" cy="1344"/>
                </a:xfrm>
                <a:custGeom>
                  <a:avLst/>
                  <a:gdLst>
                    <a:gd name="T0" fmla="*/ 0 w 3007"/>
                    <a:gd name="T1" fmla="*/ 0 h 3771"/>
                    <a:gd name="T2" fmla="*/ 0 w 3007"/>
                    <a:gd name="T3" fmla="*/ 0 h 3771"/>
                    <a:gd name="T4" fmla="*/ 0 w 3007"/>
                    <a:gd name="T5" fmla="*/ 0 h 3771"/>
                    <a:gd name="T6" fmla="*/ 0 w 3007"/>
                    <a:gd name="T7" fmla="*/ 0 h 3771"/>
                    <a:gd name="T8" fmla="*/ 0 w 3007"/>
                    <a:gd name="T9" fmla="*/ 0 h 3771"/>
                    <a:gd name="T10" fmla="*/ 0 w 3007"/>
                    <a:gd name="T11" fmla="*/ 0 h 3771"/>
                    <a:gd name="T12" fmla="*/ 0 w 3007"/>
                    <a:gd name="T13" fmla="*/ 0 h 3771"/>
                    <a:gd name="T14" fmla="*/ 0 w 3007"/>
                    <a:gd name="T15" fmla="*/ 0 h 3771"/>
                    <a:gd name="T16" fmla="*/ 0 w 3007"/>
                    <a:gd name="T17" fmla="*/ 0 h 3771"/>
                    <a:gd name="T18" fmla="*/ 0 w 3007"/>
                    <a:gd name="T19" fmla="*/ 0 h 3771"/>
                    <a:gd name="T20" fmla="*/ 0 w 3007"/>
                    <a:gd name="T21" fmla="*/ 0 h 3771"/>
                    <a:gd name="T22" fmla="*/ 0 w 3007"/>
                    <a:gd name="T23" fmla="*/ 0 h 3771"/>
                    <a:gd name="T24" fmla="*/ 0 w 3007"/>
                    <a:gd name="T25" fmla="*/ 0 h 3771"/>
                    <a:gd name="T26" fmla="*/ 0 w 3007"/>
                    <a:gd name="T27" fmla="*/ 0 h 3771"/>
                    <a:gd name="T28" fmla="*/ 0 w 3007"/>
                    <a:gd name="T29" fmla="*/ 0 h 3771"/>
                    <a:gd name="T30" fmla="*/ 0 w 3007"/>
                    <a:gd name="T31" fmla="*/ 0 h 3771"/>
                    <a:gd name="T32" fmla="*/ 0 w 3007"/>
                    <a:gd name="T33" fmla="*/ 0 h 3771"/>
                    <a:gd name="T34" fmla="*/ 0 w 3007"/>
                    <a:gd name="T35" fmla="*/ 0 h 3771"/>
                    <a:gd name="T36" fmla="*/ 0 w 3007"/>
                    <a:gd name="T37" fmla="*/ 0 h 3771"/>
                    <a:gd name="T38" fmla="*/ 0 w 3007"/>
                    <a:gd name="T39" fmla="*/ 0 h 3771"/>
                    <a:gd name="T40" fmla="*/ 0 w 3007"/>
                    <a:gd name="T41" fmla="*/ 0 h 3771"/>
                    <a:gd name="T42" fmla="*/ 0 w 3007"/>
                    <a:gd name="T43" fmla="*/ 0 h 3771"/>
                    <a:gd name="T44" fmla="*/ 0 w 3007"/>
                    <a:gd name="T45" fmla="*/ 0 h 3771"/>
                    <a:gd name="T46" fmla="*/ 0 w 3007"/>
                    <a:gd name="T47" fmla="*/ 0 h 3771"/>
                    <a:gd name="T48" fmla="*/ 0 w 3007"/>
                    <a:gd name="T49" fmla="*/ 0 h 3771"/>
                    <a:gd name="T50" fmla="*/ 0 w 3007"/>
                    <a:gd name="T51" fmla="*/ 0 h 3771"/>
                    <a:gd name="T52" fmla="*/ 0 w 3007"/>
                    <a:gd name="T53" fmla="*/ 0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69" name="Freeform 48">
                  <a:extLst>
                    <a:ext uri="{FF2B5EF4-FFF2-40B4-BE49-F238E27FC236}">
                      <a16:creationId xmlns:a16="http://schemas.microsoft.com/office/drawing/2014/main" id="{BA6DD0D6-7B6A-4B36-B640-AF037EB7667E}"/>
                    </a:ext>
                  </a:extLst>
                </p:cNvPr>
                <p:cNvSpPr>
                  <a:spLocks/>
                </p:cNvSpPr>
                <p:nvPr userDrawn="1"/>
              </p:nvSpPr>
              <p:spPr bwMode="auto">
                <a:xfrm rot="-3172564">
                  <a:off x="5297" y="897"/>
                  <a:ext cx="169" cy="122"/>
                </a:xfrm>
                <a:custGeom>
                  <a:avLst/>
                  <a:gdLst>
                    <a:gd name="T0" fmla="*/ 0 w 673"/>
                    <a:gd name="T1" fmla="*/ 0 h 342"/>
                    <a:gd name="T2" fmla="*/ 0 w 673"/>
                    <a:gd name="T3" fmla="*/ 0 h 342"/>
                    <a:gd name="T4" fmla="*/ 0 w 673"/>
                    <a:gd name="T5" fmla="*/ 0 h 342"/>
                    <a:gd name="T6" fmla="*/ 0 w 673"/>
                    <a:gd name="T7" fmla="*/ 0 h 342"/>
                    <a:gd name="T8" fmla="*/ 0 w 673"/>
                    <a:gd name="T9" fmla="*/ 0 h 342"/>
                    <a:gd name="T10" fmla="*/ 0 w 673"/>
                    <a:gd name="T11" fmla="*/ 0 h 342"/>
                    <a:gd name="T12" fmla="*/ 0 w 673"/>
                    <a:gd name="T13" fmla="*/ 0 h 342"/>
                    <a:gd name="T14" fmla="*/ 0 w 673"/>
                    <a:gd name="T15" fmla="*/ 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70" name="Freeform 49">
                  <a:extLst>
                    <a:ext uri="{FF2B5EF4-FFF2-40B4-BE49-F238E27FC236}">
                      <a16:creationId xmlns:a16="http://schemas.microsoft.com/office/drawing/2014/main" id="{E7C2845D-F87B-429D-84C8-994C80BDDA91}"/>
                    </a:ext>
                  </a:extLst>
                </p:cNvPr>
                <p:cNvSpPr>
                  <a:spLocks/>
                </p:cNvSpPr>
                <p:nvPr userDrawn="1"/>
              </p:nvSpPr>
              <p:spPr bwMode="auto">
                <a:xfrm rot="-3172564">
                  <a:off x="5253" y="806"/>
                  <a:ext cx="181" cy="144"/>
                </a:xfrm>
                <a:custGeom>
                  <a:avLst/>
                  <a:gdLst>
                    <a:gd name="T0" fmla="*/ 0 w 716"/>
                    <a:gd name="T1" fmla="*/ 0 h 403"/>
                    <a:gd name="T2" fmla="*/ 0 w 716"/>
                    <a:gd name="T3" fmla="*/ 0 h 403"/>
                    <a:gd name="T4" fmla="*/ 0 w 716"/>
                    <a:gd name="T5" fmla="*/ 0 h 403"/>
                    <a:gd name="T6" fmla="*/ 0 w 716"/>
                    <a:gd name="T7" fmla="*/ 0 h 403"/>
                    <a:gd name="T8" fmla="*/ 0 w 716"/>
                    <a:gd name="T9" fmla="*/ 0 h 403"/>
                    <a:gd name="T10" fmla="*/ 0 w 716"/>
                    <a:gd name="T11" fmla="*/ 0 h 403"/>
                    <a:gd name="T12" fmla="*/ 0 w 716"/>
                    <a:gd name="T13" fmla="*/ 0 h 403"/>
                    <a:gd name="T14" fmla="*/ 0 w 716"/>
                    <a:gd name="T15" fmla="*/ 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71" name="Freeform 50">
                  <a:extLst>
                    <a:ext uri="{FF2B5EF4-FFF2-40B4-BE49-F238E27FC236}">
                      <a16:creationId xmlns:a16="http://schemas.microsoft.com/office/drawing/2014/main" id="{1D7860FF-24E4-4F64-BD4A-46FE59C99DAF}"/>
                    </a:ext>
                  </a:extLst>
                </p:cNvPr>
                <p:cNvSpPr>
                  <a:spLocks/>
                </p:cNvSpPr>
                <p:nvPr userDrawn="1"/>
              </p:nvSpPr>
              <p:spPr bwMode="auto">
                <a:xfrm rot="-3172564">
                  <a:off x="4985" y="210"/>
                  <a:ext cx="181" cy="147"/>
                </a:xfrm>
                <a:custGeom>
                  <a:avLst/>
                  <a:gdLst>
                    <a:gd name="T0" fmla="*/ 0 w 717"/>
                    <a:gd name="T1" fmla="*/ 0 h 411"/>
                    <a:gd name="T2" fmla="*/ 0 w 717"/>
                    <a:gd name="T3" fmla="*/ 0 h 411"/>
                    <a:gd name="T4" fmla="*/ 0 w 717"/>
                    <a:gd name="T5" fmla="*/ 0 h 411"/>
                    <a:gd name="T6" fmla="*/ 0 w 717"/>
                    <a:gd name="T7" fmla="*/ 0 h 411"/>
                    <a:gd name="T8" fmla="*/ 0 w 717"/>
                    <a:gd name="T9" fmla="*/ 0 h 411"/>
                    <a:gd name="T10" fmla="*/ 0 w 717"/>
                    <a:gd name="T11" fmla="*/ 0 h 411"/>
                    <a:gd name="T12" fmla="*/ 0 w 717"/>
                    <a:gd name="T13" fmla="*/ 0 h 411"/>
                    <a:gd name="T14" fmla="*/ 0 w 717"/>
                    <a:gd name="T15" fmla="*/ 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72" name="Freeform 51">
                  <a:extLst>
                    <a:ext uri="{FF2B5EF4-FFF2-40B4-BE49-F238E27FC236}">
                      <a16:creationId xmlns:a16="http://schemas.microsoft.com/office/drawing/2014/main" id="{99734323-993E-4615-BED4-368BFA76860A}"/>
                    </a:ext>
                  </a:extLst>
                </p:cNvPr>
                <p:cNvSpPr>
                  <a:spLocks/>
                </p:cNvSpPr>
                <p:nvPr userDrawn="1"/>
              </p:nvSpPr>
              <p:spPr bwMode="auto">
                <a:xfrm rot="-3172564">
                  <a:off x="4948" y="142"/>
                  <a:ext cx="179" cy="138"/>
                </a:xfrm>
                <a:custGeom>
                  <a:avLst/>
                  <a:gdLst>
                    <a:gd name="T0" fmla="*/ 0 w 709"/>
                    <a:gd name="T1" fmla="*/ 0 h 386"/>
                    <a:gd name="T2" fmla="*/ 0 w 709"/>
                    <a:gd name="T3" fmla="*/ 0 h 386"/>
                    <a:gd name="T4" fmla="*/ 0 w 709"/>
                    <a:gd name="T5" fmla="*/ 0 h 386"/>
                    <a:gd name="T6" fmla="*/ 0 w 709"/>
                    <a:gd name="T7" fmla="*/ 0 h 386"/>
                    <a:gd name="T8" fmla="*/ 0 w 709"/>
                    <a:gd name="T9" fmla="*/ 0 h 386"/>
                    <a:gd name="T10" fmla="*/ 0 w 709"/>
                    <a:gd name="T11" fmla="*/ 0 h 386"/>
                    <a:gd name="T12" fmla="*/ 0 w 709"/>
                    <a:gd name="T13" fmla="*/ 0 h 386"/>
                    <a:gd name="T14" fmla="*/ 0 w 709"/>
                    <a:gd name="T15" fmla="*/ 0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sp>
          <p:nvSpPr>
            <p:cNvPr id="2062" name="Line 52">
              <a:extLst>
                <a:ext uri="{FF2B5EF4-FFF2-40B4-BE49-F238E27FC236}">
                  <a16:creationId xmlns:a16="http://schemas.microsoft.com/office/drawing/2014/main" id="{7679BA97-FA4B-4BA1-A5F0-FCE6F45FFB29}"/>
                </a:ext>
              </a:extLst>
            </p:cNvPr>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Tree>
  </p:cSld>
  <p:clrMap bg1="lt1" tx1="dk1" bg2="lt2" tx2="dk2" accent1="accent1" accent2="accent2" accent3="accent3" accent4="accent4" accent5="accent5" accent6="accent6" hlink="hlink" folHlink="folHlink"/>
  <p:sldLayoutIdLst>
    <p:sldLayoutId id="2147487258" r:id="rId1"/>
    <p:sldLayoutId id="2147487091" r:id="rId2"/>
    <p:sldLayoutId id="2147487092" r:id="rId3"/>
    <p:sldLayoutId id="2147487093" r:id="rId4"/>
    <p:sldLayoutId id="2147487094" r:id="rId5"/>
    <p:sldLayoutId id="2147487095" r:id="rId6"/>
    <p:sldLayoutId id="2147487096" r:id="rId7"/>
    <p:sldLayoutId id="2147487097" r:id="rId8"/>
    <p:sldLayoutId id="2147487098" r:id="rId9"/>
    <p:sldLayoutId id="2147487099" r:id="rId10"/>
    <p:sldLayoutId id="2147487100" r:id="rId11"/>
    <p:sldLayoutId id="2147487259" r:id="rId12"/>
    <p:sldLayoutId id="2147487260" r:id="rId13"/>
  </p:sldLayoutIdLst>
  <p:transition spd="slow">
    <p:push/>
  </p:transition>
  <p:txStyles>
    <p:titleStyle>
      <a:lvl1pPr algn="ctr" rtl="0" eaLnBrk="0" fontAlgn="base" hangingPunct="0">
        <a:spcBef>
          <a:spcPct val="0"/>
        </a:spcBef>
        <a:spcAft>
          <a:spcPct val="0"/>
        </a:spcAft>
        <a:defRPr sz="4400">
          <a:solidFill>
            <a:srgbClr val="333399"/>
          </a:solidFill>
          <a:latin typeface="+mj-lt"/>
          <a:ea typeface="+mj-ea"/>
          <a:cs typeface="+mj-cs"/>
        </a:defRPr>
      </a:lvl1pPr>
      <a:lvl2pPr algn="ctr" rtl="0" eaLnBrk="0" fontAlgn="base" hangingPunct="0">
        <a:spcBef>
          <a:spcPct val="0"/>
        </a:spcBef>
        <a:spcAft>
          <a:spcPct val="0"/>
        </a:spcAft>
        <a:defRPr sz="4400">
          <a:solidFill>
            <a:srgbClr val="333399"/>
          </a:solidFill>
          <a:latin typeface="隶书" pitchFamily="49" charset="-122"/>
          <a:ea typeface="隶书" pitchFamily="49" charset="-122"/>
        </a:defRPr>
      </a:lvl2pPr>
      <a:lvl3pPr algn="ctr" rtl="0" eaLnBrk="0" fontAlgn="base" hangingPunct="0">
        <a:spcBef>
          <a:spcPct val="0"/>
        </a:spcBef>
        <a:spcAft>
          <a:spcPct val="0"/>
        </a:spcAft>
        <a:defRPr sz="4400">
          <a:solidFill>
            <a:srgbClr val="333399"/>
          </a:solidFill>
          <a:latin typeface="隶书" pitchFamily="49" charset="-122"/>
          <a:ea typeface="隶书" pitchFamily="49" charset="-122"/>
        </a:defRPr>
      </a:lvl3pPr>
      <a:lvl4pPr algn="ctr" rtl="0" eaLnBrk="0" fontAlgn="base" hangingPunct="0">
        <a:spcBef>
          <a:spcPct val="0"/>
        </a:spcBef>
        <a:spcAft>
          <a:spcPct val="0"/>
        </a:spcAft>
        <a:defRPr sz="4400">
          <a:solidFill>
            <a:srgbClr val="333399"/>
          </a:solidFill>
          <a:latin typeface="隶书" pitchFamily="49" charset="-122"/>
          <a:ea typeface="隶书" pitchFamily="49" charset="-122"/>
        </a:defRPr>
      </a:lvl4pPr>
      <a:lvl5pPr algn="ctr" rtl="0" eaLnBrk="0" fontAlgn="base" hangingPunct="0">
        <a:spcBef>
          <a:spcPct val="0"/>
        </a:spcBef>
        <a:spcAft>
          <a:spcPct val="0"/>
        </a:spcAft>
        <a:defRPr sz="4400">
          <a:solidFill>
            <a:srgbClr val="333399"/>
          </a:solidFill>
          <a:latin typeface="隶书" pitchFamily="49" charset="-122"/>
          <a:ea typeface="隶书" pitchFamily="49" charset="-122"/>
        </a:defRPr>
      </a:lvl5pPr>
      <a:lvl6pPr marL="457200" algn="ctr" rtl="0" fontAlgn="base">
        <a:spcBef>
          <a:spcPct val="0"/>
        </a:spcBef>
        <a:spcAft>
          <a:spcPct val="0"/>
        </a:spcAft>
        <a:defRPr sz="4400">
          <a:solidFill>
            <a:srgbClr val="333399"/>
          </a:solidFill>
          <a:latin typeface="隶书" pitchFamily="49" charset="-122"/>
          <a:ea typeface="隶书" pitchFamily="49" charset="-122"/>
        </a:defRPr>
      </a:lvl6pPr>
      <a:lvl7pPr marL="914400" algn="ctr" rtl="0" fontAlgn="base">
        <a:spcBef>
          <a:spcPct val="0"/>
        </a:spcBef>
        <a:spcAft>
          <a:spcPct val="0"/>
        </a:spcAft>
        <a:defRPr sz="4400">
          <a:solidFill>
            <a:srgbClr val="333399"/>
          </a:solidFill>
          <a:latin typeface="隶书" pitchFamily="49" charset="-122"/>
          <a:ea typeface="隶书" pitchFamily="49" charset="-122"/>
        </a:defRPr>
      </a:lvl7pPr>
      <a:lvl8pPr marL="1371600" algn="ctr" rtl="0" fontAlgn="base">
        <a:spcBef>
          <a:spcPct val="0"/>
        </a:spcBef>
        <a:spcAft>
          <a:spcPct val="0"/>
        </a:spcAft>
        <a:defRPr sz="4400">
          <a:solidFill>
            <a:srgbClr val="333399"/>
          </a:solidFill>
          <a:latin typeface="隶书" pitchFamily="49" charset="-122"/>
          <a:ea typeface="隶书" pitchFamily="49" charset="-122"/>
        </a:defRPr>
      </a:lvl8pPr>
      <a:lvl9pPr marL="1828800" algn="ctr" rtl="0" fontAlgn="base">
        <a:spcBef>
          <a:spcPct val="0"/>
        </a:spcBef>
        <a:spcAft>
          <a:spcPct val="0"/>
        </a:spcAft>
        <a:defRPr sz="4400">
          <a:solidFill>
            <a:srgbClr val="333399"/>
          </a:solidFill>
          <a:latin typeface="隶书" pitchFamily="49" charset="-122"/>
          <a:ea typeface="隶书" pitchFamily="49" charset="-122"/>
        </a:defRPr>
      </a:lvl9pPr>
    </p:titleStyle>
    <p:bodyStyle>
      <a:lvl1pPr marL="342900" indent="-342900" algn="l" rtl="0" eaLnBrk="0" fontAlgn="base" hangingPunct="0">
        <a:spcBef>
          <a:spcPct val="20000"/>
        </a:spcBef>
        <a:spcAft>
          <a:spcPct val="0"/>
        </a:spcAft>
        <a:buClr>
          <a:schemeClr val="folHlink"/>
        </a:buClr>
        <a:buFont typeface="Symbol" panose="05050102010706020507" pitchFamily="18"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Symbol" panose="05050102010706020507" pitchFamily="18" charset="2"/>
        <a:buChar char="·"/>
        <a:defRPr sz="2400">
          <a:solidFill>
            <a:schemeClr val="tx1"/>
          </a:solidFill>
          <a:latin typeface="+mn-lt"/>
          <a:ea typeface="+mn-ea"/>
        </a:defRPr>
      </a:lvl2pPr>
      <a:lvl3pPr marL="1143000" indent="-228600" algn="l" rtl="0" eaLnBrk="0" fontAlgn="base" hangingPunct="0">
        <a:spcBef>
          <a:spcPct val="20000"/>
        </a:spcBef>
        <a:spcAft>
          <a:spcPct val="0"/>
        </a:spcAft>
        <a:buClr>
          <a:schemeClr val="hlink"/>
        </a:buClr>
        <a:buFont typeface="Symbol" panose="05050102010706020507" pitchFamily="18" charset="2"/>
        <a:buChar char="·"/>
        <a:defRPr sz="2000">
          <a:solidFill>
            <a:schemeClr val="tx1"/>
          </a:solidFill>
          <a:latin typeface="+mn-lt"/>
          <a:ea typeface="+mn-ea"/>
        </a:defRPr>
      </a:lvl3pPr>
      <a:lvl4pPr marL="1600200" indent="-228600" algn="l" rtl="0" eaLnBrk="0" fontAlgn="base" hangingPunct="0">
        <a:spcBef>
          <a:spcPct val="20000"/>
        </a:spcBef>
        <a:spcAft>
          <a:spcPct val="0"/>
        </a:spcAft>
        <a:buClr>
          <a:schemeClr val="hlink"/>
        </a:buClr>
        <a:buFont typeface="Symbol" panose="05050102010706020507" pitchFamily="18"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Font typeface="Symbol" panose="05050102010706020507" pitchFamily="18" charset="2"/>
        <a:buChar char="·"/>
        <a:defRPr sz="2000">
          <a:solidFill>
            <a:schemeClr val="tx1"/>
          </a:solidFill>
          <a:latin typeface="+mn-lt"/>
          <a:ea typeface="+mn-ea"/>
        </a:defRPr>
      </a:lvl5pPr>
      <a:lvl6pPr marL="2514600" indent="-228600" algn="l" rtl="0" fontAlgn="base">
        <a:spcBef>
          <a:spcPct val="20000"/>
        </a:spcBef>
        <a:spcAft>
          <a:spcPct val="0"/>
        </a:spcAft>
        <a:buClr>
          <a:schemeClr val="hlink"/>
        </a:buClr>
        <a:buFont typeface="Symbol" pitchFamily="18" charset="2"/>
        <a:buChar char="·"/>
        <a:defRPr sz="2000">
          <a:solidFill>
            <a:schemeClr val="tx1"/>
          </a:solidFill>
          <a:latin typeface="+mn-lt"/>
          <a:ea typeface="+mn-ea"/>
        </a:defRPr>
      </a:lvl6pPr>
      <a:lvl7pPr marL="2971800" indent="-228600" algn="l" rtl="0" fontAlgn="base">
        <a:spcBef>
          <a:spcPct val="20000"/>
        </a:spcBef>
        <a:spcAft>
          <a:spcPct val="0"/>
        </a:spcAft>
        <a:buClr>
          <a:schemeClr val="hlink"/>
        </a:buClr>
        <a:buFont typeface="Symbol" pitchFamily="18" charset="2"/>
        <a:buChar char="·"/>
        <a:defRPr sz="2000">
          <a:solidFill>
            <a:schemeClr val="tx1"/>
          </a:solidFill>
          <a:latin typeface="+mn-lt"/>
          <a:ea typeface="+mn-ea"/>
        </a:defRPr>
      </a:lvl7pPr>
      <a:lvl8pPr marL="3429000" indent="-228600" algn="l" rtl="0" fontAlgn="base">
        <a:spcBef>
          <a:spcPct val="20000"/>
        </a:spcBef>
        <a:spcAft>
          <a:spcPct val="0"/>
        </a:spcAft>
        <a:buClr>
          <a:schemeClr val="hlink"/>
        </a:buClr>
        <a:buFont typeface="Symbol" pitchFamily="18" charset="2"/>
        <a:buChar char="·"/>
        <a:defRPr sz="2000">
          <a:solidFill>
            <a:schemeClr val="tx1"/>
          </a:solidFill>
          <a:latin typeface="+mn-lt"/>
          <a:ea typeface="+mn-ea"/>
        </a:defRPr>
      </a:lvl8pPr>
      <a:lvl9pPr marL="3886200" indent="-228600" algn="l" rtl="0" fontAlgn="base">
        <a:spcBef>
          <a:spcPct val="20000"/>
        </a:spcBef>
        <a:spcAft>
          <a:spcPct val="0"/>
        </a:spcAft>
        <a:buClr>
          <a:schemeClr val="hlink"/>
        </a:buClr>
        <a:buFont typeface="Symbol" pitchFamily="18" charset="2"/>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標題預留位置 1">
            <a:extLst>
              <a:ext uri="{FF2B5EF4-FFF2-40B4-BE49-F238E27FC236}">
                <a16:creationId xmlns:a16="http://schemas.microsoft.com/office/drawing/2014/main" id="{3055C268-EA90-4526-9461-F64F10F122E4}"/>
              </a:ext>
            </a:extLst>
          </p:cNvPr>
          <p:cNvSpPr>
            <a:spLocks noGrp="1"/>
          </p:cNvSpPr>
          <p:nvPr>
            <p:ph type="title"/>
          </p:nvPr>
        </p:nvSpPr>
        <p:spPr bwMode="auto">
          <a:xfrm>
            <a:off x="798513" y="304800"/>
            <a:ext cx="7543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9219" name="文字預留位置 2">
            <a:extLst>
              <a:ext uri="{FF2B5EF4-FFF2-40B4-BE49-F238E27FC236}">
                <a16:creationId xmlns:a16="http://schemas.microsoft.com/office/drawing/2014/main" id="{7786FA66-2C82-46D9-AA99-54BB4B481C01}"/>
              </a:ext>
            </a:extLst>
          </p:cNvPr>
          <p:cNvSpPr>
            <a:spLocks noGrp="1"/>
          </p:cNvSpPr>
          <p:nvPr>
            <p:ph type="body" idx="1"/>
          </p:nvPr>
        </p:nvSpPr>
        <p:spPr bwMode="auto">
          <a:xfrm>
            <a:off x="798513" y="1752600"/>
            <a:ext cx="7543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投影片編號預留位置 5">
            <a:extLst>
              <a:ext uri="{FF2B5EF4-FFF2-40B4-BE49-F238E27FC236}">
                <a16:creationId xmlns:a16="http://schemas.microsoft.com/office/drawing/2014/main" id="{1FB718A8-47E2-41DB-B478-A864655B196B}"/>
              </a:ext>
            </a:extLst>
          </p:cNvPr>
          <p:cNvSpPr>
            <a:spLocks noGrp="1"/>
          </p:cNvSpPr>
          <p:nvPr>
            <p:ph type="sldNum" sz="quarter" idx="4"/>
          </p:nvPr>
        </p:nvSpPr>
        <p:spPr>
          <a:xfrm>
            <a:off x="798513" y="6019800"/>
            <a:ext cx="571500" cy="228600"/>
          </a:xfrm>
          <a:prstGeom prst="rect">
            <a:avLst/>
          </a:prstGeom>
        </p:spPr>
        <p:txBody>
          <a:bodyPr vert="horz" lIns="91440" tIns="45720" rIns="91440" bIns="45720" rtlCol="0" anchor="ctr"/>
          <a:lstStyle>
            <a:lvl1pPr algn="l" rtl="0">
              <a:defRPr sz="825">
                <a:solidFill>
                  <a:schemeClr val="tx1"/>
                </a:solidFill>
                <a:latin typeface="微軟正黑體" panose="020B0604030504040204" pitchFamily="34" charset="-120"/>
                <a:ea typeface="微軟正黑體" panose="020B0604030504040204" pitchFamily="34" charset="-120"/>
              </a:defRPr>
            </a:lvl1pPr>
          </a:lstStyle>
          <a:p>
            <a:pPr>
              <a:defRPr/>
            </a:pPr>
            <a:fld id="{0DCCC182-B8A1-441C-8EF1-9BA65FBDC2A6}" type="slidenum">
              <a:rPr lang="en-US" altLang="zh-TW"/>
              <a:pPr>
                <a:defRPr/>
              </a:pPr>
              <a:t>‹#›</a:t>
            </a:fld>
            <a:endParaRPr lang="zh-TW" altLang="en-US" dirty="0"/>
          </a:p>
        </p:txBody>
      </p:sp>
      <p:sp>
        <p:nvSpPr>
          <p:cNvPr id="5" name="頁尾預留位置 4">
            <a:extLst>
              <a:ext uri="{FF2B5EF4-FFF2-40B4-BE49-F238E27FC236}">
                <a16:creationId xmlns:a16="http://schemas.microsoft.com/office/drawing/2014/main" id="{16B36D7A-91DE-40A0-A416-3707E3474C58}"/>
              </a:ext>
            </a:extLst>
          </p:cNvPr>
          <p:cNvSpPr>
            <a:spLocks noGrp="1"/>
          </p:cNvSpPr>
          <p:nvPr>
            <p:ph type="ftr" sz="quarter" idx="3"/>
          </p:nvPr>
        </p:nvSpPr>
        <p:spPr>
          <a:xfrm>
            <a:off x="1484313" y="6019800"/>
            <a:ext cx="4457700" cy="228600"/>
          </a:xfrm>
          <a:prstGeom prst="rect">
            <a:avLst/>
          </a:prstGeom>
        </p:spPr>
        <p:txBody>
          <a:bodyPr vert="horz" lIns="91440" tIns="45720" rIns="91440" bIns="45720" rtlCol="0" anchor="ctr"/>
          <a:lstStyle>
            <a:lvl1pPr algn="l" rtl="0">
              <a:defRPr sz="825">
                <a:solidFill>
                  <a:schemeClr val="tx1"/>
                </a:solidFill>
                <a:latin typeface="微軟正黑體" panose="020B0604030504040204" pitchFamily="34" charset="-120"/>
                <a:ea typeface="微軟正黑體" panose="020B0604030504040204" pitchFamily="34" charset="-120"/>
              </a:defRPr>
            </a:lvl1pPr>
          </a:lstStyle>
          <a:p>
            <a:pPr>
              <a:defRPr/>
            </a:pPr>
            <a:endParaRPr lang="zh-TW" altLang="en-US"/>
          </a:p>
        </p:txBody>
      </p:sp>
      <p:sp>
        <p:nvSpPr>
          <p:cNvPr id="4" name="日期預留位置 3">
            <a:extLst>
              <a:ext uri="{FF2B5EF4-FFF2-40B4-BE49-F238E27FC236}">
                <a16:creationId xmlns:a16="http://schemas.microsoft.com/office/drawing/2014/main" id="{2AEDA8C8-4343-468A-A975-7B834669444C}"/>
              </a:ext>
            </a:extLst>
          </p:cNvPr>
          <p:cNvSpPr>
            <a:spLocks noGrp="1"/>
          </p:cNvSpPr>
          <p:nvPr>
            <p:ph type="dt" sz="half" idx="2"/>
          </p:nvPr>
        </p:nvSpPr>
        <p:spPr>
          <a:xfrm>
            <a:off x="6056313" y="6019800"/>
            <a:ext cx="1047750" cy="228600"/>
          </a:xfrm>
          <a:prstGeom prst="rect">
            <a:avLst/>
          </a:prstGeom>
        </p:spPr>
        <p:txBody>
          <a:bodyPr vert="horz" lIns="91440" tIns="45720" rIns="91440" bIns="45720" rtlCol="0" anchor="ctr"/>
          <a:lstStyle>
            <a:lvl1pPr algn="l" rtl="0">
              <a:defRPr sz="825">
                <a:solidFill>
                  <a:schemeClr val="tx1"/>
                </a:solidFill>
                <a:latin typeface="微軟正黑體" panose="020B0604030504040204" pitchFamily="34" charset="-120"/>
                <a:ea typeface="微軟正黑體" panose="020B0604030504040204" pitchFamily="34" charset="-120"/>
              </a:defRPr>
            </a:lvl1pPr>
          </a:lstStyle>
          <a:p>
            <a:pPr>
              <a:defRPr/>
            </a:pPr>
            <a:fld id="{E3FFC781-C024-4161-AC86-AF3317DE2A35}" type="datetime1">
              <a:rPr lang="zh-TW" altLang="en-US"/>
              <a:pPr>
                <a:defRPr/>
              </a:pPr>
              <a:t>2024/8/30</a:t>
            </a:fld>
            <a:endParaRPr lang="zh-TW" altLang="en-US" dirty="0"/>
          </a:p>
        </p:txBody>
      </p:sp>
    </p:spTree>
  </p:cSld>
  <p:clrMap bg1="lt1" tx1="dk1" bg2="lt2" tx2="dk2" accent1="accent1" accent2="accent2" accent3="accent3" accent4="accent4" accent5="accent5" accent6="accent6" hlink="hlink" folHlink="folHlink"/>
  <p:sldLayoutIdLst>
    <p:sldLayoutId id="2147487274" r:id="rId1"/>
    <p:sldLayoutId id="2147487275" r:id="rId2"/>
    <p:sldLayoutId id="2147487276" r:id="rId3"/>
    <p:sldLayoutId id="2147487277" r:id="rId4"/>
  </p:sldLayoutIdLst>
  <p:transition spd="med">
    <p:fade/>
  </p:transition>
  <p:txStyles>
    <p:titleStyle>
      <a:lvl1pPr algn="l" defTabSz="685800" rtl="0" eaLnBrk="0" fontAlgn="base" hangingPunct="0">
        <a:lnSpc>
          <a:spcPct val="90000"/>
        </a:lnSpc>
        <a:spcBef>
          <a:spcPct val="0"/>
        </a:spcBef>
        <a:spcAft>
          <a:spcPct val="0"/>
        </a:spcAft>
        <a:defRPr sz="2700" kern="1200">
          <a:solidFill>
            <a:srgbClr val="4D290B"/>
          </a:solidFill>
          <a:latin typeface="微軟正黑體" panose="020B0604030504040204" pitchFamily="34" charset="-120"/>
          <a:ea typeface="微軟正黑體" panose="020B0604030504040204" pitchFamily="34" charset="-120"/>
          <a:cs typeface="+mj-cs"/>
        </a:defRPr>
      </a:lvl1pPr>
      <a:lvl2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2pPr>
      <a:lvl3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3pPr>
      <a:lvl4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4pPr>
      <a:lvl5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5pPr>
      <a:lvl6pPr marL="4572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6pPr>
      <a:lvl7pPr marL="9144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7pPr>
      <a:lvl8pPr marL="13716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8pPr>
      <a:lvl9pPr marL="18288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9pPr>
    </p:titleStyle>
    <p:bodyStyle>
      <a:lvl1pPr marL="260350" indent="-260350" algn="l" defTabSz="685800" rtl="0" eaLnBrk="0" fontAlgn="base" hangingPunct="0">
        <a:spcBef>
          <a:spcPts val="1350"/>
        </a:spcBef>
        <a:spcAft>
          <a:spcPct val="0"/>
        </a:spcAft>
        <a:buFont typeface="Arial" panose="020B0604020202020204" pitchFamily="34" charset="0"/>
        <a:buChar char="•"/>
        <a:defRPr kern="1200">
          <a:solidFill>
            <a:schemeClr val="tx1"/>
          </a:solidFill>
          <a:latin typeface="微軟正黑體" panose="020B0604030504040204" pitchFamily="34" charset="-120"/>
          <a:ea typeface="微軟正黑體" panose="020B0604030504040204" pitchFamily="34" charset="-120"/>
          <a:cs typeface="+mn-cs"/>
        </a:defRPr>
      </a:lvl1pPr>
      <a:lvl2pPr marL="554038" indent="-211138" algn="l" defTabSz="685800" rtl="0" eaLnBrk="0" fontAlgn="base" hangingPunct="0">
        <a:spcBef>
          <a:spcPts val="900"/>
        </a:spcBef>
        <a:spcAft>
          <a:spcPct val="0"/>
        </a:spcAft>
        <a:buFont typeface="Arial" panose="020B0604020202020204" pitchFamily="34" charset="0"/>
        <a:buChar char="•"/>
        <a:defRPr sz="1500" kern="1200">
          <a:solidFill>
            <a:schemeClr val="tx1"/>
          </a:solidFill>
          <a:latin typeface="微軟正黑體" panose="020B0604030504040204" pitchFamily="34" charset="-120"/>
          <a:ea typeface="微軟正黑體" panose="020B0604030504040204" pitchFamily="34" charset="-120"/>
          <a:cs typeface="+mn-cs"/>
        </a:defRPr>
      </a:lvl2pPr>
      <a:lvl3pPr marL="857250" indent="-171450" algn="l" defTabSz="685800" rtl="0" eaLnBrk="0" fontAlgn="base" hangingPunct="0">
        <a:spcBef>
          <a:spcPts val="600"/>
        </a:spcBef>
        <a:spcAft>
          <a:spcPct val="0"/>
        </a:spcAft>
        <a:buFont typeface="Arial" panose="020B0604020202020204" pitchFamily="34" charset="0"/>
        <a:buChar char="•"/>
        <a:defRPr sz="1300" kern="1200">
          <a:solidFill>
            <a:schemeClr val="tx1"/>
          </a:solidFill>
          <a:latin typeface="微軟正黑體" panose="020B0604030504040204" pitchFamily="34" charset="-120"/>
          <a:ea typeface="微軟正黑體" panose="020B0604030504040204" pitchFamily="34" charset="-120"/>
          <a:cs typeface="+mn-cs"/>
        </a:defRPr>
      </a:lvl3pPr>
      <a:lvl4pPr marL="1200150" indent="-171450" algn="l" defTabSz="685800" rtl="0" eaLnBrk="0" fontAlgn="base" hangingPunct="0">
        <a:spcBef>
          <a:spcPts val="450"/>
        </a:spcBef>
        <a:spcAft>
          <a:spcPct val="0"/>
        </a:spcAft>
        <a:buFont typeface="Arial" panose="020B0604020202020204" pitchFamily="34" charset="0"/>
        <a:buChar char="•"/>
        <a:defRPr sz="1200" kern="1200">
          <a:solidFill>
            <a:schemeClr val="tx1"/>
          </a:solidFill>
          <a:latin typeface="微軟正黑體" panose="020B0604030504040204" pitchFamily="34" charset="-120"/>
          <a:ea typeface="微軟正黑體" panose="020B0604030504040204" pitchFamily="34" charset="-120"/>
          <a:cs typeface="+mn-cs"/>
        </a:defRPr>
      </a:lvl4pPr>
      <a:lvl5pPr marL="1543050" indent="-171450" algn="l" defTabSz="685800" rtl="0" eaLnBrk="0" fontAlgn="base" hangingPunct="0">
        <a:spcBef>
          <a:spcPts val="450"/>
        </a:spcBef>
        <a:spcAft>
          <a:spcPct val="0"/>
        </a:spcAft>
        <a:buFont typeface="Arial" panose="020B0604020202020204" pitchFamily="34" charset="0"/>
        <a:buChar char="•"/>
        <a:defRPr sz="1200" kern="1200">
          <a:solidFill>
            <a:schemeClr val="tx1"/>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8pPr>
      <a:lvl9pPr marL="29146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242" name="Google Shape;6;p3">
            <a:extLst>
              <a:ext uri="{FF2B5EF4-FFF2-40B4-BE49-F238E27FC236}">
                <a16:creationId xmlns:a16="http://schemas.microsoft.com/office/drawing/2014/main" id="{3AFFF7BE-0686-452C-94D1-34887B620CC0}"/>
              </a:ext>
            </a:extLst>
          </p:cNvPr>
          <p:cNvCxnSpPr>
            <a:cxnSpLocks noChangeShapeType="1"/>
          </p:cNvCxnSpPr>
          <p:nvPr/>
        </p:nvCxnSpPr>
        <p:spPr bwMode="auto">
          <a:xfrm>
            <a:off x="8763000" y="0"/>
            <a:ext cx="0" cy="6858000"/>
          </a:xfrm>
          <a:prstGeom prst="straightConnector1">
            <a:avLst/>
          </a:prstGeom>
          <a:noFill/>
          <a:ln w="38100">
            <a:solidFill>
              <a:srgbClr val="FEC2AC">
                <a:alpha val="92548"/>
              </a:srgbClr>
            </a:solidFill>
            <a:round/>
            <a:headEnd type="none" w="sm" len="sm"/>
            <a:tailEnd type="none" w="sm" len="sm"/>
          </a:ln>
          <a:extLst>
            <a:ext uri="{909E8E84-426E-40DD-AFC4-6F175D3DCCD1}">
              <a14:hiddenFill xmlns:a14="http://schemas.microsoft.com/office/drawing/2010/main">
                <a:noFill/>
              </a14:hiddenFill>
            </a:ext>
          </a:extLst>
        </p:spPr>
      </p:cxnSp>
      <p:sp>
        <p:nvSpPr>
          <p:cNvPr id="10243" name="Google Shape;7;p3">
            <a:extLst>
              <a:ext uri="{FF2B5EF4-FFF2-40B4-BE49-F238E27FC236}">
                <a16:creationId xmlns:a16="http://schemas.microsoft.com/office/drawing/2014/main" id="{E9BB38E2-E87C-4692-88ED-C302CC459A75}"/>
              </a:ext>
            </a:extLst>
          </p:cNvPr>
          <p:cNvSpPr txBox="1">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b" anchorCtr="0" compatLnSpc="1">
            <a:prstTxWarp prst="textNoShape">
              <a:avLst/>
            </a:prstTxWarp>
          </a:bodyPr>
          <a:lstStyle/>
          <a:p>
            <a:pPr lvl="0"/>
            <a:endParaRPr lang="zh-TW" altLang="zh-TW">
              <a:sym typeface="Arial" panose="020B0604020202020204" pitchFamily="34" charset="0"/>
            </a:endParaRPr>
          </a:p>
        </p:txBody>
      </p:sp>
      <p:sp>
        <p:nvSpPr>
          <p:cNvPr id="10244" name="Google Shape;8;p3">
            <a:extLst>
              <a:ext uri="{FF2B5EF4-FFF2-40B4-BE49-F238E27FC236}">
                <a16:creationId xmlns:a16="http://schemas.microsoft.com/office/drawing/2014/main" id="{837252B7-B18B-4118-8165-EE339719D295}"/>
              </a:ext>
            </a:extLst>
          </p:cNvPr>
          <p:cNvSpPr txBox="1">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zh-TW" altLang="zh-TW">
              <a:sym typeface="Arial" panose="020B0604020202020204" pitchFamily="34" charset="0"/>
            </a:endParaRPr>
          </a:p>
        </p:txBody>
      </p:sp>
      <p:sp>
        <p:nvSpPr>
          <p:cNvPr id="9" name="Google Shape;9;p3">
            <a:extLst>
              <a:ext uri="{FF2B5EF4-FFF2-40B4-BE49-F238E27FC236}">
                <a16:creationId xmlns:a16="http://schemas.microsoft.com/office/drawing/2014/main" id="{D66170B5-AB68-4BE0-BBC1-CD2EDA9B1DC3}"/>
              </a:ext>
            </a:extLst>
          </p:cNvPr>
          <p:cNvSpPr txBox="1">
            <a:spLocks noGrp="1"/>
          </p:cNvSpPr>
          <p:nvPr>
            <p:ph type="dt" idx="10"/>
          </p:nvPr>
        </p:nvSpPr>
        <p:spPr>
          <a:xfrm rot="5400000">
            <a:off x="7589045" y="1081881"/>
            <a:ext cx="2011362" cy="384175"/>
          </a:xfrm>
          <a:prstGeom prst="rect">
            <a:avLst/>
          </a:prstGeom>
          <a:noFill/>
          <a:ln>
            <a:noFill/>
          </a:ln>
        </p:spPr>
        <p:txBody>
          <a:bodyPr vert="horz" wrap="square" lIns="91425" tIns="45700" rIns="91425" bIns="45700" numCol="1" anchor="ctr" anchorCtr="0" compatLnSpc="1">
            <a:prstTxWarp prst="textNoShape">
              <a:avLst/>
            </a:prstTxWarp>
            <a:noAutofit/>
          </a:bodyPr>
          <a:lstStyle>
            <a:lvl1pPr algn="r">
              <a:buClr>
                <a:srgbClr val="000000"/>
              </a:buClr>
              <a:buSzPts val="1400"/>
              <a:buFont typeface="Arial" panose="020B0604020202020204" pitchFamily="34" charset="0"/>
              <a:buNone/>
              <a:defRPr sz="900">
                <a:solidFill>
                  <a:srgbClr val="575F6D"/>
                </a:solidFill>
                <a:latin typeface="Century Schoolbook" panose="02040604050505020304" pitchFamily="18" charset="0"/>
                <a:sym typeface="Century Schoolbook" panose="02040604050505020304" pitchFamily="18" charset="0"/>
              </a:defRPr>
            </a:lvl1pPr>
          </a:lstStyle>
          <a:p>
            <a:pPr>
              <a:defRPr/>
            </a:pPr>
            <a:endParaRPr lang="zh-TW" altLang="zh-TW"/>
          </a:p>
        </p:txBody>
      </p:sp>
      <p:sp>
        <p:nvSpPr>
          <p:cNvPr id="10" name="Google Shape;10;p3">
            <a:extLst>
              <a:ext uri="{FF2B5EF4-FFF2-40B4-BE49-F238E27FC236}">
                <a16:creationId xmlns:a16="http://schemas.microsoft.com/office/drawing/2014/main" id="{B8C53C40-7377-420A-9B6A-BAA6EF6933F8}"/>
              </a:ext>
            </a:extLst>
          </p:cNvPr>
          <p:cNvSpPr txBox="1">
            <a:spLocks noGrp="1"/>
          </p:cNvSpPr>
          <p:nvPr>
            <p:ph type="ftr" idx="11"/>
          </p:nvPr>
        </p:nvSpPr>
        <p:spPr>
          <a:xfrm rot="5400000">
            <a:off x="6989763" y="3736975"/>
            <a:ext cx="3200400" cy="365125"/>
          </a:xfrm>
          <a:prstGeom prst="rect">
            <a:avLst/>
          </a:prstGeom>
          <a:noFill/>
          <a:ln>
            <a:noFill/>
          </a:ln>
        </p:spPr>
        <p:txBody>
          <a:bodyPr vert="horz" wrap="square" lIns="91425" tIns="45700" rIns="91425" bIns="45700" numCol="1" anchor="ctr" anchorCtr="0" compatLnSpc="1">
            <a:prstTxWarp prst="textNoShape">
              <a:avLst/>
            </a:prstTxWarp>
            <a:noAutofit/>
          </a:bodyPr>
          <a:lstStyle>
            <a:lvl1pPr>
              <a:buClr>
                <a:srgbClr val="000000"/>
              </a:buClr>
              <a:buSzPts val="1400"/>
              <a:buFont typeface="Arial" panose="020B0604020202020204" pitchFamily="34" charset="0"/>
              <a:buNone/>
              <a:defRPr sz="900">
                <a:solidFill>
                  <a:srgbClr val="575F6D"/>
                </a:solidFill>
                <a:latin typeface="Century Schoolbook" panose="02040604050505020304" pitchFamily="18" charset="0"/>
                <a:sym typeface="Century Schoolbook" panose="02040604050505020304" pitchFamily="18" charset="0"/>
              </a:defRPr>
            </a:lvl1pPr>
          </a:lstStyle>
          <a:p>
            <a:pPr>
              <a:defRPr/>
            </a:pPr>
            <a:endParaRPr lang="zh-TW" altLang="zh-TW"/>
          </a:p>
        </p:txBody>
      </p:sp>
      <p:cxnSp>
        <p:nvCxnSpPr>
          <p:cNvPr id="10247" name="Google Shape;11;p3">
            <a:extLst>
              <a:ext uri="{FF2B5EF4-FFF2-40B4-BE49-F238E27FC236}">
                <a16:creationId xmlns:a16="http://schemas.microsoft.com/office/drawing/2014/main" id="{7CD80D1B-067F-4ECF-9863-1ECFE6EAC3E4}"/>
              </a:ext>
            </a:extLst>
          </p:cNvPr>
          <p:cNvCxnSpPr>
            <a:cxnSpLocks noChangeShapeType="1"/>
          </p:cNvCxnSpPr>
          <p:nvPr/>
        </p:nvCxnSpPr>
        <p:spPr bwMode="auto">
          <a:xfrm>
            <a:off x="76200" y="0"/>
            <a:ext cx="0" cy="6858000"/>
          </a:xfrm>
          <a:prstGeom prst="straightConnector1">
            <a:avLst/>
          </a:prstGeom>
          <a:noFill/>
          <a:ln w="57150" cmpd="thickThin">
            <a:solidFill>
              <a:srgbClr val="FEC2AC"/>
            </a:solidFill>
            <a:round/>
            <a:headEnd type="none" w="sm" len="sm"/>
            <a:tailEnd type="none" w="sm" len="sm"/>
          </a:ln>
          <a:extLst>
            <a:ext uri="{909E8E84-426E-40DD-AFC4-6F175D3DCCD1}">
              <a14:hiddenFill xmlns:a14="http://schemas.microsoft.com/office/drawing/2010/main">
                <a:noFill/>
              </a14:hiddenFill>
            </a:ext>
          </a:extLst>
        </p:spPr>
      </p:cxnSp>
      <p:cxnSp>
        <p:nvCxnSpPr>
          <p:cNvPr id="10248" name="Google Shape;12;p3">
            <a:extLst>
              <a:ext uri="{FF2B5EF4-FFF2-40B4-BE49-F238E27FC236}">
                <a16:creationId xmlns:a16="http://schemas.microsoft.com/office/drawing/2014/main" id="{C8B3EFBB-F840-4DB5-B32C-3EE24C741D0F}"/>
              </a:ext>
            </a:extLst>
          </p:cNvPr>
          <p:cNvCxnSpPr>
            <a:cxnSpLocks noChangeShapeType="1"/>
          </p:cNvCxnSpPr>
          <p:nvPr/>
        </p:nvCxnSpPr>
        <p:spPr bwMode="auto">
          <a:xfrm>
            <a:off x="8991600" y="0"/>
            <a:ext cx="0" cy="6858000"/>
          </a:xfrm>
          <a:prstGeom prst="straightConnector1">
            <a:avLst/>
          </a:prstGeom>
          <a:noFill/>
          <a:ln w="19050">
            <a:solidFill>
              <a:schemeClr val="accent1"/>
            </a:solidFill>
            <a:round/>
            <a:headEnd type="none" w="sm" len="sm"/>
            <a:tailEnd type="none" w="sm" len="sm"/>
          </a:ln>
          <a:extLst>
            <a:ext uri="{909E8E84-426E-40DD-AFC4-6F175D3DCCD1}">
              <a14:hiddenFill xmlns:a14="http://schemas.microsoft.com/office/drawing/2010/main">
                <a:noFill/>
              </a14:hiddenFill>
            </a:ext>
          </a:extLst>
        </p:spPr>
      </p:cxnSp>
      <p:sp>
        <p:nvSpPr>
          <p:cNvPr id="13" name="Google Shape;13;p3">
            <a:extLst>
              <a:ext uri="{FF2B5EF4-FFF2-40B4-BE49-F238E27FC236}">
                <a16:creationId xmlns:a16="http://schemas.microsoft.com/office/drawing/2014/main" id="{69D800AF-D89C-4853-970A-B8EDC5FA1ADA}"/>
              </a:ext>
            </a:extLst>
          </p:cNvPr>
          <p:cNvSpPr/>
          <p:nvPr/>
        </p:nvSpPr>
        <p:spPr>
          <a:xfrm>
            <a:off x="8839200" y="0"/>
            <a:ext cx="304800" cy="6858000"/>
          </a:xfrm>
          <a:prstGeom prst="rect">
            <a:avLst/>
          </a:prstGeom>
          <a:solidFill>
            <a:srgbClr val="FEC2AC">
              <a:alpha val="86274"/>
            </a:srgbClr>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cxnSp>
        <p:nvCxnSpPr>
          <p:cNvPr id="10250" name="Google Shape;14;p3">
            <a:extLst>
              <a:ext uri="{FF2B5EF4-FFF2-40B4-BE49-F238E27FC236}">
                <a16:creationId xmlns:a16="http://schemas.microsoft.com/office/drawing/2014/main" id="{DAE9198E-FA34-4ED9-AFDE-26BA33637FA0}"/>
              </a:ext>
            </a:extLst>
          </p:cNvPr>
          <p:cNvCxnSpPr>
            <a:cxnSpLocks noChangeShapeType="1"/>
          </p:cNvCxnSpPr>
          <p:nvPr/>
        </p:nvCxnSpPr>
        <p:spPr bwMode="auto">
          <a:xfrm>
            <a:off x="8915400" y="0"/>
            <a:ext cx="0" cy="6858000"/>
          </a:xfrm>
          <a:prstGeom prst="straightConnector1">
            <a:avLst/>
          </a:prstGeom>
          <a:noFill/>
          <a:ln w="9525">
            <a:solidFill>
              <a:schemeClr val="accent1"/>
            </a:solidFill>
            <a:round/>
            <a:headEnd type="none" w="sm" len="sm"/>
            <a:tailEnd type="none" w="sm" len="sm"/>
          </a:ln>
          <a:extLst>
            <a:ext uri="{909E8E84-426E-40DD-AFC4-6F175D3DCCD1}">
              <a14:hiddenFill xmlns:a14="http://schemas.microsoft.com/office/drawing/2010/main">
                <a:noFill/>
              </a14:hiddenFill>
            </a:ext>
          </a:extLst>
        </p:spPr>
      </p:cxnSp>
      <p:sp>
        <p:nvSpPr>
          <p:cNvPr id="15" name="Google Shape;15;p3">
            <a:extLst>
              <a:ext uri="{FF2B5EF4-FFF2-40B4-BE49-F238E27FC236}">
                <a16:creationId xmlns:a16="http://schemas.microsoft.com/office/drawing/2014/main" id="{DC59233F-4752-40AD-8EB2-A505AB10D6E0}"/>
              </a:ext>
            </a:extLst>
          </p:cNvPr>
          <p:cNvSpPr/>
          <p:nvPr/>
        </p:nvSpPr>
        <p:spPr>
          <a:xfrm>
            <a:off x="8156575" y="5715000"/>
            <a:ext cx="549275" cy="549275"/>
          </a:xfrm>
          <a:prstGeom prst="ellipse">
            <a:avLst/>
          </a:prstGeom>
          <a:solidFill>
            <a:schemeClr val="accent1"/>
          </a:solidFill>
          <a:ln>
            <a:noFill/>
          </a:ln>
        </p:spPr>
        <p:txBody>
          <a:bodyPr lIns="68569" tIns="34275" rIns="68569" bIns="34275" anchor="ct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a:buClr>
                <a:srgbClr val="000000"/>
              </a:buClr>
              <a:buSzPts val="1800"/>
              <a:buFont typeface="Arial" panose="020B0604020202020204" pitchFamily="34" charset="0"/>
              <a:buNone/>
              <a:defRPr/>
            </a:pPr>
            <a:endParaRPr lang="zh-TW" altLang="zh-TW" sz="1300">
              <a:solidFill>
                <a:srgbClr val="FFFFFF"/>
              </a:solidFill>
              <a:latin typeface="Century Schoolbook" panose="02040604050505020304" pitchFamily="18" charset="0"/>
              <a:sym typeface="Century Schoolbook" panose="02040604050505020304" pitchFamily="18" charset="0"/>
            </a:endParaRPr>
          </a:p>
        </p:txBody>
      </p:sp>
      <p:sp>
        <p:nvSpPr>
          <p:cNvPr id="16" name="Google Shape;16;p3">
            <a:extLst>
              <a:ext uri="{FF2B5EF4-FFF2-40B4-BE49-F238E27FC236}">
                <a16:creationId xmlns:a16="http://schemas.microsoft.com/office/drawing/2014/main" id="{E04D54A6-FFE2-4C0E-A6A0-DADEBA599C7A}"/>
              </a:ext>
            </a:extLst>
          </p:cNvPr>
          <p:cNvSpPr txBox="1">
            <a:spLocks noGrp="1"/>
          </p:cNvSpPr>
          <p:nvPr>
            <p:ph type="sldNum" idx="12"/>
          </p:nvPr>
        </p:nvSpPr>
        <p:spPr>
          <a:xfrm>
            <a:off x="8129588" y="5734050"/>
            <a:ext cx="609600" cy="520700"/>
          </a:xfrm>
          <a:prstGeom prst="rect">
            <a:avLst/>
          </a:prstGeom>
          <a:noFill/>
          <a:ln>
            <a:noFill/>
          </a:ln>
        </p:spPr>
        <p:txBody>
          <a:bodyPr vert="horz" wrap="square" lIns="91425" tIns="45700" rIns="91425" bIns="45700" numCol="1" anchor="ctr" anchorCtr="0" compatLnSpc="1">
            <a:prstTxWarp prst="textNoShape">
              <a:avLst/>
            </a:prstTxWarp>
            <a:noAutofit/>
          </a:bodyPr>
          <a:lstStyle>
            <a:lvl1pPr algn="ctr">
              <a:buClr>
                <a:srgbClr val="000000"/>
              </a:buClr>
              <a:buSzPts val="1400"/>
              <a:buFont typeface="Arial" panose="020B0604020202020204" pitchFamily="34" charset="0"/>
              <a:buNone/>
              <a:defRPr sz="1000" b="1">
                <a:solidFill>
                  <a:srgbClr val="FFFFFF"/>
                </a:solidFill>
                <a:latin typeface="Century Schoolbook" panose="02040604050505020304" pitchFamily="18" charset="0"/>
                <a:sym typeface="Century Schoolbook" panose="02040604050505020304" pitchFamily="18" charset="0"/>
              </a:defRPr>
            </a:lvl1pPr>
          </a:lstStyle>
          <a:p>
            <a:pPr>
              <a:defRPr/>
            </a:pPr>
            <a:fld id="{616EB24F-B3B5-4ADC-9ADE-766178BB3319}" type="slidenum">
              <a:rPr lang="en-US" altLang="zh-TW"/>
              <a:pPr>
                <a:defRPr/>
              </a:pPr>
              <a:t>‹#›</a:t>
            </a:fld>
            <a:endParaRPr lang="zh-TW" altLang="en-US"/>
          </a:p>
        </p:txBody>
      </p:sp>
    </p:spTree>
  </p:cSld>
  <p:clrMap bg1="lt1" tx1="dk1" bg2="dk2" tx2="lt2" accent1="accent1" accent2="accent2" accent3="accent3" accent4="accent4" accent5="accent5" accent6="accent6" hlink="hlink" folHlink="folHlink"/>
  <p:sldLayoutIdLst>
    <p:sldLayoutId id="2147487278" r:id="rId1"/>
    <p:sldLayoutId id="2147487167" r:id="rId2"/>
    <p:sldLayoutId id="2147487168" r:id="rId3"/>
    <p:sldLayoutId id="2147487279" r:id="rId4"/>
    <p:sldLayoutId id="2147487169" r:id="rId5"/>
    <p:sldLayoutId id="2147487170" r:id="rId6"/>
    <p:sldLayoutId id="2147487171" r:id="rId7"/>
    <p:sldLayoutId id="2147487280" r:id="rId8"/>
    <p:sldLayoutId id="2147487281" r:id="rId9"/>
    <p:sldLayoutId id="2147487172" r:id="rId10"/>
    <p:sldLayoutId id="2147487173"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標題版面配置區 1">
            <a:extLst>
              <a:ext uri="{FF2B5EF4-FFF2-40B4-BE49-F238E27FC236}">
                <a16:creationId xmlns:a16="http://schemas.microsoft.com/office/drawing/2014/main" id="{5876DB76-8A2F-4758-9DB1-2411CC04C44E}"/>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1267" name="文字版面配置區 2">
            <a:extLst>
              <a:ext uri="{FF2B5EF4-FFF2-40B4-BE49-F238E27FC236}">
                <a16:creationId xmlns:a16="http://schemas.microsoft.com/office/drawing/2014/main" id="{30AAF608-ECE3-4ED0-91F7-81B8E197398B}"/>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4B66046-8327-47CC-9381-B197B8BA8A7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189C3688-EC10-44F4-A90A-6D081217746C}" type="datetimeFigureOut">
              <a:rPr lang="zh-TW" altLang="en-US"/>
              <a:pPr>
                <a:defRPr/>
              </a:pPr>
              <a:t>2024/8/30</a:t>
            </a:fld>
            <a:endParaRPr lang="zh-TW" altLang="en-US"/>
          </a:p>
        </p:txBody>
      </p:sp>
      <p:sp>
        <p:nvSpPr>
          <p:cNvPr id="5" name="頁尾版面配置區 4">
            <a:extLst>
              <a:ext uri="{FF2B5EF4-FFF2-40B4-BE49-F238E27FC236}">
                <a16:creationId xmlns:a16="http://schemas.microsoft.com/office/drawing/2014/main" id="{759B39D4-F4EF-45D0-8907-B5A30B78FE9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zh-TW" altLang="en-US"/>
          </a:p>
        </p:txBody>
      </p:sp>
      <p:sp>
        <p:nvSpPr>
          <p:cNvPr id="6" name="投影片編號版面配置區 5">
            <a:extLst>
              <a:ext uri="{FF2B5EF4-FFF2-40B4-BE49-F238E27FC236}">
                <a16:creationId xmlns:a16="http://schemas.microsoft.com/office/drawing/2014/main" id="{B2D2BC5B-4C4D-4A88-BD13-A04A66D1FEC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F923041-F88F-4B16-ADFF-CC3D968CD382}"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174" r:id="rId1"/>
    <p:sldLayoutId id="2147487175" r:id="rId2"/>
    <p:sldLayoutId id="2147487176" r:id="rId3"/>
    <p:sldLayoutId id="2147487177" r:id="rId4"/>
    <p:sldLayoutId id="2147487178" r:id="rId5"/>
    <p:sldLayoutId id="2147487179" r:id="rId6"/>
    <p:sldLayoutId id="2147487180" r:id="rId7"/>
    <p:sldLayoutId id="2147487181" r:id="rId8"/>
    <p:sldLayoutId id="2147487182" r:id="rId9"/>
    <p:sldLayoutId id="2147487183" r:id="rId10"/>
    <p:sldLayoutId id="2147487184"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2290" name="標題預留位置 1">
            <a:extLst>
              <a:ext uri="{FF2B5EF4-FFF2-40B4-BE49-F238E27FC236}">
                <a16:creationId xmlns:a16="http://schemas.microsoft.com/office/drawing/2014/main" id="{F383A3D4-406B-4A22-A947-771F2F5DF816}"/>
              </a:ext>
            </a:extLst>
          </p:cNvPr>
          <p:cNvSpPr>
            <a:spLocks noGrp="1"/>
          </p:cNvSpPr>
          <p:nvPr>
            <p:ph type="title"/>
          </p:nvPr>
        </p:nvSpPr>
        <p:spPr bwMode="auto">
          <a:xfrm>
            <a:off x="798513" y="304800"/>
            <a:ext cx="7543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12291" name="文字預留位置 2">
            <a:extLst>
              <a:ext uri="{FF2B5EF4-FFF2-40B4-BE49-F238E27FC236}">
                <a16:creationId xmlns:a16="http://schemas.microsoft.com/office/drawing/2014/main" id="{ECE20025-B8D5-4ED6-8714-042A61DAF784}"/>
              </a:ext>
            </a:extLst>
          </p:cNvPr>
          <p:cNvSpPr>
            <a:spLocks noGrp="1"/>
          </p:cNvSpPr>
          <p:nvPr>
            <p:ph type="body" idx="1"/>
          </p:nvPr>
        </p:nvSpPr>
        <p:spPr bwMode="auto">
          <a:xfrm>
            <a:off x="798513" y="1752600"/>
            <a:ext cx="7543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投影片編號預留位置 5">
            <a:extLst>
              <a:ext uri="{FF2B5EF4-FFF2-40B4-BE49-F238E27FC236}">
                <a16:creationId xmlns:a16="http://schemas.microsoft.com/office/drawing/2014/main" id="{3C3D8AD8-EC41-4901-8A63-9ACBFBF7959C}"/>
              </a:ext>
            </a:extLst>
          </p:cNvPr>
          <p:cNvSpPr>
            <a:spLocks noGrp="1"/>
          </p:cNvSpPr>
          <p:nvPr>
            <p:ph type="sldNum" sz="quarter" idx="4"/>
          </p:nvPr>
        </p:nvSpPr>
        <p:spPr>
          <a:xfrm>
            <a:off x="798513" y="6019800"/>
            <a:ext cx="571500" cy="228600"/>
          </a:xfrm>
          <a:prstGeom prst="rect">
            <a:avLst/>
          </a:prstGeom>
        </p:spPr>
        <p:txBody>
          <a:bodyPr vert="horz" lIns="91440" tIns="45720" rIns="91440" bIns="45720" rtlCol="0" anchor="ctr"/>
          <a:lstStyle>
            <a:lvl1pPr algn="l" rtl="0">
              <a:defRPr sz="825">
                <a:solidFill>
                  <a:schemeClr val="tx1"/>
                </a:solidFill>
                <a:latin typeface="微軟正黑體" panose="020B0604030504040204" pitchFamily="34" charset="-120"/>
                <a:ea typeface="微軟正黑體" panose="020B0604030504040204" pitchFamily="34" charset="-120"/>
              </a:defRPr>
            </a:lvl1pPr>
          </a:lstStyle>
          <a:p>
            <a:pPr>
              <a:defRPr/>
            </a:pPr>
            <a:fld id="{5D08603D-4B1B-4799-BC1B-AF4D579D2A14}" type="slidenum">
              <a:rPr lang="en-US" altLang="zh-TW"/>
              <a:pPr>
                <a:defRPr/>
              </a:pPr>
              <a:t>‹#›</a:t>
            </a:fld>
            <a:endParaRPr lang="zh-TW" altLang="en-US" dirty="0"/>
          </a:p>
        </p:txBody>
      </p:sp>
      <p:sp>
        <p:nvSpPr>
          <p:cNvPr id="5" name="頁尾預留位置 4">
            <a:extLst>
              <a:ext uri="{FF2B5EF4-FFF2-40B4-BE49-F238E27FC236}">
                <a16:creationId xmlns:a16="http://schemas.microsoft.com/office/drawing/2014/main" id="{6FBC76A4-DDAB-4388-94F3-4F9C66F333C9}"/>
              </a:ext>
            </a:extLst>
          </p:cNvPr>
          <p:cNvSpPr>
            <a:spLocks noGrp="1"/>
          </p:cNvSpPr>
          <p:nvPr>
            <p:ph type="ftr" sz="quarter" idx="3"/>
          </p:nvPr>
        </p:nvSpPr>
        <p:spPr>
          <a:xfrm>
            <a:off x="1484313" y="6019800"/>
            <a:ext cx="4457700" cy="228600"/>
          </a:xfrm>
          <a:prstGeom prst="rect">
            <a:avLst/>
          </a:prstGeom>
        </p:spPr>
        <p:txBody>
          <a:bodyPr vert="horz" lIns="91440" tIns="45720" rIns="91440" bIns="45720" rtlCol="0" anchor="ctr"/>
          <a:lstStyle>
            <a:lvl1pPr algn="l" rtl="0">
              <a:defRPr sz="825">
                <a:solidFill>
                  <a:schemeClr val="tx1"/>
                </a:solidFill>
                <a:latin typeface="微軟正黑體" panose="020B0604030504040204" pitchFamily="34" charset="-120"/>
                <a:ea typeface="微軟正黑體" panose="020B0604030504040204" pitchFamily="34" charset="-120"/>
              </a:defRPr>
            </a:lvl1pPr>
          </a:lstStyle>
          <a:p>
            <a:pPr>
              <a:defRPr/>
            </a:pPr>
            <a:endParaRPr lang="zh-TW" altLang="en-US"/>
          </a:p>
        </p:txBody>
      </p:sp>
      <p:sp>
        <p:nvSpPr>
          <p:cNvPr id="4" name="日期預留位置 3">
            <a:extLst>
              <a:ext uri="{FF2B5EF4-FFF2-40B4-BE49-F238E27FC236}">
                <a16:creationId xmlns:a16="http://schemas.microsoft.com/office/drawing/2014/main" id="{7E5F7E6E-2BBC-4D8A-9674-4AFEC565A394}"/>
              </a:ext>
            </a:extLst>
          </p:cNvPr>
          <p:cNvSpPr>
            <a:spLocks noGrp="1"/>
          </p:cNvSpPr>
          <p:nvPr>
            <p:ph type="dt" sz="half" idx="2"/>
          </p:nvPr>
        </p:nvSpPr>
        <p:spPr>
          <a:xfrm>
            <a:off x="6056313" y="6019800"/>
            <a:ext cx="1047750" cy="228600"/>
          </a:xfrm>
          <a:prstGeom prst="rect">
            <a:avLst/>
          </a:prstGeom>
        </p:spPr>
        <p:txBody>
          <a:bodyPr vert="horz" lIns="91440" tIns="45720" rIns="91440" bIns="45720" rtlCol="0" anchor="ctr"/>
          <a:lstStyle>
            <a:lvl1pPr algn="l" rtl="0">
              <a:defRPr sz="825">
                <a:solidFill>
                  <a:schemeClr val="tx1"/>
                </a:solidFill>
                <a:latin typeface="微軟正黑體" panose="020B0604030504040204" pitchFamily="34" charset="-120"/>
                <a:ea typeface="微軟正黑體" panose="020B0604030504040204" pitchFamily="34" charset="-120"/>
              </a:defRPr>
            </a:lvl1pPr>
          </a:lstStyle>
          <a:p>
            <a:pPr>
              <a:defRPr/>
            </a:pPr>
            <a:fld id="{E3FFC781-C024-4161-AC86-AF3317DE2A35}" type="datetime1">
              <a:rPr lang="zh-TW" altLang="en-US"/>
              <a:pPr>
                <a:defRPr/>
              </a:pPr>
              <a:t>2024/8/30</a:t>
            </a:fld>
            <a:endParaRPr lang="zh-TW" altLang="en-US" dirty="0"/>
          </a:p>
        </p:txBody>
      </p:sp>
    </p:spTree>
  </p:cSld>
  <p:clrMap bg1="lt1" tx1="dk1" bg2="lt2" tx2="dk2" accent1="accent1" accent2="accent2" accent3="accent3" accent4="accent4" accent5="accent5" accent6="accent6" hlink="hlink" folHlink="folHlink"/>
  <p:sldLayoutIdLst>
    <p:sldLayoutId id="2147487282" r:id="rId1"/>
    <p:sldLayoutId id="2147487284" r:id="rId2"/>
    <p:sldLayoutId id="2147487285" r:id="rId3"/>
    <p:sldLayoutId id="2147487286" r:id="rId4"/>
  </p:sldLayoutIdLst>
  <p:transition spd="med">
    <p:fade/>
  </p:transition>
  <p:txStyles>
    <p:titleStyle>
      <a:lvl1pPr algn="l" defTabSz="685800" rtl="0" eaLnBrk="0" fontAlgn="base" hangingPunct="0">
        <a:lnSpc>
          <a:spcPct val="90000"/>
        </a:lnSpc>
        <a:spcBef>
          <a:spcPct val="0"/>
        </a:spcBef>
        <a:spcAft>
          <a:spcPct val="0"/>
        </a:spcAft>
        <a:defRPr sz="2700" kern="1200">
          <a:solidFill>
            <a:srgbClr val="4D290B"/>
          </a:solidFill>
          <a:latin typeface="微軟正黑體" panose="020B0604030504040204" pitchFamily="34" charset="-120"/>
          <a:ea typeface="微軟正黑體" panose="020B0604030504040204" pitchFamily="34" charset="-120"/>
          <a:cs typeface="+mj-cs"/>
        </a:defRPr>
      </a:lvl1pPr>
      <a:lvl2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2pPr>
      <a:lvl3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3pPr>
      <a:lvl4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4pPr>
      <a:lvl5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5pPr>
      <a:lvl6pPr marL="4572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6pPr>
      <a:lvl7pPr marL="9144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7pPr>
      <a:lvl8pPr marL="13716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8pPr>
      <a:lvl9pPr marL="18288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9pPr>
    </p:titleStyle>
    <p:bodyStyle>
      <a:lvl1pPr marL="260350" indent="-260350" algn="l" defTabSz="685800" rtl="0" eaLnBrk="0" fontAlgn="base" hangingPunct="0">
        <a:spcBef>
          <a:spcPts val="1350"/>
        </a:spcBef>
        <a:spcAft>
          <a:spcPct val="0"/>
        </a:spcAft>
        <a:buFont typeface="Arial" panose="020B0604020202020204" pitchFamily="34" charset="0"/>
        <a:buChar char="•"/>
        <a:defRPr kern="1200">
          <a:solidFill>
            <a:schemeClr val="tx1"/>
          </a:solidFill>
          <a:latin typeface="微軟正黑體" panose="020B0604030504040204" pitchFamily="34" charset="-120"/>
          <a:ea typeface="微軟正黑體" panose="020B0604030504040204" pitchFamily="34" charset="-120"/>
          <a:cs typeface="+mn-cs"/>
        </a:defRPr>
      </a:lvl1pPr>
      <a:lvl2pPr marL="554038" indent="-211138" algn="l" defTabSz="685800" rtl="0" eaLnBrk="0" fontAlgn="base" hangingPunct="0">
        <a:spcBef>
          <a:spcPts val="900"/>
        </a:spcBef>
        <a:spcAft>
          <a:spcPct val="0"/>
        </a:spcAft>
        <a:buFont typeface="Arial" panose="020B0604020202020204" pitchFamily="34" charset="0"/>
        <a:buChar char="•"/>
        <a:defRPr sz="1500" kern="1200">
          <a:solidFill>
            <a:schemeClr val="tx1"/>
          </a:solidFill>
          <a:latin typeface="微軟正黑體" panose="020B0604030504040204" pitchFamily="34" charset="-120"/>
          <a:ea typeface="微軟正黑體" panose="020B0604030504040204" pitchFamily="34" charset="-120"/>
          <a:cs typeface="+mn-cs"/>
        </a:defRPr>
      </a:lvl2pPr>
      <a:lvl3pPr marL="857250" indent="-171450" algn="l" defTabSz="685800" rtl="0" eaLnBrk="0" fontAlgn="base" hangingPunct="0">
        <a:spcBef>
          <a:spcPts val="600"/>
        </a:spcBef>
        <a:spcAft>
          <a:spcPct val="0"/>
        </a:spcAft>
        <a:buFont typeface="Arial" panose="020B0604020202020204" pitchFamily="34" charset="0"/>
        <a:buChar char="•"/>
        <a:defRPr sz="1300" kern="1200">
          <a:solidFill>
            <a:schemeClr val="tx1"/>
          </a:solidFill>
          <a:latin typeface="微軟正黑體" panose="020B0604030504040204" pitchFamily="34" charset="-120"/>
          <a:ea typeface="微軟正黑體" panose="020B0604030504040204" pitchFamily="34" charset="-120"/>
          <a:cs typeface="+mn-cs"/>
        </a:defRPr>
      </a:lvl3pPr>
      <a:lvl4pPr marL="1200150" indent="-171450" algn="l" defTabSz="685800" rtl="0" eaLnBrk="0" fontAlgn="base" hangingPunct="0">
        <a:spcBef>
          <a:spcPts val="450"/>
        </a:spcBef>
        <a:spcAft>
          <a:spcPct val="0"/>
        </a:spcAft>
        <a:buFont typeface="Arial" panose="020B0604020202020204" pitchFamily="34" charset="0"/>
        <a:buChar char="•"/>
        <a:defRPr sz="1200" kern="1200">
          <a:solidFill>
            <a:schemeClr val="tx1"/>
          </a:solidFill>
          <a:latin typeface="微軟正黑體" panose="020B0604030504040204" pitchFamily="34" charset="-120"/>
          <a:ea typeface="微軟正黑體" panose="020B0604030504040204" pitchFamily="34" charset="-120"/>
          <a:cs typeface="+mn-cs"/>
        </a:defRPr>
      </a:lvl4pPr>
      <a:lvl5pPr marL="1543050" indent="-171450" algn="l" defTabSz="685800" rtl="0" eaLnBrk="0" fontAlgn="base" hangingPunct="0">
        <a:spcBef>
          <a:spcPts val="450"/>
        </a:spcBef>
        <a:spcAft>
          <a:spcPct val="0"/>
        </a:spcAft>
        <a:buFont typeface="Arial" panose="020B0604020202020204" pitchFamily="34" charset="0"/>
        <a:buChar char="•"/>
        <a:defRPr sz="1200" kern="1200">
          <a:solidFill>
            <a:schemeClr val="tx1"/>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8pPr>
      <a:lvl9pPr marL="29146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7000"/>
            <a:lum/>
          </a:blip>
          <a:srcRect/>
          <a:stretch>
            <a:fillRect l="-3000" r="-3000" b="-12000"/>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538C9-7565-4210-9E92-7831B161B5B7}" type="datetimeFigureOut">
              <a:rPr lang="zh-TW" altLang="en-US" smtClean="0"/>
              <a:pPr/>
              <a:t>2024/8/30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33D5D1-A270-4ED8-836E-2A3281199BC1}" type="slidenum">
              <a:rPr lang="zh-TW" altLang="en-US" smtClean="0"/>
              <a:pPr/>
              <a:t>‹#›</a:t>
            </a:fld>
            <a:endParaRPr lang="zh-TW" altLang="en-US"/>
          </a:p>
        </p:txBody>
      </p:sp>
    </p:spTree>
    <p:extLst>
      <p:ext uri="{BB962C8B-B14F-4D97-AF65-F5344CB8AC3E}">
        <p14:creationId xmlns:p14="http://schemas.microsoft.com/office/powerpoint/2010/main" val="1720235540"/>
      </p:ext>
    </p:extLst>
  </p:cSld>
  <p:clrMap bg1="lt1" tx1="dk1" bg2="lt2" tx2="dk2" accent1="accent1" accent2="accent2" accent3="accent3" accent4="accent4" accent5="accent5" accent6="accent6" hlink="hlink" folHlink="folHlink"/>
  <p:sldLayoutIdLst>
    <p:sldLayoutId id="2147487399" r:id="rId1"/>
    <p:sldLayoutId id="2147487400" r:id="rId2"/>
    <p:sldLayoutId id="2147487401" r:id="rId3"/>
    <p:sldLayoutId id="2147487402" r:id="rId4"/>
    <p:sldLayoutId id="2147487403" r:id="rId5"/>
    <p:sldLayoutId id="2147487404" r:id="rId6"/>
    <p:sldLayoutId id="2147487405" r:id="rId7"/>
    <p:sldLayoutId id="2147487406" r:id="rId8"/>
    <p:sldLayoutId id="2147487407" r:id="rId9"/>
    <p:sldLayoutId id="2147487408" r:id="rId10"/>
    <p:sldLayoutId id="21474874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8/30/2024</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47787711"/>
      </p:ext>
    </p:extLst>
  </p:cSld>
  <p:clrMap bg1="lt1" tx1="dk1" bg2="lt2" tx2="dk2" accent1="accent1" accent2="accent2" accent3="accent3" accent4="accent4" accent5="accent5" accent6="accent6" hlink="hlink" folHlink="folHlink"/>
  <p:sldLayoutIdLst>
    <p:sldLayoutId id="2147487411" r:id="rId1"/>
    <p:sldLayoutId id="2147487412" r:id="rId2"/>
    <p:sldLayoutId id="2147487413" r:id="rId3"/>
    <p:sldLayoutId id="2147487414" r:id="rId4"/>
    <p:sldLayoutId id="2147487415" r:id="rId5"/>
    <p:sldLayoutId id="2147487416" r:id="rId6"/>
    <p:sldLayoutId id="2147487417" r:id="rId7"/>
    <p:sldLayoutId id="2147487418" r:id="rId8"/>
    <p:sldLayoutId id="2147487419" r:id="rId9"/>
    <p:sldLayoutId id="2147487420" r:id="rId10"/>
    <p:sldLayoutId id="214748742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2290" name="標題預留位置 1">
            <a:extLst>
              <a:ext uri="{FF2B5EF4-FFF2-40B4-BE49-F238E27FC236}">
                <a16:creationId xmlns:a16="http://schemas.microsoft.com/office/drawing/2014/main" id="{F383A3D4-406B-4A22-A947-771F2F5DF816}"/>
              </a:ext>
            </a:extLst>
          </p:cNvPr>
          <p:cNvSpPr>
            <a:spLocks noGrp="1"/>
          </p:cNvSpPr>
          <p:nvPr>
            <p:ph type="title"/>
          </p:nvPr>
        </p:nvSpPr>
        <p:spPr bwMode="auto">
          <a:xfrm>
            <a:off x="798513" y="304800"/>
            <a:ext cx="7543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12291" name="文字預留位置 2">
            <a:extLst>
              <a:ext uri="{FF2B5EF4-FFF2-40B4-BE49-F238E27FC236}">
                <a16:creationId xmlns:a16="http://schemas.microsoft.com/office/drawing/2014/main" id="{ECE20025-B8D5-4ED6-8714-042A61DAF784}"/>
              </a:ext>
            </a:extLst>
          </p:cNvPr>
          <p:cNvSpPr>
            <a:spLocks noGrp="1"/>
          </p:cNvSpPr>
          <p:nvPr>
            <p:ph type="body" idx="1"/>
          </p:nvPr>
        </p:nvSpPr>
        <p:spPr bwMode="auto">
          <a:xfrm>
            <a:off x="798513" y="1752600"/>
            <a:ext cx="7543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投影片編號預留位置 5">
            <a:extLst>
              <a:ext uri="{FF2B5EF4-FFF2-40B4-BE49-F238E27FC236}">
                <a16:creationId xmlns:a16="http://schemas.microsoft.com/office/drawing/2014/main" id="{3C3D8AD8-EC41-4901-8A63-9ACBFBF7959C}"/>
              </a:ext>
            </a:extLst>
          </p:cNvPr>
          <p:cNvSpPr>
            <a:spLocks noGrp="1"/>
          </p:cNvSpPr>
          <p:nvPr>
            <p:ph type="sldNum" sz="quarter" idx="4"/>
          </p:nvPr>
        </p:nvSpPr>
        <p:spPr>
          <a:xfrm>
            <a:off x="798513" y="6019800"/>
            <a:ext cx="571500" cy="228600"/>
          </a:xfrm>
          <a:prstGeom prst="rect">
            <a:avLst/>
          </a:prstGeom>
        </p:spPr>
        <p:txBody>
          <a:bodyPr vert="horz" lIns="91440" tIns="45720" rIns="91440" bIns="45720" rtlCol="0" anchor="ctr"/>
          <a:lstStyle>
            <a:lvl1pPr algn="l" rtl="0">
              <a:defRPr sz="825">
                <a:solidFill>
                  <a:schemeClr val="tx1"/>
                </a:solidFill>
                <a:latin typeface="微軟正黑體" panose="020B0604030504040204" pitchFamily="34" charset="-120"/>
                <a:ea typeface="微軟正黑體" panose="020B0604030504040204" pitchFamily="34" charset="-120"/>
              </a:defRPr>
            </a:lvl1pPr>
          </a:lstStyle>
          <a:p>
            <a:pPr>
              <a:defRPr/>
            </a:pPr>
            <a:fld id="{5D08603D-4B1B-4799-BC1B-AF4D579D2A14}" type="slidenum">
              <a:rPr lang="en-US" altLang="zh-TW"/>
              <a:pPr>
                <a:defRPr/>
              </a:pPr>
              <a:t>‹#›</a:t>
            </a:fld>
            <a:endParaRPr lang="zh-TW" altLang="en-US" dirty="0"/>
          </a:p>
        </p:txBody>
      </p:sp>
      <p:sp>
        <p:nvSpPr>
          <p:cNvPr id="5" name="頁尾預留位置 4">
            <a:extLst>
              <a:ext uri="{FF2B5EF4-FFF2-40B4-BE49-F238E27FC236}">
                <a16:creationId xmlns:a16="http://schemas.microsoft.com/office/drawing/2014/main" id="{6FBC76A4-DDAB-4388-94F3-4F9C66F333C9}"/>
              </a:ext>
            </a:extLst>
          </p:cNvPr>
          <p:cNvSpPr>
            <a:spLocks noGrp="1"/>
          </p:cNvSpPr>
          <p:nvPr>
            <p:ph type="ftr" sz="quarter" idx="3"/>
          </p:nvPr>
        </p:nvSpPr>
        <p:spPr>
          <a:xfrm>
            <a:off x="1484313" y="6019800"/>
            <a:ext cx="4457700" cy="228600"/>
          </a:xfrm>
          <a:prstGeom prst="rect">
            <a:avLst/>
          </a:prstGeom>
        </p:spPr>
        <p:txBody>
          <a:bodyPr vert="horz" lIns="91440" tIns="45720" rIns="91440" bIns="45720" rtlCol="0" anchor="ctr"/>
          <a:lstStyle>
            <a:lvl1pPr algn="l" rtl="0">
              <a:defRPr sz="825">
                <a:solidFill>
                  <a:schemeClr val="tx1"/>
                </a:solidFill>
                <a:latin typeface="微軟正黑體" panose="020B0604030504040204" pitchFamily="34" charset="-120"/>
                <a:ea typeface="微軟正黑體" panose="020B0604030504040204" pitchFamily="34" charset="-120"/>
              </a:defRPr>
            </a:lvl1pPr>
          </a:lstStyle>
          <a:p>
            <a:pPr>
              <a:defRPr/>
            </a:pPr>
            <a:endParaRPr lang="zh-TW" altLang="en-US"/>
          </a:p>
        </p:txBody>
      </p:sp>
      <p:sp>
        <p:nvSpPr>
          <p:cNvPr id="4" name="日期預留位置 3">
            <a:extLst>
              <a:ext uri="{FF2B5EF4-FFF2-40B4-BE49-F238E27FC236}">
                <a16:creationId xmlns:a16="http://schemas.microsoft.com/office/drawing/2014/main" id="{7E5F7E6E-2BBC-4D8A-9674-4AFEC565A394}"/>
              </a:ext>
            </a:extLst>
          </p:cNvPr>
          <p:cNvSpPr>
            <a:spLocks noGrp="1"/>
          </p:cNvSpPr>
          <p:nvPr>
            <p:ph type="dt" sz="half" idx="2"/>
          </p:nvPr>
        </p:nvSpPr>
        <p:spPr>
          <a:xfrm>
            <a:off x="6056313" y="6019800"/>
            <a:ext cx="1047750" cy="228600"/>
          </a:xfrm>
          <a:prstGeom prst="rect">
            <a:avLst/>
          </a:prstGeom>
        </p:spPr>
        <p:txBody>
          <a:bodyPr vert="horz" lIns="91440" tIns="45720" rIns="91440" bIns="45720" rtlCol="0" anchor="ctr"/>
          <a:lstStyle>
            <a:lvl1pPr algn="l" rtl="0">
              <a:defRPr sz="825">
                <a:solidFill>
                  <a:schemeClr val="tx1"/>
                </a:solidFill>
                <a:latin typeface="微軟正黑體" panose="020B0604030504040204" pitchFamily="34" charset="-120"/>
                <a:ea typeface="微軟正黑體" panose="020B0604030504040204" pitchFamily="34" charset="-120"/>
              </a:defRPr>
            </a:lvl1pPr>
          </a:lstStyle>
          <a:p>
            <a:pPr>
              <a:defRPr/>
            </a:pPr>
            <a:fld id="{E3FFC781-C024-4161-AC86-AF3317DE2A35}" type="datetime1">
              <a:rPr lang="zh-TW" altLang="en-US"/>
              <a:pPr>
                <a:defRPr/>
              </a:pPr>
              <a:t>2024/8/30</a:t>
            </a:fld>
            <a:endParaRPr lang="zh-TW" altLang="en-US" dirty="0"/>
          </a:p>
        </p:txBody>
      </p:sp>
    </p:spTree>
    <p:extLst>
      <p:ext uri="{BB962C8B-B14F-4D97-AF65-F5344CB8AC3E}">
        <p14:creationId xmlns:p14="http://schemas.microsoft.com/office/powerpoint/2010/main" val="1666855650"/>
      </p:ext>
    </p:extLst>
  </p:cSld>
  <p:clrMap bg1="lt1" tx1="dk1" bg2="lt2" tx2="dk2" accent1="accent1" accent2="accent2" accent3="accent3" accent4="accent4" accent5="accent5" accent6="accent6" hlink="hlink" folHlink="folHlink"/>
  <p:sldLayoutIdLst>
    <p:sldLayoutId id="2147487423" r:id="rId1"/>
    <p:sldLayoutId id="2147487424" r:id="rId2"/>
    <p:sldLayoutId id="2147487425" r:id="rId3"/>
    <p:sldLayoutId id="2147487426" r:id="rId4"/>
    <p:sldLayoutId id="2147487427" r:id="rId5"/>
    <p:sldLayoutId id="2147487428" r:id="rId6"/>
  </p:sldLayoutIdLst>
  <p:transition spd="med">
    <p:fade/>
  </p:transition>
  <p:txStyles>
    <p:titleStyle>
      <a:lvl1pPr algn="l" defTabSz="685800" rtl="0" eaLnBrk="0" fontAlgn="base" hangingPunct="0">
        <a:lnSpc>
          <a:spcPct val="90000"/>
        </a:lnSpc>
        <a:spcBef>
          <a:spcPct val="0"/>
        </a:spcBef>
        <a:spcAft>
          <a:spcPct val="0"/>
        </a:spcAft>
        <a:defRPr sz="2700" kern="1200">
          <a:solidFill>
            <a:srgbClr val="4D290B"/>
          </a:solidFill>
          <a:latin typeface="微軟正黑體" panose="020B0604030504040204" pitchFamily="34" charset="-120"/>
          <a:ea typeface="微軟正黑體" panose="020B0604030504040204" pitchFamily="34" charset="-120"/>
          <a:cs typeface="+mj-cs"/>
        </a:defRPr>
      </a:lvl1pPr>
      <a:lvl2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2pPr>
      <a:lvl3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3pPr>
      <a:lvl4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4pPr>
      <a:lvl5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5pPr>
      <a:lvl6pPr marL="4572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6pPr>
      <a:lvl7pPr marL="9144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7pPr>
      <a:lvl8pPr marL="13716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8pPr>
      <a:lvl9pPr marL="18288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9pPr>
    </p:titleStyle>
    <p:bodyStyle>
      <a:lvl1pPr marL="260350" indent="-260350" algn="l" defTabSz="685800" rtl="0" eaLnBrk="0" fontAlgn="base" hangingPunct="0">
        <a:spcBef>
          <a:spcPts val="1350"/>
        </a:spcBef>
        <a:spcAft>
          <a:spcPct val="0"/>
        </a:spcAft>
        <a:buFont typeface="Arial" panose="020B0604020202020204" pitchFamily="34" charset="0"/>
        <a:buChar char="•"/>
        <a:defRPr kern="1200">
          <a:solidFill>
            <a:schemeClr val="tx1"/>
          </a:solidFill>
          <a:latin typeface="微軟正黑體" panose="020B0604030504040204" pitchFamily="34" charset="-120"/>
          <a:ea typeface="微軟正黑體" panose="020B0604030504040204" pitchFamily="34" charset="-120"/>
          <a:cs typeface="+mn-cs"/>
        </a:defRPr>
      </a:lvl1pPr>
      <a:lvl2pPr marL="554038" indent="-211138" algn="l" defTabSz="685800" rtl="0" eaLnBrk="0" fontAlgn="base" hangingPunct="0">
        <a:spcBef>
          <a:spcPts val="900"/>
        </a:spcBef>
        <a:spcAft>
          <a:spcPct val="0"/>
        </a:spcAft>
        <a:buFont typeface="Arial" panose="020B0604020202020204" pitchFamily="34" charset="0"/>
        <a:buChar char="•"/>
        <a:defRPr sz="1500" kern="1200">
          <a:solidFill>
            <a:schemeClr val="tx1"/>
          </a:solidFill>
          <a:latin typeface="微軟正黑體" panose="020B0604030504040204" pitchFamily="34" charset="-120"/>
          <a:ea typeface="微軟正黑體" panose="020B0604030504040204" pitchFamily="34" charset="-120"/>
          <a:cs typeface="+mn-cs"/>
        </a:defRPr>
      </a:lvl2pPr>
      <a:lvl3pPr marL="857250" indent="-171450" algn="l" defTabSz="685800" rtl="0" eaLnBrk="0" fontAlgn="base" hangingPunct="0">
        <a:spcBef>
          <a:spcPts val="600"/>
        </a:spcBef>
        <a:spcAft>
          <a:spcPct val="0"/>
        </a:spcAft>
        <a:buFont typeface="Arial" panose="020B0604020202020204" pitchFamily="34" charset="0"/>
        <a:buChar char="•"/>
        <a:defRPr sz="1300" kern="1200">
          <a:solidFill>
            <a:schemeClr val="tx1"/>
          </a:solidFill>
          <a:latin typeface="微軟正黑體" panose="020B0604030504040204" pitchFamily="34" charset="-120"/>
          <a:ea typeface="微軟正黑體" panose="020B0604030504040204" pitchFamily="34" charset="-120"/>
          <a:cs typeface="+mn-cs"/>
        </a:defRPr>
      </a:lvl3pPr>
      <a:lvl4pPr marL="1200150" indent="-171450" algn="l" defTabSz="685800" rtl="0" eaLnBrk="0" fontAlgn="base" hangingPunct="0">
        <a:spcBef>
          <a:spcPts val="450"/>
        </a:spcBef>
        <a:spcAft>
          <a:spcPct val="0"/>
        </a:spcAft>
        <a:buFont typeface="Arial" panose="020B0604020202020204" pitchFamily="34" charset="0"/>
        <a:buChar char="•"/>
        <a:defRPr sz="1200" kern="1200">
          <a:solidFill>
            <a:schemeClr val="tx1"/>
          </a:solidFill>
          <a:latin typeface="微軟正黑體" panose="020B0604030504040204" pitchFamily="34" charset="-120"/>
          <a:ea typeface="微軟正黑體" panose="020B0604030504040204" pitchFamily="34" charset="-120"/>
          <a:cs typeface="+mn-cs"/>
        </a:defRPr>
      </a:lvl4pPr>
      <a:lvl5pPr marL="1543050" indent="-171450" algn="l" defTabSz="685800" rtl="0" eaLnBrk="0" fontAlgn="base" hangingPunct="0">
        <a:spcBef>
          <a:spcPts val="450"/>
        </a:spcBef>
        <a:spcAft>
          <a:spcPct val="0"/>
        </a:spcAft>
        <a:buFont typeface="Arial" panose="020B0604020202020204" pitchFamily="34" charset="0"/>
        <a:buChar char="•"/>
        <a:defRPr sz="1200" kern="1200">
          <a:solidFill>
            <a:schemeClr val="tx1"/>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8pPr>
      <a:lvl9pPr marL="29146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2.xml"/><Relationship Id="rId1" Type="http://schemas.openxmlformats.org/officeDocument/2006/relationships/slideLayout" Target="../slideLayouts/slideLayout85.xml"/></Relationships>
</file>

<file path=ppt/slides/_rels/slide10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3.xml"/><Relationship Id="rId1" Type="http://schemas.openxmlformats.org/officeDocument/2006/relationships/slideLayout" Target="../slideLayouts/slideLayout85.xml"/><Relationship Id="rId4" Type="http://schemas.openxmlformats.org/officeDocument/2006/relationships/image" Target="../media/image132.jpg"/></Relationships>
</file>

<file path=ppt/slides/_rels/slide10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85.xml"/></Relationships>
</file>

<file path=ppt/slides/_rels/slide10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4.xml"/><Relationship Id="rId1" Type="http://schemas.openxmlformats.org/officeDocument/2006/relationships/slideLayout" Target="../slideLayouts/slideLayout85.xml"/><Relationship Id="rId6" Type="http://schemas.microsoft.com/office/2007/relationships/hdphoto" Target="../media/hdphoto14.wdp"/><Relationship Id="rId5" Type="http://schemas.openxmlformats.org/officeDocument/2006/relationships/image" Target="../media/image134.png"/><Relationship Id="rId4" Type="http://schemas.microsoft.com/office/2007/relationships/hdphoto" Target="../media/hdphoto13.wdp"/></Relationships>
</file>

<file path=ppt/slides/_rels/slide10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5.xml"/><Relationship Id="rId1" Type="http://schemas.openxmlformats.org/officeDocument/2006/relationships/slideLayout" Target="../slideLayouts/slideLayout89.xml"/></Relationships>
</file>

<file path=ppt/slides/_rels/slide10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89.xml"/></Relationships>
</file>

<file path=ppt/slides/_rels/slide106.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eg"/><Relationship Id="rId1" Type="http://schemas.openxmlformats.org/officeDocument/2006/relationships/slideLayout" Target="../slideLayouts/slideLayout106.xml"/><Relationship Id="rId4" Type="http://schemas.openxmlformats.org/officeDocument/2006/relationships/image" Target="../media/image139.jpeg"/></Relationships>
</file>

<file path=ppt/slides/_rels/slide10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06.xml"/><Relationship Id="rId5" Type="http://schemas.microsoft.com/office/2007/relationships/hdphoto" Target="../media/hdphoto15.wdp"/><Relationship Id="rId4" Type="http://schemas.openxmlformats.org/officeDocument/2006/relationships/image" Target="../media/image142.png"/></Relationships>
</file>

<file path=ppt/slides/_rels/slide10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06.xml"/></Relationships>
</file>

<file path=ppt/slides/_rels/slide109.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36.xml"/><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7.xml"/><Relationship Id="rId1" Type="http://schemas.openxmlformats.org/officeDocument/2006/relationships/slideLayout" Target="../slideLayouts/slideLayout11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8.xml"/></Relationships>
</file>

<file path=ppt/slides/_rels/slide11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1.xml"/><Relationship Id="rId1" Type="http://schemas.openxmlformats.org/officeDocument/2006/relationships/slideLayout" Target="../slideLayouts/slideLayout128.xml"/><Relationship Id="rId4" Type="http://schemas.openxmlformats.org/officeDocument/2006/relationships/image" Target="../media/image147.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8.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2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90.xml"/></Relationships>
</file>

<file path=ppt/slides/_rels/slide12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9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2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9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56.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157.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157.xml"/><Relationship Id="rId6" Type="http://schemas.microsoft.com/office/2007/relationships/hdphoto" Target="../media/hdphoto6.wdp"/><Relationship Id="rId5" Type="http://schemas.openxmlformats.org/officeDocument/2006/relationships/image" Target="../media/image25.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68.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68.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jpeg"/><Relationship Id="rId1" Type="http://schemas.openxmlformats.org/officeDocument/2006/relationships/slideLayout" Target="../slideLayouts/slideLayout168.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9.png"/><Relationship Id="rId1" Type="http://schemas.openxmlformats.org/officeDocument/2006/relationships/slideLayout" Target="../slideLayouts/slideLayout15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57.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5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Layout" Target="../slideLayouts/slideLayout157.xml"/><Relationship Id="rId6" Type="http://schemas.microsoft.com/office/2007/relationships/hdphoto" Target="../media/hdphoto12.wdp"/><Relationship Id="rId5" Type="http://schemas.openxmlformats.org/officeDocument/2006/relationships/image" Target="../media/image33.png"/><Relationship Id="rId4" Type="http://schemas.microsoft.com/office/2007/relationships/hdphoto" Target="../media/hdphoto11.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8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8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8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8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8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8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18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4.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4.xml"/></Relationships>
</file>

<file path=ppt/slides/_rels/slide5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18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184.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18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18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3.xml"/><Relationship Id="rId1" Type="http://schemas.openxmlformats.org/officeDocument/2006/relationships/slideLayout" Target="../slideLayouts/slideLayout18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diagramLayout" Target="../diagrams/layout13.xml"/><Relationship Id="rId7" Type="http://schemas.openxmlformats.org/officeDocument/2006/relationships/image" Target="../media/image65.jpeg"/><Relationship Id="rId2" Type="http://schemas.openxmlformats.org/officeDocument/2006/relationships/diagramData" Target="../diagrams/data13.xml"/><Relationship Id="rId1" Type="http://schemas.openxmlformats.org/officeDocument/2006/relationships/slideLayout" Target="../slideLayouts/slideLayout5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2.xml"/><Relationship Id="rId4" Type="http://schemas.openxmlformats.org/officeDocument/2006/relationships/image" Target="../media/image71.svg"/></Relationships>
</file>

<file path=ppt/slides/_rels/slide74.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72.png"/><Relationship Id="rId7" Type="http://schemas.openxmlformats.org/officeDocument/2006/relationships/diagramColors" Target="../diagrams/colors14.xml"/><Relationship Id="rId2" Type="http://schemas.openxmlformats.org/officeDocument/2006/relationships/notesSlide" Target="../notesSlides/notesSlide24.xml"/><Relationship Id="rId1" Type="http://schemas.openxmlformats.org/officeDocument/2006/relationships/slideLayout" Target="../slideLayouts/slideLayout7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75.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image" Target="../media/image73.png"/><Relationship Id="rId1" Type="http://schemas.openxmlformats.org/officeDocument/2006/relationships/slideLayout" Target="../slideLayouts/slideLayout7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svg"/><Relationship Id="rId10" Type="http://schemas.openxmlformats.org/officeDocument/2006/relationships/image" Target="../media/image81.svg"/><Relationship Id="rId4" Type="http://schemas.openxmlformats.org/officeDocument/2006/relationships/image" Target="../media/image75.png"/><Relationship Id="rId9" Type="http://schemas.openxmlformats.org/officeDocument/2006/relationships/image" Target="../media/image80.png"/></Relationships>
</file>

<file path=ppt/slides/_rels/slide7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5.png"/><Relationship Id="rId7" Type="http://schemas.openxmlformats.org/officeDocument/2006/relationships/image" Target="../media/image77.png"/><Relationship Id="rId12" Type="http://schemas.openxmlformats.org/officeDocument/2006/relationships/image" Target="../media/image91.svg"/><Relationship Id="rId2" Type="http://schemas.openxmlformats.org/officeDocument/2006/relationships/image" Target="../media/image74.png"/><Relationship Id="rId1" Type="http://schemas.openxmlformats.org/officeDocument/2006/relationships/slideLayout" Target="../slideLayouts/slideLayout72.xml"/><Relationship Id="rId6" Type="http://schemas.openxmlformats.org/officeDocument/2006/relationships/image" Target="../media/image76.svg"/><Relationship Id="rId11" Type="http://schemas.openxmlformats.org/officeDocument/2006/relationships/image" Target="../media/image90.png"/><Relationship Id="rId5" Type="http://schemas.openxmlformats.org/officeDocument/2006/relationships/image" Target="../media/image75.png"/><Relationship Id="rId10" Type="http://schemas.openxmlformats.org/officeDocument/2006/relationships/image" Target="../media/image89.svg"/><Relationship Id="rId4" Type="http://schemas.openxmlformats.org/officeDocument/2006/relationships/image" Target="../media/image86.svg"/><Relationship Id="rId9" Type="http://schemas.openxmlformats.org/officeDocument/2006/relationships/image" Target="../media/image88.png"/><Relationship Id="rId14" Type="http://schemas.openxmlformats.org/officeDocument/2006/relationships/image" Target="../media/image93.svg"/></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2.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9.png"/><Relationship Id="rId1" Type="http://schemas.openxmlformats.org/officeDocument/2006/relationships/slideLayout" Target="../slideLayouts/slideLayout72.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76.svg"/></Relationships>
</file>

<file path=ppt/slides/_rels/slide7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85.png"/><Relationship Id="rId7"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Layout" Target="../slideLayouts/slideLayout72.xml"/><Relationship Id="rId6" Type="http://schemas.openxmlformats.org/officeDocument/2006/relationships/image" Target="../media/image76.svg"/><Relationship Id="rId11" Type="http://schemas.openxmlformats.org/officeDocument/2006/relationships/image" Target="../media/image105.svg"/><Relationship Id="rId5" Type="http://schemas.openxmlformats.org/officeDocument/2006/relationships/image" Target="../media/image75.png"/><Relationship Id="rId10" Type="http://schemas.openxmlformats.org/officeDocument/2006/relationships/image" Target="../media/image104.png"/><Relationship Id="rId4" Type="http://schemas.openxmlformats.org/officeDocument/2006/relationships/image" Target="../media/image86.svg"/><Relationship Id="rId9" Type="http://schemas.openxmlformats.org/officeDocument/2006/relationships/image" Target="../media/image103.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74.png"/><Relationship Id="rId7" Type="http://schemas.openxmlformats.org/officeDocument/2006/relationships/image" Target="../media/image106.png"/><Relationship Id="rId2" Type="http://schemas.openxmlformats.org/officeDocument/2006/relationships/image" Target="../media/image73.png"/><Relationship Id="rId1" Type="http://schemas.openxmlformats.org/officeDocument/2006/relationships/slideLayout" Target="../slideLayouts/slideLayout72.xml"/><Relationship Id="rId6" Type="http://schemas.openxmlformats.org/officeDocument/2006/relationships/image" Target="../media/image77.png"/><Relationship Id="rId5" Type="http://schemas.openxmlformats.org/officeDocument/2006/relationships/image" Target="../media/image76.svg"/><Relationship Id="rId10" Type="http://schemas.openxmlformats.org/officeDocument/2006/relationships/image" Target="../media/image109.svg"/><Relationship Id="rId4" Type="http://schemas.openxmlformats.org/officeDocument/2006/relationships/image" Target="../media/image75.png"/><Relationship Id="rId9" Type="http://schemas.openxmlformats.org/officeDocument/2006/relationships/image" Target="../media/image108.png"/></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10.png"/><Relationship Id="rId1" Type="http://schemas.openxmlformats.org/officeDocument/2006/relationships/slideLayout" Target="../slideLayouts/slideLayout7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15.svg"/><Relationship Id="rId2" Type="http://schemas.openxmlformats.org/officeDocument/2006/relationships/image" Target="../media/image73.png"/><Relationship Id="rId1" Type="http://schemas.openxmlformats.org/officeDocument/2006/relationships/slideLayout" Target="../slideLayouts/slideLayout72.xml"/><Relationship Id="rId6" Type="http://schemas.openxmlformats.org/officeDocument/2006/relationships/image" Target="../media/image114.png"/><Relationship Id="rId5" Type="http://schemas.openxmlformats.org/officeDocument/2006/relationships/image" Target="../media/image76.svg"/><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2.xml"/></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9.png"/><Relationship Id="rId1" Type="http://schemas.openxmlformats.org/officeDocument/2006/relationships/slideLayout" Target="../slideLayouts/slideLayout72.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76.svg"/></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9.png"/><Relationship Id="rId1" Type="http://schemas.openxmlformats.org/officeDocument/2006/relationships/slideLayout" Target="../slideLayouts/slideLayout72.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76.svg"/></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9.png"/><Relationship Id="rId1" Type="http://schemas.openxmlformats.org/officeDocument/2006/relationships/slideLayout" Target="../slideLayouts/slideLayout72.xml"/><Relationship Id="rId5" Type="http://schemas.openxmlformats.org/officeDocument/2006/relationships/image" Target="../media/image121.png"/><Relationship Id="rId4" Type="http://schemas.openxmlformats.org/officeDocument/2006/relationships/image" Target="../media/image76.svg"/></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2.xml"/><Relationship Id="rId6" Type="http://schemas.openxmlformats.org/officeDocument/2006/relationships/image" Target="../media/image122.png"/><Relationship Id="rId5" Type="http://schemas.openxmlformats.org/officeDocument/2006/relationships/image" Target="../media/image76.svg"/><Relationship Id="rId4" Type="http://schemas.openxmlformats.org/officeDocument/2006/relationships/image" Target="../media/image75.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3.xml"/></Relationships>
</file>

<file path=ppt/slides/_rels/slide8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26.xml"/><Relationship Id="rId1" Type="http://schemas.openxmlformats.org/officeDocument/2006/relationships/slideLayout" Target="../slideLayouts/slideLayout84.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1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9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84.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8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85.xml"/></Relationships>
</file>

<file path=ppt/slides/_rels/slide9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1.xml"/><Relationship Id="rId1" Type="http://schemas.openxmlformats.org/officeDocument/2006/relationships/slideLayout" Target="../slideLayouts/slideLayout85.xml"/><Relationship Id="rId4" Type="http://schemas.openxmlformats.org/officeDocument/2006/relationships/image" Target="../media/image13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2F3F2F-F03F-4397-AE11-4AA00DAC936E}"/>
              </a:ext>
            </a:extLst>
          </p:cNvPr>
          <p:cNvSpPr>
            <a:spLocks noGrp="1"/>
          </p:cNvSpPr>
          <p:nvPr>
            <p:ph type="ctrTitle"/>
          </p:nvPr>
        </p:nvSpPr>
        <p:spPr>
          <a:xfrm>
            <a:off x="1475656" y="1916832"/>
            <a:ext cx="7563569" cy="2617068"/>
          </a:xfrm>
        </p:spPr>
        <p:txBody>
          <a:bodyPr>
            <a:normAutofit fontScale="90000"/>
          </a:bodyPr>
          <a:lstStyle/>
          <a:p>
            <a:pPr algn="ctr" fontAlgn="auto">
              <a:spcAft>
                <a:spcPts val="0"/>
              </a:spcAft>
              <a:defRPr/>
            </a:pPr>
            <a:r>
              <a:rPr lang="zh-TW" altLang="zh-TW" sz="5025" b="1" dirty="0">
                <a:solidFill>
                  <a:schemeClr val="tx1">
                    <a:lumMod val="50000"/>
                  </a:schemeClr>
                </a:solidFill>
                <a:latin typeface="全字庫正楷體" panose="03000500000000000000" pitchFamily="66" charset="-120"/>
                <a:ea typeface="全字庫正楷體" panose="03000500000000000000" pitchFamily="66" charset="-120"/>
                <a:cs typeface="全字庫正楷體" panose="03000500000000000000" pitchFamily="66" charset="-120"/>
              </a:rPr>
              <a:t>臺北市立萬華國民中學</a:t>
            </a:r>
            <a:br>
              <a:rPr lang="zh-TW" altLang="zh-TW" sz="5025" dirty="0">
                <a:solidFill>
                  <a:schemeClr val="tx1">
                    <a:lumMod val="50000"/>
                  </a:schemeClr>
                </a:solidFill>
                <a:latin typeface="全字庫正楷體" panose="03000500000000000000" pitchFamily="66" charset="-120"/>
                <a:ea typeface="全字庫正楷體" panose="03000500000000000000" pitchFamily="66" charset="-120"/>
                <a:cs typeface="全字庫正楷體" panose="03000500000000000000" pitchFamily="66" charset="-120"/>
              </a:rPr>
            </a:br>
            <a:r>
              <a:rPr lang="en-US" altLang="zh-TW" sz="5025" b="1" dirty="0">
                <a:solidFill>
                  <a:schemeClr val="tx1">
                    <a:lumMod val="50000"/>
                  </a:schemeClr>
                </a:solidFill>
                <a:latin typeface="全字庫正楷體" panose="03000500000000000000" pitchFamily="66" charset="-120"/>
                <a:ea typeface="全字庫正楷體" panose="03000500000000000000" pitchFamily="66" charset="-120"/>
                <a:cs typeface="全字庫正楷體" panose="03000500000000000000" pitchFamily="66" charset="-120"/>
              </a:rPr>
              <a:t>113</a:t>
            </a:r>
            <a:r>
              <a:rPr lang="zh-TW" altLang="zh-TW" sz="5025" b="1" dirty="0">
                <a:solidFill>
                  <a:schemeClr val="tx1">
                    <a:lumMod val="50000"/>
                  </a:schemeClr>
                </a:solidFill>
                <a:latin typeface="全字庫正楷體" panose="03000500000000000000" pitchFamily="66" charset="-120"/>
                <a:ea typeface="全字庫正楷體" panose="03000500000000000000" pitchFamily="66" charset="-120"/>
                <a:cs typeface="全字庫正楷體" panose="03000500000000000000" pitchFamily="66" charset="-120"/>
              </a:rPr>
              <a:t>學年度第</a:t>
            </a:r>
            <a:r>
              <a:rPr lang="en-US" altLang="zh-TW" sz="5025" b="1" dirty="0">
                <a:solidFill>
                  <a:schemeClr val="tx1">
                    <a:lumMod val="50000"/>
                  </a:schemeClr>
                </a:solidFill>
                <a:latin typeface="全字庫正楷體" panose="03000500000000000000" pitchFamily="66" charset="-120"/>
                <a:ea typeface="全字庫正楷體" panose="03000500000000000000" pitchFamily="66" charset="-120"/>
                <a:cs typeface="全字庫正楷體" panose="03000500000000000000" pitchFamily="66" charset="-120"/>
              </a:rPr>
              <a:t>1</a:t>
            </a:r>
            <a:r>
              <a:rPr lang="zh-TW" altLang="zh-TW" sz="5025" b="1" dirty="0">
                <a:solidFill>
                  <a:schemeClr val="tx1">
                    <a:lumMod val="50000"/>
                  </a:schemeClr>
                </a:solidFill>
                <a:latin typeface="全字庫正楷體" panose="03000500000000000000" pitchFamily="66" charset="-120"/>
                <a:ea typeface="全字庫正楷體" panose="03000500000000000000" pitchFamily="66" charset="-120"/>
                <a:cs typeface="全字庫正楷體" panose="03000500000000000000" pitchFamily="66" charset="-120"/>
              </a:rPr>
              <a:t>學期</a:t>
            </a:r>
            <a:br>
              <a:rPr lang="en-US" altLang="zh-TW" sz="5025" b="1" dirty="0">
                <a:solidFill>
                  <a:schemeClr val="tx1">
                    <a:lumMod val="50000"/>
                  </a:schemeClr>
                </a:solidFill>
                <a:latin typeface="全字庫正楷體" panose="03000500000000000000" pitchFamily="66" charset="-120"/>
                <a:ea typeface="全字庫正楷體" panose="03000500000000000000" pitchFamily="66" charset="-120"/>
                <a:cs typeface="全字庫正楷體" panose="03000500000000000000" pitchFamily="66" charset="-120"/>
              </a:rPr>
            </a:br>
            <a:r>
              <a:rPr lang="zh-TW" altLang="zh-TW" sz="5025" b="1" dirty="0">
                <a:solidFill>
                  <a:schemeClr val="tx1">
                    <a:lumMod val="50000"/>
                  </a:schemeClr>
                </a:solidFill>
                <a:latin typeface="全字庫正楷體" panose="03000500000000000000" pitchFamily="66" charset="-120"/>
                <a:ea typeface="全字庫正楷體" panose="03000500000000000000" pitchFamily="66" charset="-120"/>
                <a:cs typeface="全字庫正楷體" panose="03000500000000000000" pitchFamily="66" charset="-120"/>
              </a:rPr>
              <a:t>期</a:t>
            </a:r>
            <a:r>
              <a:rPr lang="zh-TW" altLang="en-US" sz="5025" b="1" dirty="0">
                <a:solidFill>
                  <a:schemeClr val="tx1">
                    <a:lumMod val="50000"/>
                  </a:schemeClr>
                </a:solidFill>
                <a:latin typeface="全字庫正楷體" panose="03000500000000000000" pitchFamily="66" charset="-120"/>
                <a:ea typeface="全字庫正楷體" panose="03000500000000000000" pitchFamily="66" charset="-120"/>
                <a:cs typeface="全字庫正楷體" panose="03000500000000000000" pitchFamily="66" charset="-120"/>
              </a:rPr>
              <a:t>初</a:t>
            </a:r>
            <a:r>
              <a:rPr lang="zh-HK" altLang="zh-TW" sz="5025" b="1" dirty="0">
                <a:solidFill>
                  <a:schemeClr val="tx1">
                    <a:lumMod val="50000"/>
                  </a:schemeClr>
                </a:solidFill>
                <a:latin typeface="全字庫正楷體" panose="03000500000000000000" pitchFamily="66" charset="-120"/>
                <a:ea typeface="全字庫正楷體" panose="03000500000000000000" pitchFamily="66" charset="-120"/>
                <a:cs typeface="全字庫正楷體" panose="03000500000000000000" pitchFamily="66" charset="-120"/>
              </a:rPr>
              <a:t>校務說明會</a:t>
            </a:r>
            <a:r>
              <a:rPr lang="zh-TW" altLang="zh-TW" sz="5025" b="1" dirty="0">
                <a:solidFill>
                  <a:schemeClr val="tx1">
                    <a:lumMod val="50000"/>
                  </a:schemeClr>
                </a:solidFill>
                <a:latin typeface="全字庫正楷體" panose="03000500000000000000" pitchFamily="66" charset="-120"/>
                <a:ea typeface="全字庫正楷體" panose="03000500000000000000" pitchFamily="66" charset="-120"/>
                <a:cs typeface="全字庫正楷體" panose="03000500000000000000" pitchFamily="66" charset="-120"/>
              </a:rPr>
              <a:t>程序</a:t>
            </a:r>
            <a:br>
              <a:rPr lang="zh-TW" altLang="zh-TW" sz="5025" dirty="0">
                <a:solidFill>
                  <a:schemeClr val="tx1">
                    <a:lumMod val="50000"/>
                  </a:schemeClr>
                </a:solidFill>
              </a:rPr>
            </a:br>
            <a:endParaRPr lang="zh-TW" altLang="en-US" dirty="0">
              <a:solidFill>
                <a:schemeClr val="tx1">
                  <a:lumMod val="50000"/>
                </a:schemeClr>
              </a:solidFill>
              <a:latin typeface="Salesforce Sans"/>
              <a:sym typeface="Salesforce Sans"/>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0678B08D-1C8E-4AC3-9233-EB1CC21695C0}"/>
              </a:ext>
            </a:extLst>
          </p:cNvPr>
          <p:cNvSpPr txBox="1"/>
          <p:nvPr/>
        </p:nvSpPr>
        <p:spPr>
          <a:xfrm>
            <a:off x="1121538" y="1704157"/>
            <a:ext cx="6900924" cy="2525243"/>
          </a:xfrm>
          <a:prstGeom prst="rect">
            <a:avLst/>
          </a:prstGeom>
          <a:noFill/>
        </p:spPr>
        <p:txBody>
          <a:bodyPr wrap="square">
            <a:spAutoFit/>
          </a:bodyPr>
          <a:lstStyle/>
          <a:p>
            <a:pPr>
              <a:lnSpc>
                <a:spcPts val="3200"/>
              </a:lnSpc>
            </a:pPr>
            <a:r>
              <a:rPr lang="zh-TW" altLang="zh-TW" sz="2400" b="1" kern="150" dirty="0">
                <a:solidFill>
                  <a:schemeClr val="tx2"/>
                </a:solidFill>
                <a:effectLst/>
                <a:latin typeface="Times New Roman" panose="02020603050405020304" pitchFamily="18" charset="0"/>
                <a:ea typeface="標楷體" panose="03000509000000000000" pitchFamily="65" charset="-120"/>
              </a:rPr>
              <a:t>提案序號：</a:t>
            </a:r>
            <a:r>
              <a:rPr lang="en-US" altLang="zh-TW" sz="2400" b="1" kern="150" dirty="0">
                <a:solidFill>
                  <a:schemeClr val="tx2"/>
                </a:solidFill>
                <a:effectLst/>
                <a:latin typeface="Times New Roman" panose="02020603050405020304" pitchFamily="18" charset="0"/>
                <a:ea typeface="標楷體" panose="03000509000000000000" pitchFamily="65" charset="-120"/>
              </a:rPr>
              <a:t> 8</a:t>
            </a:r>
            <a:r>
              <a:rPr lang="en-US" altLang="zh-TW" sz="2400" kern="150" dirty="0">
                <a:solidFill>
                  <a:schemeClr val="tx2"/>
                </a:solidFill>
                <a:effectLst/>
                <a:latin typeface="標楷體" panose="03000509000000000000" pitchFamily="65" charset="-120"/>
                <a:ea typeface="新細明體" panose="02020500000000000000" pitchFamily="18" charset="-120"/>
              </a:rPr>
              <a:t>             </a:t>
            </a:r>
            <a:r>
              <a:rPr lang="zh-TW" altLang="zh-TW" sz="2400" b="1" kern="150" dirty="0">
                <a:solidFill>
                  <a:schemeClr val="tx2"/>
                </a:solidFill>
                <a:effectLst/>
                <a:latin typeface="Times New Roman" panose="02020603050405020304" pitchFamily="18" charset="0"/>
                <a:ea typeface="標楷體" panose="03000509000000000000" pitchFamily="65" charset="-120"/>
              </a:rPr>
              <a:t>提案單位</a:t>
            </a:r>
            <a:r>
              <a:rPr lang="en-US" altLang="zh-TW" sz="2400" b="1" kern="150" dirty="0">
                <a:solidFill>
                  <a:schemeClr val="tx2"/>
                </a:solidFill>
                <a:effectLst/>
                <a:latin typeface="Times New Roman" panose="02020603050405020304" pitchFamily="18" charset="0"/>
                <a:ea typeface="標楷體" panose="03000509000000000000" pitchFamily="65" charset="-120"/>
              </a:rPr>
              <a:t>(</a:t>
            </a:r>
            <a:r>
              <a:rPr lang="zh-TW" altLang="zh-TW" sz="2400" b="1" kern="150" dirty="0">
                <a:solidFill>
                  <a:schemeClr val="tx2"/>
                </a:solidFill>
                <a:effectLst/>
                <a:latin typeface="Times New Roman" panose="02020603050405020304" pitchFamily="18" charset="0"/>
                <a:ea typeface="標楷體" panose="03000509000000000000" pitchFamily="65" charset="-120"/>
              </a:rPr>
              <a:t>人</a:t>
            </a:r>
            <a:r>
              <a:rPr lang="en-US" altLang="zh-TW" sz="2400" b="1" kern="150" dirty="0">
                <a:solidFill>
                  <a:schemeClr val="tx2"/>
                </a:solidFill>
                <a:effectLst/>
                <a:latin typeface="Times New Roman" panose="02020603050405020304" pitchFamily="18" charset="0"/>
                <a:ea typeface="標楷體" panose="03000509000000000000" pitchFamily="65" charset="-120"/>
              </a:rPr>
              <a:t>)</a:t>
            </a:r>
            <a:r>
              <a:rPr lang="zh-TW" altLang="zh-TW" sz="2400" b="1" kern="150" dirty="0">
                <a:solidFill>
                  <a:schemeClr val="tx2"/>
                </a:solidFill>
                <a:effectLst/>
                <a:latin typeface="Times New Roman" panose="02020603050405020304" pitchFamily="18" charset="0"/>
                <a:ea typeface="標楷體" panose="03000509000000000000" pitchFamily="65" charset="-120"/>
              </a:rPr>
              <a:t>：</a:t>
            </a:r>
            <a:r>
              <a:rPr lang="zh-HK" altLang="zh-TW" sz="2400" b="1" kern="150" dirty="0">
                <a:solidFill>
                  <a:schemeClr val="tx2"/>
                </a:solidFill>
                <a:effectLst/>
                <a:latin typeface="Times New Roman" panose="02020603050405020304" pitchFamily="18" charset="0"/>
                <a:ea typeface="標楷體" panose="03000509000000000000" pitchFamily="65" charset="-120"/>
              </a:rPr>
              <a:t>輔導室</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a:lnSpc>
                <a:spcPts val="3200"/>
              </a:lnSpc>
            </a:pPr>
            <a:r>
              <a:rPr lang="zh-TW" altLang="zh-TW" sz="2400" b="1" kern="150" dirty="0">
                <a:solidFill>
                  <a:schemeClr val="tx2"/>
                </a:solidFill>
                <a:effectLst/>
                <a:latin typeface="Times New Roman" panose="02020603050405020304" pitchFamily="18" charset="0"/>
                <a:ea typeface="標楷體" panose="03000509000000000000" pitchFamily="65" charset="-120"/>
              </a:rPr>
              <a:t>案由：</a:t>
            </a:r>
            <a:r>
              <a:rPr lang="zh-TW" altLang="zh-TW" sz="2400" kern="150" dirty="0">
                <a:solidFill>
                  <a:schemeClr val="tx2"/>
                </a:solidFill>
                <a:effectLst/>
                <a:latin typeface="Times New Roman" panose="02020603050405020304" pitchFamily="18" charset="0"/>
                <a:ea typeface="標楷體" panose="03000509000000000000" pitchFamily="65" charset="-120"/>
              </a:rPr>
              <a:t>本校</a:t>
            </a:r>
            <a:r>
              <a:rPr lang="en-US" altLang="zh-TW" sz="2400" kern="150" dirty="0">
                <a:solidFill>
                  <a:schemeClr val="tx2"/>
                </a:solidFill>
                <a:effectLst/>
                <a:latin typeface="Times New Roman" panose="02020603050405020304" pitchFamily="18" charset="0"/>
                <a:ea typeface="標楷體" panose="03000509000000000000" pitchFamily="65" charset="-120"/>
              </a:rPr>
              <a:t>113</a:t>
            </a:r>
            <a:r>
              <a:rPr lang="zh-TW" altLang="zh-TW" sz="2400" kern="0" dirty="0">
                <a:solidFill>
                  <a:schemeClr val="tx2"/>
                </a:solidFill>
                <a:effectLst/>
                <a:latin typeface="Times New Roman" panose="02020603050405020304" pitchFamily="18" charset="0"/>
                <a:ea typeface="標楷體" panose="03000509000000000000" pitchFamily="65" charset="-120"/>
              </a:rPr>
              <a:t>學年度輔</a:t>
            </a:r>
            <a:r>
              <a:rPr lang="zh-TW" altLang="zh-TW" sz="2400" kern="150" dirty="0">
                <a:solidFill>
                  <a:schemeClr val="tx2"/>
                </a:solidFill>
                <a:effectLst/>
                <a:latin typeface="Times New Roman" panose="02020603050405020304" pitchFamily="18" charset="0"/>
                <a:ea typeface="標楷體" panose="03000509000000000000" pitchFamily="65" charset="-120"/>
              </a:rPr>
              <a:t>導工作計畫案，提請討論通過。</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a:lnSpc>
                <a:spcPts val="3200"/>
              </a:lnSpc>
            </a:pPr>
            <a:r>
              <a:rPr lang="zh-TW" altLang="zh-TW" sz="2400" kern="150" dirty="0">
                <a:solidFill>
                  <a:schemeClr val="tx2"/>
                </a:solidFill>
                <a:effectLst/>
                <a:latin typeface="Times New Roman" panose="02020603050405020304" pitchFamily="18" charset="0"/>
                <a:ea typeface="標楷體" panose="03000509000000000000" pitchFamily="65" charset="-120"/>
              </a:rPr>
              <a:t>說明：本校</a:t>
            </a:r>
            <a:r>
              <a:rPr lang="en-US" altLang="zh-TW" sz="2400" kern="150" dirty="0">
                <a:solidFill>
                  <a:schemeClr val="tx2"/>
                </a:solidFill>
                <a:effectLst/>
                <a:latin typeface="Times New Roman" panose="02020603050405020304" pitchFamily="18" charset="0"/>
                <a:ea typeface="標楷體" panose="03000509000000000000" pitchFamily="65" charset="-120"/>
              </a:rPr>
              <a:t>113</a:t>
            </a:r>
            <a:r>
              <a:rPr lang="zh-TW" altLang="zh-TW" sz="2400" kern="150" dirty="0">
                <a:solidFill>
                  <a:schemeClr val="tx2"/>
                </a:solidFill>
                <a:effectLst/>
                <a:latin typeface="Times New Roman" panose="02020603050405020304" pitchFamily="18" charset="0"/>
                <a:ea typeface="標楷體" panose="03000509000000000000" pitchFamily="65" charset="-120"/>
              </a:rPr>
              <a:t>學年度輔導工作計畫，依本校校務發展計畫擬訂。</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hangingPunct="0">
              <a:lnSpc>
                <a:spcPts val="3200"/>
              </a:lnSpc>
            </a:pPr>
            <a:r>
              <a:rPr lang="zh-TW" altLang="zh-TW" sz="2400" kern="150" dirty="0">
                <a:solidFill>
                  <a:schemeClr val="tx2"/>
                </a:solidFill>
                <a:effectLst/>
                <a:latin typeface="Times New Roman" panose="02020603050405020304" pitchFamily="18" charset="0"/>
                <a:ea typeface="標楷體" panose="03000509000000000000" pitchFamily="65" charset="-120"/>
              </a:rPr>
              <a:t>決議：</a:t>
            </a:r>
            <a:r>
              <a:rPr lang="zh-TW" altLang="zh-TW" sz="2400" kern="0" dirty="0">
                <a:solidFill>
                  <a:schemeClr val="tx2"/>
                </a:solidFill>
                <a:effectLst/>
                <a:latin typeface="Times New Roman" panose="02020603050405020304" pitchFamily="18" charset="0"/>
                <a:ea typeface="標楷體" panose="03000509000000000000" pitchFamily="65" charset="-120"/>
              </a:rPr>
              <a:t>同意</a:t>
            </a:r>
            <a:r>
              <a:rPr lang="en-US" altLang="zh-TW" sz="2400" kern="0" dirty="0">
                <a:solidFill>
                  <a:schemeClr val="tx2"/>
                </a:solidFill>
                <a:effectLst/>
                <a:latin typeface="Times New Roman" panose="02020603050405020304" pitchFamily="18" charset="0"/>
                <a:ea typeface="標楷體" panose="03000509000000000000" pitchFamily="65" charset="-120"/>
              </a:rPr>
              <a:t> 19 </a:t>
            </a:r>
            <a:r>
              <a:rPr lang="zh-TW" altLang="zh-TW" sz="2400" kern="0" dirty="0">
                <a:solidFill>
                  <a:schemeClr val="tx2"/>
                </a:solidFill>
                <a:effectLst/>
                <a:latin typeface="Times New Roman" panose="02020603050405020304" pitchFamily="18" charset="0"/>
                <a:ea typeface="標楷體" panose="03000509000000000000" pitchFamily="65" charset="-120"/>
              </a:rPr>
              <a:t>票，不同意</a:t>
            </a:r>
            <a:r>
              <a:rPr lang="en-US" altLang="zh-TW" sz="2400" kern="0" dirty="0">
                <a:solidFill>
                  <a:schemeClr val="tx2"/>
                </a:solidFill>
                <a:effectLst/>
                <a:latin typeface="Times New Roman" panose="02020603050405020304" pitchFamily="18" charset="0"/>
                <a:ea typeface="標楷體" panose="03000509000000000000" pitchFamily="65" charset="-120"/>
              </a:rPr>
              <a:t> 0 </a:t>
            </a:r>
            <a:r>
              <a:rPr lang="zh-TW" altLang="zh-TW" sz="2400" kern="0" dirty="0">
                <a:solidFill>
                  <a:schemeClr val="tx2"/>
                </a:solidFill>
                <a:effectLst/>
                <a:latin typeface="Times New Roman" panose="02020603050405020304" pitchFamily="18" charset="0"/>
                <a:ea typeface="標楷體" panose="03000509000000000000" pitchFamily="65" charset="-120"/>
              </a:rPr>
              <a:t>票。</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p:txBody>
      </p:sp>
      <p:sp>
        <p:nvSpPr>
          <p:cNvPr id="9" name="標題 1">
            <a:extLst>
              <a:ext uri="{FF2B5EF4-FFF2-40B4-BE49-F238E27FC236}">
                <a16:creationId xmlns:a16="http://schemas.microsoft.com/office/drawing/2014/main" id="{0C076C0C-CC92-4905-AB67-D02CE54E5DC9}"/>
              </a:ext>
            </a:extLst>
          </p:cNvPr>
          <p:cNvSpPr txBox="1">
            <a:spLocks/>
          </p:cNvSpPr>
          <p:nvPr/>
        </p:nvSpPr>
        <p:spPr>
          <a:xfrm>
            <a:off x="683568" y="548680"/>
            <a:ext cx="7543800" cy="1324000"/>
          </a:xfrm>
          <a:prstGeom prst="rect">
            <a:avLst/>
          </a:prstGeom>
        </p:spPr>
        <p:txBody>
          <a:bodyPr/>
          <a:lstStyle>
            <a:lvl1pPr algn="l" defTabSz="685800" rtl="0" eaLnBrk="0" fontAlgn="base" hangingPunct="0">
              <a:lnSpc>
                <a:spcPct val="90000"/>
              </a:lnSpc>
              <a:spcBef>
                <a:spcPct val="0"/>
              </a:spcBef>
              <a:spcAft>
                <a:spcPct val="0"/>
              </a:spcAft>
              <a:defRPr sz="2700" kern="1200">
                <a:solidFill>
                  <a:srgbClr val="4D290B"/>
                </a:solidFill>
                <a:latin typeface="微軟正黑體" panose="020B0604030504040204" pitchFamily="34" charset="-120"/>
                <a:ea typeface="微軟正黑體" panose="020B0604030504040204" pitchFamily="34" charset="-120"/>
                <a:cs typeface="+mj-cs"/>
              </a:defRPr>
            </a:lvl1pPr>
            <a:lvl2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2pPr>
            <a:lvl3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3pPr>
            <a:lvl4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4pPr>
            <a:lvl5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5pPr>
            <a:lvl6pPr marL="4572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6pPr>
            <a:lvl7pPr marL="9144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7pPr>
            <a:lvl8pPr marL="13716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8pPr>
            <a:lvl9pPr marL="18288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9pPr>
          </a:lstStyle>
          <a:p>
            <a:pPr>
              <a:lnSpc>
                <a:spcPts val="3100"/>
              </a:lnSpc>
              <a:spcAft>
                <a:spcPts val="0"/>
              </a:spcAft>
            </a:pPr>
            <a:r>
              <a:rPr lang="en-US" altLang="zh-TW" sz="2800" kern="100">
                <a:solidFill>
                  <a:srgbClr val="FF0000"/>
                </a:solidFill>
                <a:latin typeface="Times New Roman" panose="02020603050405020304" pitchFamily="18" charset="0"/>
                <a:ea typeface="標楷體" panose="03000509000000000000" pitchFamily="65" charset="-120"/>
              </a:rPr>
              <a:t>(</a:t>
            </a:r>
            <a:r>
              <a:rPr lang="zh-TW" altLang="en-US" sz="2800" kern="100">
                <a:solidFill>
                  <a:srgbClr val="FF0000"/>
                </a:solidFill>
                <a:latin typeface="Times New Roman" panose="02020603050405020304" pitchFamily="18" charset="0"/>
                <a:ea typeface="標楷體" panose="03000509000000000000" pitchFamily="65" charset="-120"/>
              </a:rPr>
              <a:t>說明</a:t>
            </a:r>
            <a:r>
              <a:rPr lang="en-US" altLang="zh-TW" sz="2800" kern="100">
                <a:solidFill>
                  <a:srgbClr val="FF0000"/>
                </a:solidFill>
                <a:latin typeface="Times New Roman" panose="02020603050405020304" pitchFamily="18" charset="0"/>
                <a:ea typeface="標楷體" panose="03000509000000000000" pitchFamily="65" charset="-120"/>
              </a:rPr>
              <a:t>113</a:t>
            </a:r>
            <a:r>
              <a:rPr lang="zh-TW" altLang="en-US" sz="2800" kern="100">
                <a:solidFill>
                  <a:srgbClr val="FF0000"/>
                </a:solidFill>
                <a:latin typeface="Times New Roman" panose="02020603050405020304" pitchFamily="18" charset="0"/>
                <a:ea typeface="標楷體" panose="03000509000000000000" pitchFamily="65" charset="-120"/>
              </a:rPr>
              <a:t>學年度第</a:t>
            </a:r>
            <a:r>
              <a:rPr lang="en-US" altLang="zh-TW" sz="2800" kern="100">
                <a:solidFill>
                  <a:srgbClr val="FF0000"/>
                </a:solidFill>
                <a:latin typeface="Times New Roman" panose="02020603050405020304" pitchFamily="18" charset="0"/>
                <a:ea typeface="標楷體" panose="03000509000000000000" pitchFamily="65" charset="-120"/>
              </a:rPr>
              <a:t>1</a:t>
            </a:r>
            <a:r>
              <a:rPr lang="zh-TW" altLang="en-US" sz="2800" kern="100">
                <a:solidFill>
                  <a:srgbClr val="FF0000"/>
                </a:solidFill>
                <a:latin typeface="Times New Roman" panose="02020603050405020304" pitchFamily="18" charset="0"/>
                <a:ea typeface="標楷體" panose="03000509000000000000" pitchFamily="65" charset="-120"/>
              </a:rPr>
              <a:t>學期</a:t>
            </a:r>
            <a:r>
              <a:rPr lang="zh-HK" altLang="zh-TW" sz="2800" kern="100">
                <a:solidFill>
                  <a:srgbClr val="FF0000"/>
                </a:solidFill>
                <a:latin typeface="Times New Roman" panose="02020603050405020304" pitchFamily="18" charset="0"/>
                <a:ea typeface="標楷體" panose="03000509000000000000" pitchFamily="65" charset="-120"/>
              </a:rPr>
              <a:t>校務會議決議情形</a:t>
            </a:r>
            <a:r>
              <a:rPr lang="en-US" altLang="zh-TW" sz="2800" kern="100">
                <a:solidFill>
                  <a:srgbClr val="FF0000"/>
                </a:solidFill>
                <a:latin typeface="標楷體" panose="03000509000000000000" pitchFamily="65" charset="-120"/>
                <a:ea typeface="新細明體" panose="02020500000000000000" pitchFamily="18" charset="-120"/>
              </a:rPr>
              <a:t>)</a:t>
            </a:r>
            <a:br>
              <a:rPr lang="zh-TW" altLang="zh-TW" sz="2000" kern="100">
                <a:solidFill>
                  <a:srgbClr val="FF0000"/>
                </a:solidFill>
                <a:latin typeface="Times New Roman" panose="02020603050405020304" pitchFamily="18" charset="0"/>
                <a:ea typeface="新細明體" panose="02020500000000000000" pitchFamily="18" charset="-120"/>
              </a:rPr>
            </a:br>
            <a:endParaRPr lang="zh-TW" altLang="en-US" dirty="0">
              <a:solidFill>
                <a:srgbClr val="FF0000"/>
              </a:solidFill>
            </a:endParaRPr>
          </a:p>
        </p:txBody>
      </p:sp>
    </p:spTree>
    <p:extLst>
      <p:ext uri="{BB962C8B-B14F-4D97-AF65-F5344CB8AC3E}">
        <p14:creationId xmlns:p14="http://schemas.microsoft.com/office/powerpoint/2010/main" val="1049467042"/>
      </p:ext>
    </p:extLst>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6"/>
          <p:cNvSpPr txBox="1"/>
          <p:nvPr/>
        </p:nvSpPr>
        <p:spPr>
          <a:xfrm>
            <a:off x="631806" y="2407299"/>
            <a:ext cx="3848754" cy="2868987"/>
          </a:xfrm>
          <a:prstGeom prst="rect">
            <a:avLst/>
          </a:prstGeom>
          <a:noFill/>
        </p:spPr>
        <p:txBody>
          <a:bodyPr wrap="square" lIns="51434" tIns="25716" rIns="51434" bIns="25716" rtlCol="0">
            <a:spAutoFit/>
          </a:bodyPr>
          <a:lstStyle/>
          <a:p>
            <a:pPr defTabSz="685777" fontAlgn="auto">
              <a:lnSpc>
                <a:spcPct val="150000"/>
              </a:lnSpc>
              <a:spcBef>
                <a:spcPts val="900"/>
              </a:spcBef>
              <a:spcAft>
                <a:spcPts val="0"/>
              </a:spcAft>
              <a:defRPr/>
            </a:pPr>
            <a:r>
              <a:rPr lang="en-US" altLang="zh-TW" b="1"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a:t>
            </a:r>
            <a:r>
              <a:rPr lang="zh-TW" altLang="en-US" b="1"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 </a:t>
            </a:r>
            <a:r>
              <a:rPr lang="en-US" altLang="zh-TW" b="1"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9/13(</a:t>
            </a:r>
            <a:r>
              <a:rPr lang="zh-TW" altLang="en-US" b="1"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五</a:t>
            </a:r>
            <a:r>
              <a:rPr lang="en-US" altLang="zh-TW" b="1"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    </a:t>
            </a:r>
            <a:r>
              <a:rPr lang="zh-TW" altLang="en-US" b="1"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晚上 </a:t>
            </a:r>
            <a:r>
              <a:rPr lang="en-US" altLang="zh-TW" b="1" u="sng"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18</a:t>
            </a:r>
            <a:r>
              <a:rPr lang="zh-TW" altLang="en-US" b="1" u="sng"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a:t>
            </a:r>
            <a:r>
              <a:rPr lang="en-US" altLang="zh-TW" b="1" u="sng"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30-20</a:t>
            </a:r>
            <a:r>
              <a:rPr lang="zh-TW" altLang="en-US" b="1" u="sng"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a:t>
            </a:r>
            <a:r>
              <a:rPr lang="en-US" altLang="zh-TW" b="1" u="sng"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30 </a:t>
            </a:r>
          </a:p>
          <a:p>
            <a:pPr marL="541338" indent="-541338" defTabSz="685777" eaLnBrk="1" fontAlgn="auto" hangingPunct="1">
              <a:lnSpc>
                <a:spcPct val="150000"/>
              </a:lnSpc>
              <a:spcBef>
                <a:spcPts val="900"/>
              </a:spcBef>
              <a:spcAft>
                <a:spcPts val="0"/>
              </a:spcAft>
              <a:defRPr/>
            </a:pPr>
            <a:r>
              <a:rPr lang="zh-TW" altLang="en-US" sz="1600" b="1" dirty="0">
                <a:solidFill>
                  <a:prstClr val="black"/>
                </a:solidFill>
                <a:latin typeface="微軟正黑體" panose="020B0604030504040204" pitchFamily="34" charset="-120"/>
                <a:ea typeface="微軟正黑體" panose="020B0604030504040204" pitchFamily="34" charset="-120"/>
                <a:cs typeface="Arial"/>
                <a:sym typeface="Arial"/>
              </a:rPr>
              <a:t>（</a:t>
            </a:r>
            <a:r>
              <a:rPr lang="en-US" altLang="zh-TW" sz="1600" b="1" dirty="0">
                <a:solidFill>
                  <a:prstClr val="black"/>
                </a:solidFill>
                <a:latin typeface="微軟正黑體" panose="020B0604030504040204" pitchFamily="34" charset="-120"/>
                <a:ea typeface="微軟正黑體" panose="020B0604030504040204" pitchFamily="34" charset="-120"/>
                <a:cs typeface="Arial"/>
                <a:sym typeface="Arial"/>
              </a:rPr>
              <a:t>1</a:t>
            </a:r>
            <a:r>
              <a:rPr lang="zh-TW" altLang="en-US" sz="1600" b="1" dirty="0">
                <a:solidFill>
                  <a:prstClr val="black"/>
                </a:solidFill>
                <a:latin typeface="微軟正黑體" panose="020B0604030504040204" pitchFamily="34" charset="-120"/>
                <a:ea typeface="微軟正黑體" panose="020B0604030504040204" pitchFamily="34" charset="-120"/>
                <a:cs typeface="Arial"/>
                <a:sym typeface="Arial"/>
              </a:rPr>
              <a:t>）由輔導室依教師任課班級及家長需求進行整體考量與規劃安排，一個班級安排兩位任課教師實體說明。</a:t>
            </a:r>
            <a:endParaRPr lang="en-US" altLang="zh-TW" sz="1600" b="1" dirty="0">
              <a:solidFill>
                <a:prstClr val="black"/>
              </a:solidFill>
              <a:latin typeface="微軟正黑體" panose="020B0604030504040204" pitchFamily="34" charset="-120"/>
              <a:ea typeface="微軟正黑體" panose="020B0604030504040204" pitchFamily="34" charset="-120"/>
              <a:cs typeface="Arial"/>
              <a:sym typeface="Arial"/>
            </a:endParaRPr>
          </a:p>
          <a:p>
            <a:pPr marL="541338" indent="-541338" defTabSz="685777" eaLnBrk="1" fontAlgn="auto" hangingPunct="1">
              <a:lnSpc>
                <a:spcPct val="150000"/>
              </a:lnSpc>
              <a:spcBef>
                <a:spcPts val="900"/>
              </a:spcBef>
              <a:spcAft>
                <a:spcPts val="0"/>
              </a:spcAft>
              <a:defRPr/>
            </a:pPr>
            <a:r>
              <a:rPr lang="zh-TW" altLang="en-US" sz="1600" b="1" dirty="0">
                <a:solidFill>
                  <a:prstClr val="black"/>
                </a:solidFill>
                <a:latin typeface="微軟正黑體" panose="020B0604030504040204" pitchFamily="34" charset="-120"/>
                <a:ea typeface="微軟正黑體" panose="020B0604030504040204" pitchFamily="34" charset="-120"/>
                <a:cs typeface="Arial"/>
                <a:sym typeface="Arial"/>
              </a:rPr>
              <a:t>（</a:t>
            </a:r>
            <a:r>
              <a:rPr lang="en-US" altLang="zh-TW" sz="1600" b="1" dirty="0">
                <a:solidFill>
                  <a:prstClr val="black"/>
                </a:solidFill>
                <a:latin typeface="微軟正黑體" panose="020B0604030504040204" pitchFamily="34" charset="-120"/>
                <a:ea typeface="微軟正黑體" panose="020B0604030504040204" pitchFamily="34" charset="-120"/>
                <a:cs typeface="Arial"/>
                <a:sym typeface="Arial"/>
              </a:rPr>
              <a:t>2</a:t>
            </a:r>
            <a:r>
              <a:rPr lang="zh-TW" altLang="en-US" sz="1600" b="1" kern="0" dirty="0">
                <a:solidFill>
                  <a:prstClr val="black"/>
                </a:solidFill>
                <a:latin typeface="微軟正黑體" panose="020B0604030504040204" pitchFamily="34" charset="-120"/>
                <a:ea typeface="微軟正黑體" panose="020B0604030504040204" pitchFamily="34" charset="-120"/>
                <a:cs typeface="Arial"/>
                <a:sym typeface="Arial"/>
              </a:rPr>
              <a:t>）</a:t>
            </a:r>
            <a:r>
              <a:rPr lang="zh-TW" altLang="en-US" sz="1600" b="1" dirty="0">
                <a:solidFill>
                  <a:prstClr val="black"/>
                </a:solidFill>
                <a:latin typeface="微軟正黑體" panose="020B0604030504040204" pitchFamily="34" charset="-120"/>
                <a:ea typeface="微軟正黑體" panose="020B0604030504040204" pitchFamily="34" charset="-120"/>
                <a:cs typeface="Arial"/>
                <a:sym typeface="Arial"/>
              </a:rPr>
              <a:t>請同仁當日於</a:t>
            </a:r>
            <a:r>
              <a:rPr lang="en-US" altLang="zh-TW" sz="1600" b="1" dirty="0">
                <a:solidFill>
                  <a:prstClr val="black"/>
                </a:solidFill>
                <a:latin typeface="微軟正黑體" panose="020B0604030504040204" pitchFamily="34" charset="-120"/>
                <a:ea typeface="微軟正黑體" panose="020B0604030504040204" pitchFamily="34" charset="-120"/>
                <a:cs typeface="Arial"/>
                <a:sym typeface="Arial"/>
              </a:rPr>
              <a:t>18:00-19:00</a:t>
            </a:r>
            <a:r>
              <a:rPr lang="zh-TW" altLang="en-US" sz="1600" b="1" dirty="0">
                <a:solidFill>
                  <a:prstClr val="black"/>
                </a:solidFill>
                <a:latin typeface="微軟正黑體" panose="020B0604030504040204" pitchFamily="34" charset="-120"/>
                <a:ea typeface="微軟正黑體" panose="020B0604030504040204" pitchFamily="34" charset="-120"/>
                <a:cs typeface="Arial"/>
                <a:sym typeface="Arial"/>
              </a:rPr>
              <a:t>至人事室加班簽到，本次以加班補休方式取代誤餐費。</a:t>
            </a:r>
            <a:endParaRPr lang="zh-TW" altLang="en-US" sz="1600" b="1" u="sng" dirty="0">
              <a:solidFill>
                <a:srgbClr val="FF0000"/>
              </a:solidFill>
              <a:latin typeface="微軟正黑體" panose="020B0604030504040204" pitchFamily="34" charset="-120"/>
              <a:ea typeface="微軟正黑體" panose="020B0604030504040204" pitchFamily="34" charset="-120"/>
              <a:cs typeface="Arial"/>
              <a:sym typeface="Arial"/>
            </a:endParaRPr>
          </a:p>
        </p:txBody>
      </p:sp>
      <p:sp>
        <p:nvSpPr>
          <p:cNvPr id="49" name="圆角矩形 8"/>
          <p:cNvSpPr/>
          <p:nvPr/>
        </p:nvSpPr>
        <p:spPr>
          <a:xfrm>
            <a:off x="566426" y="2084279"/>
            <a:ext cx="4005574" cy="3520832"/>
          </a:xfrm>
          <a:prstGeom prst="roundRect">
            <a:avLst>
              <a:gd name="adj" fmla="val 438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eaLnBrk="1" fontAlgn="auto" hangingPunct="1">
              <a:spcBef>
                <a:spcPts val="0"/>
              </a:spcBef>
              <a:spcAft>
                <a:spcPts val="0"/>
              </a:spcAft>
              <a:defRPr/>
            </a:pPr>
            <a:endParaRPr lang="zh-CN" altLang="en-US" sz="1600">
              <a:solidFill>
                <a:prstClr val="white"/>
              </a:solidFill>
              <a:latin typeface="微軟正黑體" panose="020B0604030504040204" pitchFamily="34" charset="-120"/>
              <a:ea typeface="微軟正黑體" panose="020B0604030504040204" pitchFamily="34" charset="-120"/>
              <a:sym typeface="Arial"/>
            </a:endParaRPr>
          </a:p>
        </p:txBody>
      </p:sp>
      <p:sp>
        <p:nvSpPr>
          <p:cNvPr id="61" name="TextBox 12"/>
          <p:cNvSpPr txBox="1"/>
          <p:nvPr/>
        </p:nvSpPr>
        <p:spPr>
          <a:xfrm>
            <a:off x="1097616" y="1791651"/>
            <a:ext cx="2706974" cy="417060"/>
          </a:xfrm>
          <a:prstGeom prst="roundRect">
            <a:avLst/>
          </a:prstGeom>
          <a:solidFill>
            <a:schemeClr val="accent4">
              <a:lumMod val="50000"/>
            </a:schemeClr>
          </a:solidFill>
        </p:spPr>
        <p:txBody>
          <a:bodyPr wrap="square" lIns="68516" tIns="34256" rIns="68516" bIns="34256">
            <a:spAutoFit/>
          </a:bodyPr>
          <a:lstStyle/>
          <a:p>
            <a:pPr algn="ctr" defTabSz="685777" eaLnBrk="1" fontAlgn="auto" hangingPunct="1">
              <a:spcBef>
                <a:spcPts val="0"/>
              </a:spcBef>
              <a:spcAft>
                <a:spcPts val="0"/>
              </a:spcAft>
              <a:defRPr/>
            </a:pPr>
            <a:r>
              <a:rPr lang="zh-TW" altLang="en-US" sz="2000" b="1" kern="0" spc="150" dirty="0">
                <a:solidFill>
                  <a:prstClr val="white"/>
                </a:solidFill>
                <a:latin typeface="微軟正黑體" panose="020B0604030504040204" pitchFamily="34" charset="-120"/>
                <a:ea typeface="微軟正黑體" panose="020B0604030504040204" pitchFamily="34" charset="-120"/>
                <a:cs typeface="Arial"/>
                <a:sym typeface="Arial"/>
              </a:rPr>
              <a:t>學校日</a:t>
            </a:r>
            <a:r>
              <a:rPr lang="zh-TW" altLang="en-US" sz="2000" b="1" kern="0" spc="150" dirty="0">
                <a:solidFill>
                  <a:srgbClr val="FFC000"/>
                </a:solidFill>
                <a:latin typeface="微軟正黑體" panose="020B0604030504040204" pitchFamily="34" charset="-120"/>
                <a:ea typeface="微軟正黑體" panose="020B0604030504040204" pitchFamily="34" charset="-120"/>
                <a:cs typeface="Arial"/>
                <a:sym typeface="Arial"/>
              </a:rPr>
              <a:t>任課教師說明</a:t>
            </a:r>
            <a:endParaRPr lang="zh-CN" altLang="en-US" sz="2000" b="1" kern="0" spc="150" dirty="0">
              <a:solidFill>
                <a:srgbClr val="FFC000"/>
              </a:solidFill>
              <a:latin typeface="微軟正黑體" panose="020B0604030504040204" pitchFamily="34" charset="-120"/>
              <a:ea typeface="微軟正黑體" panose="020B0604030504040204" pitchFamily="34" charset="-120"/>
              <a:cs typeface="Arial"/>
              <a:sym typeface="Arial"/>
            </a:endParaRPr>
          </a:p>
        </p:txBody>
      </p:sp>
      <p:graphicFrame>
        <p:nvGraphicFramePr>
          <p:cNvPr id="62" name="Group 106"/>
          <p:cNvGraphicFramePr>
            <a:graphicFrameLocks/>
          </p:cNvGraphicFramePr>
          <p:nvPr/>
        </p:nvGraphicFramePr>
        <p:xfrm>
          <a:off x="4902208" y="2208712"/>
          <a:ext cx="4005574" cy="2752749"/>
        </p:xfrm>
        <a:graphic>
          <a:graphicData uri="http://schemas.openxmlformats.org/drawingml/2006/table">
            <a:tbl>
              <a:tblPr firstRow="1">
                <a:tableStyleId>{93296810-A885-4BE3-A3E7-6D5BEEA58F35}</a:tableStyleId>
              </a:tblPr>
              <a:tblGrid>
                <a:gridCol w="988052">
                  <a:extLst>
                    <a:ext uri="{9D8B030D-6E8A-4147-A177-3AD203B41FA5}">
                      <a16:colId xmlns:a16="http://schemas.microsoft.com/office/drawing/2014/main" val="20000"/>
                    </a:ext>
                  </a:extLst>
                </a:gridCol>
                <a:gridCol w="1912620">
                  <a:extLst>
                    <a:ext uri="{9D8B030D-6E8A-4147-A177-3AD203B41FA5}">
                      <a16:colId xmlns:a16="http://schemas.microsoft.com/office/drawing/2014/main" val="20001"/>
                    </a:ext>
                  </a:extLst>
                </a:gridCol>
                <a:gridCol w="1104902">
                  <a:extLst>
                    <a:ext uri="{9D8B030D-6E8A-4147-A177-3AD203B41FA5}">
                      <a16:colId xmlns:a16="http://schemas.microsoft.com/office/drawing/2014/main" val="20002"/>
                    </a:ext>
                  </a:extLst>
                </a:gridCol>
              </a:tblGrid>
              <a:tr h="2811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時間</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30632" marR="130632" marT="25723" marB="2572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項目</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30632" marR="130632" marT="25723" marB="2572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地點</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30632" marR="130632" marT="25723" marB="25723" horzOverflow="overflow"/>
                </a:tc>
                <a:extLst>
                  <a:ext uri="{0D108BD9-81ED-4DB2-BD59-A6C34878D82A}">
                    <a16:rowId xmlns:a16="http://schemas.microsoft.com/office/drawing/2014/main" val="10000"/>
                  </a:ext>
                </a:extLst>
              </a:tr>
              <a:tr h="55975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400" b="1" u="none" strike="noStrike" cap="none" normalizeH="0" baseline="0" dirty="0">
                          <a:ln>
                            <a:noFill/>
                          </a:ln>
                          <a:effectLst/>
                          <a:latin typeface="微軟正黑體" panose="020B0604030504040204" pitchFamily="34" charset="-120"/>
                          <a:ea typeface="微軟正黑體" panose="020B0604030504040204" pitchFamily="34" charset="-120"/>
                        </a:rPr>
                        <a:t>18:30~</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400" b="1" u="none" strike="noStrike" cap="none" normalizeH="0" baseline="0" dirty="0">
                          <a:ln>
                            <a:noFill/>
                          </a:ln>
                          <a:effectLst/>
                          <a:latin typeface="微軟正黑體" panose="020B0604030504040204" pitchFamily="34" charset="-120"/>
                          <a:ea typeface="微軟正黑體" panose="020B0604030504040204" pitchFamily="34" charset="-120"/>
                        </a:rPr>
                        <a:t>19:00</a:t>
                      </a:r>
                      <a:endParaRPr kumimoji="1" lang="en-US" altLang="zh-TW" sz="1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30632" marR="130632" marT="25723" marB="25723"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校務說明</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30632" marR="130632" marT="25723" marB="25723"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5</a:t>
                      </a:r>
                      <a:r>
                        <a:rPr kumimoji="1"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樓國際會議廳</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30632" marR="130632" marT="25723" marB="25723" anchor="ctr" horzOverflow="overflow"/>
                </a:tc>
                <a:extLst>
                  <a:ext uri="{0D108BD9-81ED-4DB2-BD59-A6C34878D82A}">
                    <a16:rowId xmlns:a16="http://schemas.microsoft.com/office/drawing/2014/main" val="10001"/>
                  </a:ext>
                </a:extLst>
              </a:tr>
              <a:tr h="55975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400" b="1" u="none" strike="noStrike" cap="none" normalizeH="0" baseline="0" dirty="0">
                          <a:ln>
                            <a:noFill/>
                          </a:ln>
                          <a:effectLst/>
                          <a:latin typeface="微軟正黑體" panose="020B0604030504040204" pitchFamily="34" charset="-120"/>
                          <a:ea typeface="微軟正黑體" panose="020B0604030504040204" pitchFamily="34" charset="-120"/>
                        </a:rPr>
                        <a:t>19:00~</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400" b="1" u="none" strike="noStrike" cap="none" normalizeH="0" baseline="0" dirty="0">
                          <a:ln>
                            <a:noFill/>
                          </a:ln>
                          <a:effectLst/>
                          <a:latin typeface="微軟正黑體" panose="020B0604030504040204" pitchFamily="34" charset="-120"/>
                          <a:ea typeface="微軟正黑體" panose="020B0604030504040204" pitchFamily="34" charset="-120"/>
                        </a:rPr>
                        <a:t>19:20</a:t>
                      </a:r>
                      <a:endParaRPr kumimoji="1" lang="en-US" altLang="zh-TW" sz="1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30632" marR="130632" marT="25723" marB="25723"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任課教師教學說明</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30632" marR="130632" marT="25723" marB="25723"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各班教室</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30632" marR="130632" marT="25723" marB="25723" anchor="ctr" horzOverflow="overflow"/>
                </a:tc>
                <a:extLst>
                  <a:ext uri="{0D108BD9-81ED-4DB2-BD59-A6C34878D82A}">
                    <a16:rowId xmlns:a16="http://schemas.microsoft.com/office/drawing/2014/main" val="10002"/>
                  </a:ext>
                </a:extLst>
              </a:tr>
              <a:tr h="79696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400" b="1" u="none" strike="noStrike" cap="none" normalizeH="0" baseline="0" dirty="0">
                          <a:ln>
                            <a:noFill/>
                          </a:ln>
                          <a:effectLst/>
                          <a:latin typeface="微軟正黑體" panose="020B0604030504040204" pitchFamily="34" charset="-120"/>
                          <a:ea typeface="微軟正黑體" panose="020B0604030504040204" pitchFamily="34" charset="-120"/>
                        </a:rPr>
                        <a:t>19:20~</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400" b="1" u="none" strike="noStrike" cap="none" normalizeH="0" baseline="0" dirty="0">
                          <a:ln>
                            <a:noFill/>
                          </a:ln>
                          <a:effectLst/>
                          <a:latin typeface="微軟正黑體" panose="020B0604030504040204" pitchFamily="34" charset="-120"/>
                          <a:ea typeface="微軟正黑體" panose="020B0604030504040204" pitchFamily="34" charset="-120"/>
                        </a:rPr>
                        <a:t>20:30</a:t>
                      </a:r>
                      <a:endParaRPr kumimoji="1" lang="en-US" altLang="zh-TW" sz="1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30632" marR="130632" marT="25723" marB="25723"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導師班級經營暨</a:t>
                      </a:r>
                      <a:endParaRPr kumimoji="1"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班級家長會</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30632" marR="130632" marT="25723" marB="25723"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各班教室</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30632" marR="130632" marT="25723" marB="25723" anchor="ctr" horzOverflow="overflow"/>
                </a:tc>
                <a:extLst>
                  <a:ext uri="{0D108BD9-81ED-4DB2-BD59-A6C34878D82A}">
                    <a16:rowId xmlns:a16="http://schemas.microsoft.com/office/drawing/2014/main" val="444569508"/>
                  </a:ext>
                </a:extLst>
              </a:tr>
              <a:tr h="54099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400" b="1" u="none" strike="noStrike" cap="none" normalizeH="0" baseline="0" dirty="0">
                          <a:ln>
                            <a:noFill/>
                          </a:ln>
                          <a:effectLst/>
                          <a:latin typeface="微軟正黑體" panose="020B0604030504040204" pitchFamily="34" charset="-120"/>
                          <a:ea typeface="微軟正黑體" panose="020B0604030504040204" pitchFamily="34" charset="-120"/>
                        </a:rPr>
                        <a:t>20:30</a:t>
                      </a:r>
                      <a:endParaRPr kumimoji="1" lang="en-US" altLang="zh-TW" sz="1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30632" marR="130632" marT="25723" marB="25723"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活動結束</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30632" marR="130632" marT="25723" marB="25723"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30632" marR="130632" marT="25723" marB="25723" anchor="ctr" horzOverflow="overflow"/>
                </a:tc>
                <a:extLst>
                  <a:ext uri="{0D108BD9-81ED-4DB2-BD59-A6C34878D82A}">
                    <a16:rowId xmlns:a16="http://schemas.microsoft.com/office/drawing/2014/main" val="10003"/>
                  </a:ext>
                </a:extLst>
              </a:tr>
            </a:tbl>
          </a:graphicData>
        </a:graphic>
      </p:graphicFrame>
      <p:sp>
        <p:nvSpPr>
          <p:cNvPr id="10" name="投影片編號版面配置區 2">
            <a:extLst>
              <a:ext uri="{FF2B5EF4-FFF2-40B4-BE49-F238E27FC236}">
                <a16:creationId xmlns:a16="http://schemas.microsoft.com/office/drawing/2014/main" id="{77C7352E-A703-421E-8CBC-C08229AABD95}"/>
              </a:ext>
            </a:extLst>
          </p:cNvPr>
          <p:cNvSpPr>
            <a:spLocks noGrp="1"/>
          </p:cNvSpPr>
          <p:nvPr>
            <p:ph type="sldNum" idx="12"/>
          </p:nvPr>
        </p:nvSpPr>
        <p:spPr>
          <a:xfrm>
            <a:off x="7618000" y="5493750"/>
            <a:ext cx="1487400" cy="315600"/>
          </a:xfrm>
        </p:spPr>
        <p:txBody>
          <a:bodyPr/>
          <a:lstStyle/>
          <a:p>
            <a:pPr algn="ctr" eaLnBrk="1" fontAlgn="auto" hangingPunct="1">
              <a:spcBef>
                <a:spcPts val="0"/>
              </a:spcBef>
              <a:spcAft>
                <a:spcPts val="0"/>
              </a:spcAft>
              <a:buClr>
                <a:srgbClr val="000000"/>
              </a:buClr>
            </a:pPr>
            <a:fld id="{00000000-1234-1234-1234-123412341234}" type="slidenum">
              <a:rPr lang="en" kern="0">
                <a:solidFill>
                  <a:srgbClr val="FFFFFF"/>
                </a:solidFill>
              </a:rPr>
              <a:pPr algn="ctr" eaLnBrk="1" fontAlgn="auto" hangingPunct="1">
                <a:spcBef>
                  <a:spcPts val="0"/>
                </a:spcBef>
                <a:spcAft>
                  <a:spcPts val="0"/>
                </a:spcAft>
                <a:buClr>
                  <a:srgbClr val="000000"/>
                </a:buClr>
              </a:pPr>
              <a:t>100</a:t>
            </a:fld>
            <a:endParaRPr lang="en" kern="0" dirty="0">
              <a:solidFill>
                <a:srgbClr val="FFFFFF"/>
              </a:solidFill>
            </a:endParaRPr>
          </a:p>
        </p:txBody>
      </p:sp>
      <p:pic>
        <p:nvPicPr>
          <p:cNvPr id="16" name="圖片 15">
            <a:extLst>
              <a:ext uri="{FF2B5EF4-FFF2-40B4-BE49-F238E27FC236}">
                <a16:creationId xmlns:a16="http://schemas.microsoft.com/office/drawing/2014/main" id="{2C0418A2-4C0D-493A-A8F4-B248061392EA}"/>
              </a:ext>
            </a:extLst>
          </p:cNvPr>
          <p:cNvPicPr>
            <a:picLocks noChangeAspect="1"/>
          </p:cNvPicPr>
          <p:nvPr/>
        </p:nvPicPr>
        <p:blipFill>
          <a:blip r:embed="rId3"/>
          <a:stretch>
            <a:fillRect/>
          </a:stretch>
        </p:blipFill>
        <p:spPr>
          <a:xfrm>
            <a:off x="-324" y="800054"/>
            <a:ext cx="2347163" cy="1066892"/>
          </a:xfrm>
          <a:prstGeom prst="rect">
            <a:avLst/>
          </a:prstGeom>
        </p:spPr>
      </p:pic>
    </p:spTree>
    <p:extLst>
      <p:ext uri="{BB962C8B-B14F-4D97-AF65-F5344CB8AC3E}">
        <p14:creationId xmlns:p14="http://schemas.microsoft.com/office/powerpoint/2010/main" val="10226905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圆角矩形 8"/>
          <p:cNvSpPr/>
          <p:nvPr/>
        </p:nvSpPr>
        <p:spPr>
          <a:xfrm>
            <a:off x="631806" y="1826306"/>
            <a:ext cx="8093094" cy="3983045"/>
          </a:xfrm>
          <a:prstGeom prst="roundRect">
            <a:avLst>
              <a:gd name="adj" fmla="val 438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eaLnBrk="1" fontAlgn="auto" hangingPunct="1">
              <a:spcBef>
                <a:spcPts val="0"/>
              </a:spcBef>
              <a:spcAft>
                <a:spcPts val="0"/>
              </a:spcAft>
              <a:defRPr/>
            </a:pPr>
            <a:endParaRPr lang="zh-CN" altLang="en-US" sz="1600">
              <a:solidFill>
                <a:prstClr val="white"/>
              </a:solidFill>
              <a:latin typeface="微軟正黑體" panose="020B0604030504040204" pitchFamily="34" charset="-120"/>
              <a:ea typeface="微軟正黑體" panose="020B0604030504040204" pitchFamily="34" charset="-120"/>
              <a:sym typeface="Arial"/>
            </a:endParaRPr>
          </a:p>
        </p:txBody>
      </p:sp>
      <p:sp>
        <p:nvSpPr>
          <p:cNvPr id="10" name="投影片編號版面配置區 2">
            <a:extLst>
              <a:ext uri="{FF2B5EF4-FFF2-40B4-BE49-F238E27FC236}">
                <a16:creationId xmlns:a16="http://schemas.microsoft.com/office/drawing/2014/main" id="{77C7352E-A703-421E-8CBC-C08229AABD95}"/>
              </a:ext>
            </a:extLst>
          </p:cNvPr>
          <p:cNvSpPr>
            <a:spLocks noGrp="1"/>
          </p:cNvSpPr>
          <p:nvPr>
            <p:ph type="sldNum" idx="12"/>
          </p:nvPr>
        </p:nvSpPr>
        <p:spPr>
          <a:xfrm>
            <a:off x="7618000" y="5493750"/>
            <a:ext cx="1487400" cy="315600"/>
          </a:xfrm>
        </p:spPr>
        <p:txBody>
          <a:bodyPr/>
          <a:lstStyle/>
          <a:p>
            <a:pPr algn="ctr" eaLnBrk="1" fontAlgn="auto" hangingPunct="1">
              <a:spcBef>
                <a:spcPts val="0"/>
              </a:spcBef>
              <a:spcAft>
                <a:spcPts val="0"/>
              </a:spcAft>
              <a:buClr>
                <a:srgbClr val="000000"/>
              </a:buClr>
            </a:pPr>
            <a:fld id="{00000000-1234-1234-1234-123412341234}" type="slidenum">
              <a:rPr lang="en" kern="0">
                <a:solidFill>
                  <a:srgbClr val="FFFFFF"/>
                </a:solidFill>
              </a:rPr>
              <a:pPr algn="ctr" eaLnBrk="1" fontAlgn="auto" hangingPunct="1">
                <a:spcBef>
                  <a:spcPts val="0"/>
                </a:spcBef>
                <a:spcAft>
                  <a:spcPts val="0"/>
                </a:spcAft>
                <a:buClr>
                  <a:srgbClr val="000000"/>
                </a:buClr>
              </a:pPr>
              <a:t>101</a:t>
            </a:fld>
            <a:endParaRPr lang="en" kern="0" dirty="0">
              <a:solidFill>
                <a:srgbClr val="FFFFFF"/>
              </a:solidFill>
            </a:endParaRPr>
          </a:p>
        </p:txBody>
      </p:sp>
      <p:pic>
        <p:nvPicPr>
          <p:cNvPr id="16" name="圖片 15">
            <a:extLst>
              <a:ext uri="{FF2B5EF4-FFF2-40B4-BE49-F238E27FC236}">
                <a16:creationId xmlns:a16="http://schemas.microsoft.com/office/drawing/2014/main" id="{2C0418A2-4C0D-493A-A8F4-B248061392EA}"/>
              </a:ext>
            </a:extLst>
          </p:cNvPr>
          <p:cNvPicPr>
            <a:picLocks noChangeAspect="1"/>
          </p:cNvPicPr>
          <p:nvPr/>
        </p:nvPicPr>
        <p:blipFill>
          <a:blip r:embed="rId3"/>
          <a:stretch>
            <a:fillRect/>
          </a:stretch>
        </p:blipFill>
        <p:spPr>
          <a:xfrm>
            <a:off x="-324" y="800054"/>
            <a:ext cx="2347163" cy="1066892"/>
          </a:xfrm>
          <a:prstGeom prst="rect">
            <a:avLst/>
          </a:prstGeom>
        </p:spPr>
      </p:pic>
      <p:sp>
        <p:nvSpPr>
          <p:cNvPr id="8" name="TextBox 6">
            <a:extLst>
              <a:ext uri="{FF2B5EF4-FFF2-40B4-BE49-F238E27FC236}">
                <a16:creationId xmlns:a16="http://schemas.microsoft.com/office/drawing/2014/main" id="{2744E84E-95C9-455A-8332-345807D9E88B}"/>
              </a:ext>
            </a:extLst>
          </p:cNvPr>
          <p:cNvSpPr txBox="1"/>
          <p:nvPr/>
        </p:nvSpPr>
        <p:spPr>
          <a:xfrm>
            <a:off x="631806" y="1826305"/>
            <a:ext cx="8009274" cy="3758462"/>
          </a:xfrm>
          <a:prstGeom prst="rect">
            <a:avLst/>
          </a:prstGeom>
          <a:noFill/>
        </p:spPr>
        <p:txBody>
          <a:bodyPr wrap="square" lIns="51434" tIns="25716" rIns="51434" bIns="25716" rtlCol="0">
            <a:spAutoFit/>
          </a:bodyPr>
          <a:lstStyle/>
          <a:p>
            <a:pPr defTabSz="685777" fontAlgn="auto">
              <a:lnSpc>
                <a:spcPct val="150000"/>
              </a:lnSpc>
              <a:spcBef>
                <a:spcPts val="900"/>
              </a:spcBef>
              <a:spcAft>
                <a:spcPts val="0"/>
              </a:spcAft>
              <a:defRPr/>
            </a:pPr>
            <a:r>
              <a:rPr lang="en-US" altLang="zh-TW" sz="3200" b="1"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a:t>
            </a:r>
            <a:r>
              <a:rPr lang="zh-TW" altLang="en-US" sz="3200" b="1"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 </a:t>
            </a:r>
            <a:r>
              <a:rPr lang="en-US" altLang="zh-TW" sz="3200" b="1"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113</a:t>
            </a:r>
            <a:r>
              <a:rPr lang="zh-TW" altLang="en-US" sz="3200" b="1"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年</a:t>
            </a:r>
            <a:r>
              <a:rPr lang="en-US" altLang="zh-TW" sz="3200" b="1"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12</a:t>
            </a:r>
            <a:r>
              <a:rPr lang="zh-TW" altLang="en-US" sz="3200" b="1"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月</a:t>
            </a:r>
            <a:r>
              <a:rPr lang="en-US" altLang="zh-TW" sz="3200" b="1"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7</a:t>
            </a:r>
            <a:r>
              <a:rPr lang="zh-TW" altLang="en-US" sz="3200" b="1"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日</a:t>
            </a:r>
            <a:r>
              <a:rPr lang="en-US" altLang="zh-TW" sz="3200" b="1"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a:t>
            </a:r>
            <a:r>
              <a:rPr lang="zh-TW" altLang="en-US" sz="3200" b="1"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六</a:t>
            </a:r>
            <a:r>
              <a:rPr lang="en-US" altLang="zh-TW" sz="3200" b="1"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rPr>
              <a:t>)</a:t>
            </a:r>
          </a:p>
          <a:p>
            <a:pPr defTabSz="685777" fontAlgn="auto">
              <a:lnSpc>
                <a:spcPct val="150000"/>
              </a:lnSpc>
              <a:spcBef>
                <a:spcPts val="900"/>
              </a:spcBef>
              <a:spcAft>
                <a:spcPts val="0"/>
              </a:spcAft>
              <a:defRPr/>
            </a:pPr>
            <a:r>
              <a:rPr lang="zh-TW" altLang="en-US" sz="2800" b="1" dirty="0">
                <a:solidFill>
                  <a:srgbClr val="263248"/>
                </a:solidFill>
                <a:latin typeface="微軟正黑體" panose="020B0604030504040204" pitchFamily="34" charset="-120"/>
                <a:ea typeface="微軟正黑體" panose="020B0604030504040204" pitchFamily="34" charset="-120"/>
                <a:cs typeface="Arial"/>
                <a:sym typeface="Arial"/>
              </a:rPr>
              <a:t>承辦臺北市</a:t>
            </a:r>
            <a:r>
              <a:rPr lang="en-US" altLang="zh-TW" sz="2800" b="1" dirty="0">
                <a:solidFill>
                  <a:srgbClr val="263248"/>
                </a:solidFill>
                <a:latin typeface="微軟正黑體" panose="020B0604030504040204" pitchFamily="34" charset="-120"/>
                <a:ea typeface="微軟正黑體" panose="020B0604030504040204" pitchFamily="34" charset="-120"/>
                <a:cs typeface="Arial"/>
                <a:sym typeface="Arial"/>
              </a:rPr>
              <a:t>113</a:t>
            </a:r>
            <a:r>
              <a:rPr lang="zh-TW" altLang="en-US" sz="2800" b="1" dirty="0">
                <a:solidFill>
                  <a:srgbClr val="263248"/>
                </a:solidFill>
                <a:latin typeface="微軟正黑體" panose="020B0604030504040204" pitchFamily="34" charset="-120"/>
                <a:ea typeface="微軟正黑體" panose="020B0604030504040204" pitchFamily="34" charset="-120"/>
                <a:cs typeface="Arial"/>
                <a:sym typeface="Arial"/>
              </a:rPr>
              <a:t>學年度</a:t>
            </a:r>
            <a:r>
              <a:rPr lang="zh-TW" altLang="en-US" sz="2800" b="1" dirty="0">
                <a:solidFill>
                  <a:srgbClr val="CC0099"/>
                </a:solidFill>
                <a:latin typeface="微軟正黑體" panose="020B0604030504040204" pitchFamily="34" charset="-120"/>
                <a:ea typeface="微軟正黑體" panose="020B0604030504040204" pitchFamily="34" charset="-120"/>
                <a:cs typeface="Arial"/>
                <a:sym typeface="Arial"/>
              </a:rPr>
              <a:t>特教生假日體育活動</a:t>
            </a:r>
            <a:r>
              <a:rPr lang="zh-TW" altLang="en-US" sz="2800" b="1" dirty="0">
                <a:solidFill>
                  <a:srgbClr val="263248"/>
                </a:solidFill>
                <a:latin typeface="微軟正黑體" panose="020B0604030504040204" pitchFamily="34" charset="-120"/>
                <a:ea typeface="微軟正黑體" panose="020B0604030504040204" pitchFamily="34" charset="-120"/>
                <a:cs typeface="Arial"/>
                <a:sym typeface="Arial"/>
              </a:rPr>
              <a:t>，</a:t>
            </a:r>
            <a:endParaRPr lang="en-US" altLang="zh-TW" sz="2800" b="1" dirty="0">
              <a:solidFill>
                <a:srgbClr val="263248"/>
              </a:solidFill>
              <a:latin typeface="微軟正黑體" panose="020B0604030504040204" pitchFamily="34" charset="-120"/>
              <a:ea typeface="微軟正黑體" panose="020B0604030504040204" pitchFamily="34" charset="-120"/>
              <a:cs typeface="Arial"/>
              <a:sym typeface="Arial"/>
            </a:endParaRPr>
          </a:p>
          <a:p>
            <a:pPr defTabSz="685777" fontAlgn="auto">
              <a:lnSpc>
                <a:spcPct val="150000"/>
              </a:lnSpc>
              <a:spcBef>
                <a:spcPts val="900"/>
              </a:spcBef>
              <a:spcAft>
                <a:spcPts val="0"/>
              </a:spcAft>
              <a:defRPr/>
            </a:pPr>
            <a:r>
              <a:rPr lang="zh-TW" altLang="en-US" sz="2800" b="1" dirty="0">
                <a:solidFill>
                  <a:srgbClr val="263248"/>
                </a:solidFill>
                <a:latin typeface="微軟正黑體" panose="020B0604030504040204" pitchFamily="34" charset="-120"/>
                <a:ea typeface="微軟正黑體" panose="020B0604030504040204" pitchFamily="34" charset="-120"/>
                <a:cs typeface="Arial"/>
                <a:sym typeface="Arial"/>
              </a:rPr>
              <a:t>需要大家的熱心，一起來協助我們，</a:t>
            </a:r>
            <a:endParaRPr lang="en-US" altLang="zh-TW" sz="2800" b="1" dirty="0">
              <a:solidFill>
                <a:srgbClr val="263248"/>
              </a:solidFill>
              <a:latin typeface="微軟正黑體" panose="020B0604030504040204" pitchFamily="34" charset="-120"/>
              <a:ea typeface="微軟正黑體" panose="020B0604030504040204" pitchFamily="34" charset="-120"/>
              <a:cs typeface="Arial"/>
              <a:sym typeface="Arial"/>
            </a:endParaRPr>
          </a:p>
          <a:p>
            <a:pPr defTabSz="685777" fontAlgn="auto">
              <a:lnSpc>
                <a:spcPct val="150000"/>
              </a:lnSpc>
              <a:spcBef>
                <a:spcPts val="900"/>
              </a:spcBef>
              <a:spcAft>
                <a:spcPts val="0"/>
              </a:spcAft>
              <a:defRPr/>
            </a:pPr>
            <a:r>
              <a:rPr lang="zh-TW" altLang="en-US" sz="2800" b="1" dirty="0">
                <a:solidFill>
                  <a:srgbClr val="263248"/>
                </a:solidFill>
                <a:latin typeface="微軟正黑體" panose="020B0604030504040204" pitchFamily="34" charset="-120"/>
                <a:ea typeface="微軟正黑體" panose="020B0604030504040204" pitchFamily="34" charset="-120"/>
                <a:cs typeface="Arial"/>
                <a:sym typeface="Arial"/>
              </a:rPr>
              <a:t>讓這些身心障礙學生擁有美好且難忘的參賽回憶。</a:t>
            </a:r>
            <a:endParaRPr lang="en-US" altLang="zh-TW" sz="2800" b="1" dirty="0">
              <a:solidFill>
                <a:srgbClr val="263248"/>
              </a:solidFill>
              <a:latin typeface="微軟正黑體" panose="020B0604030504040204" pitchFamily="34" charset="-120"/>
              <a:ea typeface="微軟正黑體" panose="020B0604030504040204" pitchFamily="34" charset="-120"/>
              <a:cs typeface="Arial"/>
              <a:sym typeface="Arial"/>
            </a:endParaRPr>
          </a:p>
          <a:p>
            <a:pPr defTabSz="685777" fontAlgn="auto">
              <a:lnSpc>
                <a:spcPct val="150000"/>
              </a:lnSpc>
              <a:spcBef>
                <a:spcPts val="900"/>
              </a:spcBef>
              <a:spcAft>
                <a:spcPts val="0"/>
              </a:spcAft>
              <a:defRPr/>
            </a:pPr>
            <a:r>
              <a:rPr lang="zh-TW" altLang="en-US" sz="2800" b="1" dirty="0">
                <a:solidFill>
                  <a:srgbClr val="7030A0"/>
                </a:solidFill>
                <a:latin typeface="微軟正黑體" panose="020B0604030504040204" pitchFamily="34" charset="-120"/>
                <a:ea typeface="微軟正黑體" panose="020B0604030504040204" pitchFamily="34" charset="-120"/>
                <a:cs typeface="Arial"/>
                <a:sym typeface="Arial"/>
              </a:rPr>
              <a:t>意者請洽輔導室幸蓉組長</a:t>
            </a:r>
            <a:r>
              <a:rPr lang="en-US" altLang="zh-TW" sz="2800" b="1" dirty="0">
                <a:solidFill>
                  <a:srgbClr val="7030A0"/>
                </a:solidFill>
                <a:latin typeface="微軟正黑體" panose="020B0604030504040204" pitchFamily="34" charset="-120"/>
                <a:ea typeface="微軟正黑體" panose="020B0604030504040204" pitchFamily="34" charset="-120"/>
                <a:cs typeface="Arial"/>
                <a:sym typeface="Arial"/>
              </a:rPr>
              <a:t>/</a:t>
            </a:r>
            <a:r>
              <a:rPr lang="zh-TW" altLang="en-US" sz="2800" b="1" dirty="0">
                <a:solidFill>
                  <a:srgbClr val="7030A0"/>
                </a:solidFill>
                <a:latin typeface="微軟正黑體" panose="020B0604030504040204" pitchFamily="34" charset="-120"/>
                <a:ea typeface="微軟正黑體" panose="020B0604030504040204" pitchFamily="34" charset="-120"/>
                <a:cs typeface="Arial"/>
                <a:sym typeface="Arial"/>
              </a:rPr>
              <a:t>慧美主任</a:t>
            </a:r>
            <a:r>
              <a:rPr lang="en-US" altLang="zh-TW" sz="2800" b="1" dirty="0">
                <a:solidFill>
                  <a:srgbClr val="7030A0"/>
                </a:solidFill>
                <a:latin typeface="微軟正黑體" panose="020B0604030504040204" pitchFamily="34" charset="-120"/>
                <a:ea typeface="微軟正黑體" panose="020B0604030504040204" pitchFamily="34" charset="-120"/>
                <a:cs typeface="Arial"/>
                <a:sym typeface="Arial"/>
              </a:rPr>
              <a:t>(</a:t>
            </a:r>
            <a:r>
              <a:rPr lang="zh-TW" altLang="en-US" sz="2800" b="1" dirty="0">
                <a:solidFill>
                  <a:srgbClr val="7030A0"/>
                </a:solidFill>
                <a:latin typeface="微軟正黑體" panose="020B0604030504040204" pitchFamily="34" charset="-120"/>
                <a:ea typeface="微軟正黑體" panose="020B0604030504040204" pitchFamily="34" charset="-120"/>
                <a:cs typeface="Arial"/>
                <a:sym typeface="Arial"/>
              </a:rPr>
              <a:t>分機</a:t>
            </a:r>
            <a:r>
              <a:rPr lang="en-US" altLang="zh-TW" sz="2800" b="1" dirty="0">
                <a:solidFill>
                  <a:srgbClr val="7030A0"/>
                </a:solidFill>
                <a:latin typeface="微軟正黑體" panose="020B0604030504040204" pitchFamily="34" charset="-120"/>
                <a:ea typeface="微軟正黑體" panose="020B0604030504040204" pitchFamily="34" charset="-120"/>
                <a:cs typeface="Arial"/>
                <a:sym typeface="Arial"/>
              </a:rPr>
              <a:t>158/150)</a:t>
            </a:r>
          </a:p>
        </p:txBody>
      </p:sp>
      <p:pic>
        <p:nvPicPr>
          <p:cNvPr id="3" name="圖片 2">
            <a:extLst>
              <a:ext uri="{FF2B5EF4-FFF2-40B4-BE49-F238E27FC236}">
                <a16:creationId xmlns:a16="http://schemas.microsoft.com/office/drawing/2014/main" id="{10BD1CD6-E4C1-45D0-BCFD-C0500DF3380A}"/>
              </a:ext>
            </a:extLst>
          </p:cNvPr>
          <p:cNvPicPr>
            <a:picLocks noChangeAspect="1"/>
          </p:cNvPicPr>
          <p:nvPr/>
        </p:nvPicPr>
        <p:blipFill>
          <a:blip r:embed="rId4"/>
          <a:stretch>
            <a:fillRect/>
          </a:stretch>
        </p:blipFill>
        <p:spPr>
          <a:xfrm>
            <a:off x="5958841" y="963930"/>
            <a:ext cx="2956310" cy="1662925"/>
          </a:xfrm>
          <a:prstGeom prst="rect">
            <a:avLst/>
          </a:prstGeom>
        </p:spPr>
      </p:pic>
    </p:spTree>
    <p:extLst>
      <p:ext uri="{BB962C8B-B14F-4D97-AF65-F5344CB8AC3E}">
        <p14:creationId xmlns:p14="http://schemas.microsoft.com/office/powerpoint/2010/main" val="36557697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F3913B11-87EB-4345-A39E-5C690CD1A244}"/>
              </a:ext>
            </a:extLst>
          </p:cNvPr>
          <p:cNvSpPr>
            <a:spLocks noGrp="1"/>
          </p:cNvSpPr>
          <p:nvPr>
            <p:ph type="sldNum" idx="12"/>
          </p:nvPr>
        </p:nvSpPr>
        <p:spPr/>
        <p:txBody>
          <a:bodyPr/>
          <a:lstStyle/>
          <a:p>
            <a:pPr algn="ctr" eaLnBrk="1" fontAlgn="auto" hangingPunct="1">
              <a:spcBef>
                <a:spcPts val="0"/>
              </a:spcBef>
              <a:spcAft>
                <a:spcPts val="0"/>
              </a:spcAft>
              <a:buClr>
                <a:srgbClr val="000000"/>
              </a:buClr>
            </a:pPr>
            <a:fld id="{00000000-1234-1234-1234-123412341234}" type="slidenum">
              <a:rPr lang="en" kern="0">
                <a:solidFill>
                  <a:srgbClr val="FFFFFF"/>
                </a:solidFill>
              </a:rPr>
              <a:pPr algn="ctr" eaLnBrk="1" fontAlgn="auto" hangingPunct="1">
                <a:spcBef>
                  <a:spcPts val="0"/>
                </a:spcBef>
                <a:spcAft>
                  <a:spcPts val="0"/>
                </a:spcAft>
                <a:buClr>
                  <a:srgbClr val="000000"/>
                </a:buClr>
              </a:pPr>
              <a:t>102</a:t>
            </a:fld>
            <a:endParaRPr lang="en" kern="0">
              <a:solidFill>
                <a:srgbClr val="FFFFFF"/>
              </a:solidFill>
            </a:endParaRPr>
          </a:p>
        </p:txBody>
      </p:sp>
      <p:sp>
        <p:nvSpPr>
          <p:cNvPr id="4" name="矩形 1">
            <a:extLst>
              <a:ext uri="{FF2B5EF4-FFF2-40B4-BE49-F238E27FC236}">
                <a16:creationId xmlns:a16="http://schemas.microsoft.com/office/drawing/2014/main" id="{92E1332C-CD0F-400A-8B79-4121492C9A76}"/>
              </a:ext>
            </a:extLst>
          </p:cNvPr>
          <p:cNvSpPr>
            <a:spLocks noChangeArrowheads="1"/>
          </p:cNvSpPr>
          <p:nvPr/>
        </p:nvSpPr>
        <p:spPr bwMode="auto">
          <a:xfrm>
            <a:off x="1140103" y="1544970"/>
            <a:ext cx="5372897" cy="114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000000"/>
              </a:buClr>
            </a:pPr>
            <a:r>
              <a:rPr lang="zh-TW" altLang="en-US" sz="2800" b="1" kern="0" dirty="0">
                <a:solidFill>
                  <a:srgbClr val="FF0000"/>
                </a:solidFill>
                <a:latin typeface="微軟正黑體" panose="020B0604030504040204" pitchFamily="34" charset="-120"/>
                <a:ea typeface="微軟正黑體" panose="020B0604030504040204" pitchFamily="34" charset="-120"/>
                <a:cs typeface="Arial"/>
                <a:sym typeface="Arial"/>
              </a:rPr>
              <a:t>「性別平等」</a:t>
            </a:r>
            <a:endParaRPr lang="en-US" altLang="zh-TW" sz="2800" b="1" kern="0" dirty="0">
              <a:solidFill>
                <a:srgbClr val="FF0000"/>
              </a:solidFill>
              <a:latin typeface="微軟正黑體" panose="020B0604030504040204" pitchFamily="34" charset="-120"/>
              <a:ea typeface="微軟正黑體" panose="020B0604030504040204" pitchFamily="34" charset="-120"/>
              <a:cs typeface="Arial"/>
              <a:sym typeface="Arial"/>
            </a:endParaRPr>
          </a:p>
          <a:p>
            <a:pPr eaLnBrk="1" hangingPunct="1">
              <a:lnSpc>
                <a:spcPct val="150000"/>
              </a:lnSpc>
              <a:buClr>
                <a:srgbClr val="000000"/>
              </a:buClr>
            </a:pPr>
            <a:r>
              <a:rPr lang="zh-TW" altLang="en-US" sz="2000" b="1" kern="0" dirty="0">
                <a:solidFill>
                  <a:srgbClr val="263248">
                    <a:lumMod val="75000"/>
                    <a:lumOff val="25000"/>
                  </a:srgbClr>
                </a:solidFill>
                <a:latin typeface="微軟正黑體" panose="020B0604030504040204" pitchFamily="34" charset="-120"/>
                <a:ea typeface="微軟正黑體" panose="020B0604030504040204" pitchFamily="34" charset="-120"/>
                <a:cs typeface="Arial"/>
                <a:sym typeface="Arial"/>
              </a:rPr>
              <a:t>請老師務必尊重不同性別及多元性別！</a:t>
            </a:r>
          </a:p>
        </p:txBody>
      </p:sp>
      <p:sp>
        <p:nvSpPr>
          <p:cNvPr id="5" name="矩形 1">
            <a:extLst>
              <a:ext uri="{FF2B5EF4-FFF2-40B4-BE49-F238E27FC236}">
                <a16:creationId xmlns:a16="http://schemas.microsoft.com/office/drawing/2014/main" id="{07332078-8D5D-4222-8DB9-9848F0FAE690}"/>
              </a:ext>
            </a:extLst>
          </p:cNvPr>
          <p:cNvSpPr>
            <a:spLocks noChangeArrowheads="1"/>
          </p:cNvSpPr>
          <p:nvPr/>
        </p:nvSpPr>
        <p:spPr bwMode="auto">
          <a:xfrm>
            <a:off x="1140103" y="4136950"/>
            <a:ext cx="7329845" cy="160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000000"/>
              </a:buClr>
            </a:pPr>
            <a:r>
              <a:rPr lang="zh-TW" altLang="en-US" sz="2800" b="1" kern="0" dirty="0">
                <a:solidFill>
                  <a:srgbClr val="FF0000"/>
                </a:solidFill>
                <a:latin typeface="微軟正黑體" panose="020B0604030504040204" pitchFamily="34" charset="-120"/>
                <a:ea typeface="微軟正黑體" panose="020B0604030504040204" pitchFamily="34" charset="-120"/>
                <a:cs typeface="Arial"/>
                <a:sym typeface="Arial"/>
              </a:rPr>
              <a:t>「必要研習」</a:t>
            </a:r>
            <a:endParaRPr lang="en-US" altLang="zh-TW" sz="2800" b="1" kern="0" dirty="0">
              <a:solidFill>
                <a:srgbClr val="FF0000"/>
              </a:solidFill>
              <a:latin typeface="微軟正黑體" panose="020B0604030504040204" pitchFamily="34" charset="-120"/>
              <a:ea typeface="微軟正黑體" panose="020B0604030504040204" pitchFamily="34" charset="-120"/>
              <a:cs typeface="Arial"/>
              <a:sym typeface="Arial"/>
            </a:endParaRPr>
          </a:p>
          <a:p>
            <a:pPr eaLnBrk="1" hangingPunct="1">
              <a:lnSpc>
                <a:spcPct val="150000"/>
              </a:lnSpc>
              <a:buClr>
                <a:srgbClr val="000000"/>
              </a:buClr>
            </a:pPr>
            <a:r>
              <a:rPr lang="zh-TW" altLang="en-US" sz="2000" b="1" kern="0" dirty="0">
                <a:solidFill>
                  <a:srgbClr val="263248">
                    <a:lumMod val="75000"/>
                    <a:lumOff val="25000"/>
                  </a:srgbClr>
                </a:solidFill>
                <a:latin typeface="微軟正黑體" panose="020B0604030504040204" pitchFamily="34" charset="-120"/>
                <a:ea typeface="微軟正黑體" panose="020B0604030504040204" pitchFamily="34" charset="-120"/>
                <a:cs typeface="Arial"/>
                <a:sym typeface="Arial"/>
              </a:rPr>
              <a:t>併同領域會議或導師會議，及寒暑假備課期間辦理必要的研習，鼓勵老師踴躍參加，以節省舟車勞頓。</a:t>
            </a:r>
            <a:endParaRPr lang="en-US" altLang="zh-CN" sz="2000" b="1" kern="0" dirty="0">
              <a:solidFill>
                <a:srgbClr val="263248">
                  <a:lumMod val="75000"/>
                  <a:lumOff val="25000"/>
                </a:srgbClr>
              </a:solidFill>
              <a:latin typeface="微軟正黑體" panose="020B0604030504040204" pitchFamily="34" charset="-120"/>
              <a:ea typeface="微軟正黑體" panose="020B0604030504040204" pitchFamily="34" charset="-120"/>
              <a:cs typeface="Arial"/>
              <a:sym typeface="Arial"/>
            </a:endParaRPr>
          </a:p>
        </p:txBody>
      </p:sp>
      <p:sp>
        <p:nvSpPr>
          <p:cNvPr id="6" name="矩形 1">
            <a:extLst>
              <a:ext uri="{FF2B5EF4-FFF2-40B4-BE49-F238E27FC236}">
                <a16:creationId xmlns:a16="http://schemas.microsoft.com/office/drawing/2014/main" id="{0F03ABD1-11F7-42B9-A723-814E4BFCA8E6}"/>
              </a:ext>
            </a:extLst>
          </p:cNvPr>
          <p:cNvSpPr>
            <a:spLocks noChangeArrowheads="1"/>
          </p:cNvSpPr>
          <p:nvPr/>
        </p:nvSpPr>
        <p:spPr bwMode="auto">
          <a:xfrm>
            <a:off x="1140102" y="2568663"/>
            <a:ext cx="6364012" cy="160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000000"/>
              </a:buClr>
            </a:pPr>
            <a:r>
              <a:rPr lang="zh-TW" altLang="en-US" sz="2800" b="1" kern="0" dirty="0">
                <a:solidFill>
                  <a:srgbClr val="FF0000"/>
                </a:solidFill>
                <a:latin typeface="微軟正黑體" panose="020B0604030504040204" pitchFamily="34" charset="-120"/>
                <a:ea typeface="微軟正黑體" panose="020B0604030504040204" pitchFamily="34" charset="-120"/>
                <a:cs typeface="Arial"/>
                <a:sym typeface="Arial"/>
              </a:rPr>
              <a:t>「兒少保護」</a:t>
            </a:r>
            <a:endParaRPr lang="en-US" altLang="zh-TW" sz="2800" b="1" kern="0" dirty="0">
              <a:solidFill>
                <a:srgbClr val="FF0000"/>
              </a:solidFill>
              <a:latin typeface="微軟正黑體" panose="020B0604030504040204" pitchFamily="34" charset="-120"/>
              <a:ea typeface="微軟正黑體" panose="020B0604030504040204" pitchFamily="34" charset="-120"/>
              <a:cs typeface="Arial"/>
              <a:sym typeface="Arial"/>
            </a:endParaRPr>
          </a:p>
          <a:p>
            <a:pPr eaLnBrk="1" hangingPunct="1">
              <a:lnSpc>
                <a:spcPct val="150000"/>
              </a:lnSpc>
              <a:buClr>
                <a:srgbClr val="000000"/>
              </a:buClr>
            </a:pPr>
            <a:r>
              <a:rPr lang="zh-TW" altLang="en-US" sz="2000" b="1" kern="0" dirty="0">
                <a:solidFill>
                  <a:srgbClr val="263248">
                    <a:lumMod val="75000"/>
                    <a:lumOff val="25000"/>
                  </a:srgbClr>
                </a:solidFill>
                <a:latin typeface="微軟正黑體" panose="020B0604030504040204" pitchFamily="34" charset="-120"/>
                <a:ea typeface="微軟正黑體" panose="020B0604030504040204" pitchFamily="34" charset="-120"/>
                <a:cs typeface="Arial"/>
                <a:sym typeface="Arial"/>
              </a:rPr>
              <a:t>請注意師生倫理，嚴守分際，避免對學生有不當言語、身體接觸</a:t>
            </a:r>
            <a:r>
              <a:rPr lang="en-US" altLang="zh-TW" sz="2000" b="1" kern="0" dirty="0">
                <a:solidFill>
                  <a:srgbClr val="263248">
                    <a:lumMod val="75000"/>
                    <a:lumOff val="25000"/>
                  </a:srgbClr>
                </a:solidFill>
                <a:latin typeface="微軟正黑體" panose="020B0604030504040204" pitchFamily="34" charset="-120"/>
                <a:ea typeface="微軟正黑體" panose="020B0604030504040204" pitchFamily="34" charset="-120"/>
                <a:cs typeface="Arial"/>
                <a:sym typeface="Arial"/>
              </a:rPr>
              <a:t>……</a:t>
            </a:r>
            <a:endParaRPr lang="zh-TW" altLang="en-US" sz="2000" b="1" kern="0" dirty="0">
              <a:solidFill>
                <a:srgbClr val="263248">
                  <a:lumMod val="75000"/>
                  <a:lumOff val="25000"/>
                </a:srgbClr>
              </a:solidFill>
              <a:latin typeface="微軟正黑體" panose="020B0604030504040204" pitchFamily="34" charset="-120"/>
              <a:ea typeface="微軟正黑體" panose="020B0604030504040204" pitchFamily="34" charset="-120"/>
              <a:cs typeface="Arial"/>
              <a:sym typeface="Arial"/>
            </a:endParaRPr>
          </a:p>
        </p:txBody>
      </p:sp>
      <p:pic>
        <p:nvPicPr>
          <p:cNvPr id="20" name="圖片 19">
            <a:extLst>
              <a:ext uri="{FF2B5EF4-FFF2-40B4-BE49-F238E27FC236}">
                <a16:creationId xmlns:a16="http://schemas.microsoft.com/office/drawing/2014/main" id="{6B941643-4A61-4898-A9B4-8B77ECB137B6}"/>
              </a:ext>
            </a:extLst>
          </p:cNvPr>
          <p:cNvPicPr>
            <a:picLocks noChangeAspect="1"/>
          </p:cNvPicPr>
          <p:nvPr/>
        </p:nvPicPr>
        <p:blipFill>
          <a:blip r:embed="rId2"/>
          <a:stretch>
            <a:fillRect/>
          </a:stretch>
        </p:blipFill>
        <p:spPr>
          <a:xfrm>
            <a:off x="-324" y="800054"/>
            <a:ext cx="2347163" cy="1066892"/>
          </a:xfrm>
          <a:prstGeom prst="rect">
            <a:avLst/>
          </a:prstGeom>
        </p:spPr>
      </p:pic>
    </p:spTree>
    <p:extLst>
      <p:ext uri="{BB962C8B-B14F-4D97-AF65-F5344CB8AC3E}">
        <p14:creationId xmlns:p14="http://schemas.microsoft.com/office/powerpoint/2010/main" val="5389495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0">
              <a:srgbClr val="FFD966"/>
            </a:gs>
            <a:gs pos="100000">
              <a:srgbClr val="FF9900"/>
            </a:gs>
          </a:gsLst>
          <a:path path="circle">
            <a:fillToRect l="50000" t="50000" r="50000" b="50000"/>
          </a:path>
          <a:tileRect/>
        </a:gradFill>
        <a:effectLst/>
      </p:bgPr>
    </p:bg>
    <p:spTree>
      <p:nvGrpSpPr>
        <p:cNvPr id="1" name="Shape 1765"/>
        <p:cNvGrpSpPr/>
        <p:nvPr/>
      </p:nvGrpSpPr>
      <p:grpSpPr>
        <a:xfrm>
          <a:off x="0" y="0"/>
          <a:ext cx="0" cy="0"/>
          <a:chOff x="0" y="0"/>
          <a:chExt cx="0" cy="0"/>
        </a:xfrm>
      </p:grpSpPr>
      <p:sp>
        <p:nvSpPr>
          <p:cNvPr id="5" name="文字方塊 4">
            <a:extLst>
              <a:ext uri="{FF2B5EF4-FFF2-40B4-BE49-F238E27FC236}">
                <a16:creationId xmlns:a16="http://schemas.microsoft.com/office/drawing/2014/main" id="{93C86721-D19A-4ECF-B75C-6C40F0509B36}"/>
              </a:ext>
            </a:extLst>
          </p:cNvPr>
          <p:cNvSpPr txBox="1"/>
          <p:nvPr/>
        </p:nvSpPr>
        <p:spPr>
          <a:xfrm>
            <a:off x="121920" y="1504952"/>
            <a:ext cx="8458200" cy="1999265"/>
          </a:xfrm>
          <a:prstGeom prst="rect">
            <a:avLst/>
          </a:prstGeom>
          <a:noFill/>
        </p:spPr>
        <p:txBody>
          <a:bodyPr wrap="square">
            <a:spAutoFit/>
          </a:bodyPr>
          <a:lstStyle/>
          <a:p>
            <a:pPr algn="ctr" eaLnBrk="1" fontAlgn="auto" hangingPunct="1">
              <a:lnSpc>
                <a:spcPct val="150000"/>
              </a:lnSpc>
              <a:spcBef>
                <a:spcPts val="0"/>
              </a:spcBef>
              <a:spcAft>
                <a:spcPts val="0"/>
              </a:spcAft>
              <a:buClr>
                <a:srgbClr val="000000"/>
              </a:buClr>
            </a:pPr>
            <a:r>
              <a:rPr lang="zh-TW" altLang="en-US" sz="4400" b="1" kern="0" dirty="0">
                <a:solidFill>
                  <a:srgbClr val="CC0099"/>
                </a:solidFill>
                <a:latin typeface="微軟正黑體" panose="020B0604030504040204" pitchFamily="34" charset="-120"/>
                <a:ea typeface="微軟正黑體" panose="020B0604030504040204" pitchFamily="34" charset="-120"/>
                <a:cs typeface="Arial"/>
                <a:sym typeface="Arial"/>
              </a:rPr>
              <a:t>祝福</a:t>
            </a:r>
            <a:endParaRPr lang="en-US" altLang="zh-TW" sz="4400" b="1" kern="0" dirty="0">
              <a:solidFill>
                <a:srgbClr val="CC0099"/>
              </a:solidFill>
              <a:latin typeface="微軟正黑體" panose="020B0604030504040204" pitchFamily="34" charset="-120"/>
              <a:ea typeface="微軟正黑體" panose="020B0604030504040204" pitchFamily="34" charset="-120"/>
              <a:cs typeface="Arial"/>
              <a:sym typeface="Arial"/>
            </a:endParaRPr>
          </a:p>
          <a:p>
            <a:pPr algn="ctr" eaLnBrk="1" fontAlgn="auto" hangingPunct="1">
              <a:lnSpc>
                <a:spcPct val="150000"/>
              </a:lnSpc>
              <a:spcBef>
                <a:spcPts val="0"/>
              </a:spcBef>
              <a:spcAft>
                <a:spcPts val="0"/>
              </a:spcAft>
              <a:buClr>
                <a:srgbClr val="000000"/>
              </a:buClr>
            </a:pPr>
            <a:r>
              <a:rPr lang="zh-TW" altLang="en-US" sz="4400" b="1" kern="0" dirty="0">
                <a:solidFill>
                  <a:srgbClr val="CC0099"/>
                </a:solidFill>
                <a:latin typeface="微軟正黑體" panose="020B0604030504040204" pitchFamily="34" charset="-120"/>
                <a:ea typeface="微軟正黑體" panose="020B0604030504040204" pitchFamily="34" charset="-120"/>
                <a:cs typeface="Arial"/>
                <a:sym typeface="Arial"/>
              </a:rPr>
              <a:t>新學期一切順利、平安！</a:t>
            </a:r>
          </a:p>
        </p:txBody>
      </p:sp>
      <p:pic>
        <p:nvPicPr>
          <p:cNvPr id="3" name="圖片 2">
            <a:extLst>
              <a:ext uri="{FF2B5EF4-FFF2-40B4-BE49-F238E27FC236}">
                <a16:creationId xmlns:a16="http://schemas.microsoft.com/office/drawing/2014/main" id="{8C356556-C56F-4F5D-9317-49979ABA14F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0455" y1="40625" x2="43409" y2="41346"/>
                        <a14:foregroundMark x1="40909" y1="43990" x2="44091" y2="45192"/>
                        <a14:foregroundMark x1="53182" y1="39904" x2="56818" y2="44712"/>
                        <a14:foregroundMark x1="66136" y1="38462" x2="69318" y2="42308"/>
                      </a14:backgroundRemoval>
                    </a14:imgEffect>
                  </a14:imgLayer>
                </a14:imgProps>
              </a:ext>
            </a:extLst>
          </a:blip>
          <a:stretch>
            <a:fillRect/>
          </a:stretch>
        </p:blipFill>
        <p:spPr>
          <a:xfrm>
            <a:off x="2057400" y="2430780"/>
            <a:ext cx="4191000" cy="3962400"/>
          </a:xfrm>
          <a:prstGeom prst="rect">
            <a:avLst/>
          </a:prstGeom>
        </p:spPr>
      </p:pic>
      <p:pic>
        <p:nvPicPr>
          <p:cNvPr id="6" name="圖片 5">
            <a:extLst>
              <a:ext uri="{FF2B5EF4-FFF2-40B4-BE49-F238E27FC236}">
                <a16:creationId xmlns:a16="http://schemas.microsoft.com/office/drawing/2014/main" id="{85F35EDF-721D-45D2-9F81-8EAC12D403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958" b="93909" l="5349" r="94535">
                        <a14:foregroundMark x1="9186" y1="23938" x2="37209" y2="47025"/>
                        <a14:foregroundMark x1="37209" y1="47025" x2="38256" y2="45751"/>
                        <a14:foregroundMark x1="35233" y1="4958" x2="35233" y2="4958"/>
                        <a14:foregroundMark x1="5581" y1="29037" x2="5581" y2="29037"/>
                        <a14:foregroundMark x1="55116" y1="18414" x2="59651" y2="23229"/>
                        <a14:foregroundMark x1="61628" y1="45326" x2="68721" y2="67705"/>
                        <a14:foregroundMark x1="38837" y1="78187" x2="41395" y2="78187"/>
                        <a14:foregroundMark x1="94651" y1="67989" x2="94651" y2="67989"/>
                        <a14:foregroundMark x1="60698" y1="93909" x2="60698" y2="93909"/>
                      </a14:backgroundRemoval>
                    </a14:imgEffect>
                  </a14:imgLayer>
                </a14:imgProps>
              </a:ext>
            </a:extLst>
          </a:blip>
          <a:stretch>
            <a:fillRect/>
          </a:stretch>
        </p:blipFill>
        <p:spPr>
          <a:xfrm>
            <a:off x="6720840" y="918210"/>
            <a:ext cx="2118360" cy="1739026"/>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8425" b="18200"/>
          <a:stretch/>
        </p:blipFill>
        <p:spPr bwMode="auto">
          <a:xfrm>
            <a:off x="3059832" y="2669330"/>
            <a:ext cx="3147429" cy="3135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l="38425" b="18200"/>
          <a:stretch/>
        </p:blipFill>
        <p:spPr bwMode="auto">
          <a:xfrm>
            <a:off x="3059832" y="2669330"/>
            <a:ext cx="3147429" cy="3135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2462149" y="4347103"/>
            <a:ext cx="4422077" cy="923330"/>
          </a:xfrm>
          <a:prstGeom prst="rect">
            <a:avLst/>
          </a:prstGeom>
          <a:noFill/>
        </p:spPr>
        <p:txBody>
          <a:bodyPr>
            <a:spAutoFit/>
            <a:scene3d>
              <a:camera prst="obliqueTopRight"/>
              <a:lightRig rig="flat" dir="tl">
                <a:rot lat="0" lon="0" rev="6600000"/>
              </a:lightRig>
            </a:scene3d>
            <a:sp3d extrusionH="25400" contourW="8890">
              <a:bevelT w="38100" h="31750"/>
              <a:contourClr>
                <a:schemeClr val="accent2">
                  <a:shade val="75000"/>
                </a:schemeClr>
              </a:contourClr>
            </a:sp3d>
          </a:bodyPr>
          <a:lstStyle/>
          <a:p>
            <a:pPr algn="ctr" defTabSz="685800" eaLnBrk="1" fontAlgn="auto" hangingPunct="1">
              <a:spcBef>
                <a:spcPts val="0"/>
              </a:spcBef>
              <a:spcAft>
                <a:spcPts val="0"/>
              </a:spcAft>
              <a:defRPr/>
            </a:pPr>
            <a:r>
              <a:rPr lang="zh-TW" altLang="en-US" sz="5400" b="1" dirty="0">
                <a:ln w="11430">
                  <a:solidFill>
                    <a:prstClr val="black"/>
                  </a:solidFill>
                </a:ln>
                <a:solidFill>
                  <a:srgbClr val="FFFF00"/>
                </a:solidFill>
                <a:effectLst>
                  <a:outerShdw blurRad="50800" dist="39000" dir="5460000" algn="tl">
                    <a:srgbClr val="000000">
                      <a:alpha val="38000"/>
                    </a:srgbClr>
                  </a:outerShdw>
                </a:effectLst>
                <a:latin typeface="微軟正黑體" pitchFamily="34" charset="-120"/>
                <a:ea typeface="微軟正黑體" pitchFamily="34" charset="-120"/>
              </a:rPr>
              <a:t>晚安，您好</a:t>
            </a:r>
            <a:r>
              <a:rPr lang="en-US" altLang="zh-TW" sz="5400" b="1" dirty="0">
                <a:ln w="11430">
                  <a:solidFill>
                    <a:prstClr val="black"/>
                  </a:solidFill>
                </a:ln>
                <a:solidFill>
                  <a:srgbClr val="FFFF00"/>
                </a:solidFill>
                <a:effectLst>
                  <a:outerShdw blurRad="50800" dist="39000" dir="5460000" algn="tl">
                    <a:srgbClr val="000000">
                      <a:alpha val="38000"/>
                    </a:srgbClr>
                  </a:outerShdw>
                </a:effectLst>
                <a:latin typeface="微軟正黑體" pitchFamily="34" charset="-120"/>
                <a:ea typeface="微軟正黑體" pitchFamily="34" charset="-120"/>
              </a:rPr>
              <a:t>!</a:t>
            </a:r>
          </a:p>
        </p:txBody>
      </p:sp>
      <p:sp>
        <p:nvSpPr>
          <p:cNvPr id="9" name="標題 1"/>
          <p:cNvSpPr txBox="1">
            <a:spLocks/>
          </p:cNvSpPr>
          <p:nvPr/>
        </p:nvSpPr>
        <p:spPr bwMode="auto">
          <a:xfrm>
            <a:off x="953598" y="1052737"/>
            <a:ext cx="7195463" cy="19670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defTabSz="685800">
              <a:defRPr/>
            </a:pPr>
            <a:r>
              <a:rPr lang="zh-TW" altLang="zh-TW" sz="2700" b="1" dirty="0">
                <a:ln w="10541" cmpd="sng">
                  <a:solidFill>
                    <a:srgbClr val="052F61">
                      <a:shade val="88000"/>
                      <a:satMod val="110000"/>
                    </a:srgbClr>
                  </a:solidFill>
                  <a:prstDash val="solid"/>
                </a:ln>
                <a:solidFill>
                  <a:srgbClr val="FFFFFF"/>
                </a:solidFill>
                <a:effectLst>
                  <a:glow rad="101600">
                    <a:srgbClr val="A50E82">
                      <a:satMod val="175000"/>
                      <a:alpha val="40000"/>
                    </a:srgbClr>
                  </a:glow>
                </a:effectLst>
                <a:latin typeface="微軟正黑體" panose="020B0604030504040204" pitchFamily="34" charset="-120"/>
                <a:ea typeface="微軟正黑體" panose="020B0604030504040204" pitchFamily="34" charset="-120"/>
              </a:rPr>
              <a:t>臺北市立萬華國民中學</a:t>
            </a:r>
            <a:r>
              <a:rPr lang="en-US" altLang="zh-TW" sz="2700" b="1" dirty="0">
                <a:ln w="10541" cmpd="sng">
                  <a:solidFill>
                    <a:srgbClr val="052F61">
                      <a:shade val="88000"/>
                      <a:satMod val="110000"/>
                    </a:srgbClr>
                  </a:solidFill>
                  <a:prstDash val="solid"/>
                </a:ln>
                <a:solidFill>
                  <a:srgbClr val="FFFFFF"/>
                </a:solidFill>
                <a:effectLst>
                  <a:glow rad="101600">
                    <a:srgbClr val="A50E82">
                      <a:satMod val="175000"/>
                      <a:alpha val="40000"/>
                    </a:srgbClr>
                  </a:glow>
                </a:effectLst>
                <a:latin typeface="微軟正黑體" panose="020B0604030504040204" pitchFamily="34" charset="-120"/>
                <a:ea typeface="微軟正黑體" panose="020B0604030504040204" pitchFamily="34" charset="-120"/>
              </a:rPr>
              <a:t>113</a:t>
            </a:r>
            <a:r>
              <a:rPr lang="zh-TW" altLang="zh-TW" sz="2700" b="1" dirty="0">
                <a:ln w="10541" cmpd="sng">
                  <a:solidFill>
                    <a:srgbClr val="052F61">
                      <a:shade val="88000"/>
                      <a:satMod val="110000"/>
                    </a:srgbClr>
                  </a:solidFill>
                  <a:prstDash val="solid"/>
                </a:ln>
                <a:solidFill>
                  <a:srgbClr val="FFFFFF"/>
                </a:solidFill>
                <a:effectLst>
                  <a:glow rad="101600">
                    <a:srgbClr val="A50E82">
                      <a:satMod val="175000"/>
                      <a:alpha val="40000"/>
                    </a:srgbClr>
                  </a:glow>
                </a:effectLst>
                <a:latin typeface="微軟正黑體" panose="020B0604030504040204" pitchFamily="34" charset="-120"/>
                <a:ea typeface="微軟正黑體" panose="020B0604030504040204" pitchFamily="34" charset="-120"/>
              </a:rPr>
              <a:t>學年度第一學期</a:t>
            </a:r>
            <a:br>
              <a:rPr lang="en-US" altLang="zh-TW" sz="2700" b="1" dirty="0">
                <a:ln w="10541" cmpd="sng">
                  <a:solidFill>
                    <a:srgbClr val="052F61">
                      <a:shade val="88000"/>
                      <a:satMod val="110000"/>
                    </a:srgbClr>
                  </a:solidFill>
                  <a:prstDash val="solid"/>
                </a:ln>
                <a:solidFill>
                  <a:srgbClr val="FFFFFF"/>
                </a:solidFill>
                <a:effectLst>
                  <a:glow rad="101600">
                    <a:srgbClr val="A50E82">
                      <a:satMod val="175000"/>
                      <a:alpha val="40000"/>
                    </a:srgbClr>
                  </a:glow>
                </a:effectLst>
                <a:latin typeface="微軟正黑體" panose="020B0604030504040204" pitchFamily="34" charset="-120"/>
                <a:ea typeface="微軟正黑體" panose="020B0604030504040204" pitchFamily="34" charset="-120"/>
              </a:rPr>
            </a:br>
            <a:r>
              <a:rPr lang="zh-TW" altLang="zh-TW" sz="3600" b="1" dirty="0">
                <a:ln w="10541" cmpd="sng">
                  <a:solidFill>
                    <a:srgbClr val="052F61">
                      <a:shade val="88000"/>
                      <a:satMod val="110000"/>
                    </a:srgbClr>
                  </a:solidFill>
                  <a:prstDash val="solid"/>
                </a:ln>
                <a:solidFill>
                  <a:srgbClr val="FFFFFF"/>
                </a:solidFill>
                <a:effectLst>
                  <a:glow rad="101600">
                    <a:srgbClr val="A50E82">
                      <a:satMod val="175000"/>
                      <a:alpha val="40000"/>
                    </a:srgbClr>
                  </a:glow>
                </a:effectLst>
                <a:latin typeface="微軟正黑體" panose="020B0604030504040204" pitchFamily="34" charset="-120"/>
                <a:ea typeface="微軟正黑體" panose="020B0604030504040204" pitchFamily="34" charset="-120"/>
              </a:rPr>
              <a:t>校務說明會</a:t>
            </a:r>
            <a:r>
              <a:rPr lang="zh-TW" altLang="en-US" sz="3600" b="1" dirty="0">
                <a:ln w="10541" cmpd="sng">
                  <a:solidFill>
                    <a:srgbClr val="052F61">
                      <a:shade val="88000"/>
                      <a:satMod val="110000"/>
                    </a:srgbClr>
                  </a:solidFill>
                  <a:prstDash val="solid"/>
                </a:ln>
                <a:solidFill>
                  <a:srgbClr val="FFFFFF"/>
                </a:solidFill>
                <a:effectLst>
                  <a:glow rad="101600">
                    <a:srgbClr val="A50E82">
                      <a:satMod val="175000"/>
                      <a:alpha val="40000"/>
                    </a:srgbClr>
                  </a:glow>
                </a:effectLst>
                <a:latin typeface="微軟正黑體" panose="020B0604030504040204" pitchFamily="34" charset="-120"/>
                <a:ea typeface="微軟正黑體" panose="020B0604030504040204" pitchFamily="34" charset="-120"/>
              </a:rPr>
              <a:t>  </a:t>
            </a:r>
            <a:br>
              <a:rPr lang="zh-TW" altLang="en-US" sz="6600" b="1" dirty="0">
                <a:solidFill>
                  <a:prstClr val="white"/>
                </a:solidFill>
                <a:effectLst>
                  <a:glow rad="228600">
                    <a:srgbClr val="14967C">
                      <a:satMod val="175000"/>
                      <a:alpha val="40000"/>
                    </a:srgbClr>
                  </a:glow>
                </a:effectLst>
                <a:latin typeface="微軟正黑體" panose="020B0604030504040204" pitchFamily="34" charset="-120"/>
                <a:ea typeface="微軟正黑體" panose="020B0604030504040204" pitchFamily="34" charset="-120"/>
              </a:rPr>
            </a:br>
            <a:br>
              <a:rPr lang="en-US" altLang="zh-TW" sz="1350" b="1" dirty="0">
                <a:ln w="10541" cmpd="sng">
                  <a:solidFill>
                    <a:srgbClr val="052F61">
                      <a:shade val="88000"/>
                      <a:satMod val="110000"/>
                    </a:srgbClr>
                  </a:solidFill>
                  <a:prstDash val="solid"/>
                </a:ln>
                <a:solidFill>
                  <a:srgbClr val="7030A0"/>
                </a:solidFill>
                <a:latin typeface="微軟正黑體" panose="020B0604030504040204" pitchFamily="34" charset="-120"/>
                <a:ea typeface="微軟正黑體" panose="020B0604030504040204" pitchFamily="34" charset="-120"/>
              </a:rPr>
            </a:br>
            <a:r>
              <a:rPr lang="zh-TW" altLang="en-US" sz="1350" b="1" dirty="0">
                <a:ln w="10541" cmpd="sng">
                  <a:solidFill>
                    <a:srgbClr val="052F61">
                      <a:shade val="88000"/>
                      <a:satMod val="110000"/>
                    </a:srgbClr>
                  </a:solidFill>
                  <a:prstDash val="solid"/>
                </a:ln>
                <a:solidFill>
                  <a:srgbClr val="7030A0"/>
                </a:solidFill>
                <a:latin typeface="微軟正黑體" panose="020B0604030504040204" pitchFamily="34" charset="-120"/>
                <a:ea typeface="微軟正黑體" panose="020B0604030504040204" pitchFamily="34" charset="-120"/>
              </a:rPr>
              <a:t>    </a:t>
            </a:r>
            <a:r>
              <a:rPr lang="zh-TW" altLang="en-US" sz="5400" b="1" dirty="0">
                <a:ln w="10541" cmpd="sng">
                  <a:solidFill>
                    <a:srgbClr val="052F61">
                      <a:shade val="88000"/>
                      <a:satMod val="110000"/>
                    </a:srgbClr>
                  </a:solidFill>
                  <a:prstDash val="solid"/>
                </a:ln>
                <a:solidFill>
                  <a:srgbClr val="FFFFFF"/>
                </a:solidFill>
                <a:effectLst>
                  <a:glow rad="228600">
                    <a:srgbClr val="6A9E1F">
                      <a:satMod val="175000"/>
                      <a:alpha val="40000"/>
                    </a:srgbClr>
                  </a:glow>
                </a:effectLst>
                <a:latin typeface="微軟正黑體" panose="020B0604030504040204" pitchFamily="34" charset="-120"/>
                <a:ea typeface="微軟正黑體" panose="020B0604030504040204" pitchFamily="34" charset="-120"/>
              </a:rPr>
              <a:t>補校報告</a:t>
            </a:r>
            <a:endParaRPr lang="zh-TW" altLang="en-US" sz="5400" b="1" dirty="0">
              <a:solidFill>
                <a:srgbClr val="FFFFFF"/>
              </a:solidFill>
              <a:effectLst>
                <a:glow rad="228600">
                  <a:srgbClr val="6A9E1F">
                    <a:satMod val="175000"/>
                    <a:alpha val="40000"/>
                  </a:srgb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6123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577B340-6C3B-41D9-A563-AD6103C7D0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651" b="9553"/>
          <a:stretch/>
        </p:blipFill>
        <p:spPr>
          <a:xfrm>
            <a:off x="568440" y="1928795"/>
            <a:ext cx="8007121" cy="3672408"/>
          </a:xfrm>
          <a:prstGeom prst="rect">
            <a:avLst/>
          </a:prstGeom>
        </p:spPr>
      </p:pic>
      <p:sp>
        <p:nvSpPr>
          <p:cNvPr id="2" name="標題 1"/>
          <p:cNvSpPr>
            <a:spLocks noGrp="1"/>
          </p:cNvSpPr>
          <p:nvPr>
            <p:ph type="title"/>
          </p:nvPr>
        </p:nvSpPr>
        <p:spPr>
          <a:xfrm>
            <a:off x="845587" y="1113588"/>
            <a:ext cx="7577948" cy="857250"/>
          </a:xfrm>
        </p:spPr>
        <p:txBody>
          <a:bodyPr>
            <a:noAutofit/>
          </a:bodyPr>
          <a:lstStyle/>
          <a:p>
            <a:pPr algn="ctr"/>
            <a:r>
              <a:rPr lang="zh-TW" altLang="zh-TW" sz="3300" b="1" dirty="0">
                <a:latin typeface="微軟正黑體" panose="020B0604030504040204" pitchFamily="34" charset="-120"/>
                <a:ea typeface="微軟正黑體" panose="020B0604030504040204" pitchFamily="34" charset="-120"/>
              </a:rPr>
              <a:t>終身學習、快樂學習、全人學習的補校</a:t>
            </a:r>
            <a:endParaRPr lang="zh-TW" altLang="en-US" sz="3300" dirty="0">
              <a:latin typeface="微軟正黑體" panose="020B0604030504040204" pitchFamily="34" charset="-120"/>
              <a:ea typeface="微軟正黑體" panose="020B0604030504040204" pitchFamily="34" charset="-120"/>
            </a:endParaRPr>
          </a:p>
        </p:txBody>
      </p:sp>
      <p:sp>
        <p:nvSpPr>
          <p:cNvPr id="5" name="文字方塊 4"/>
          <p:cNvSpPr txBox="1"/>
          <p:nvPr/>
        </p:nvSpPr>
        <p:spPr>
          <a:xfrm rot="21019552">
            <a:off x="386072" y="4514447"/>
            <a:ext cx="2322258" cy="553998"/>
          </a:xfrm>
          <a:prstGeom prst="rect">
            <a:avLst/>
          </a:prstGeom>
          <a:noFill/>
        </p:spPr>
        <p:txBody>
          <a:bodyPr wrap="square" rtlCol="0">
            <a:spAutoFit/>
          </a:bodyPr>
          <a:lstStyle/>
          <a:p>
            <a:pPr algn="ctr" defTabSz="685800" eaLnBrk="1" hangingPunct="1"/>
            <a:r>
              <a:rPr kumimoji="1" lang="zh-TW" altLang="en-US" sz="3000" b="1" dirty="0">
                <a:solidFill>
                  <a:srgbClr val="FFFF00"/>
                </a:solidFill>
                <a:latin typeface="微軟正黑體" panose="020B0604030504040204" pitchFamily="34" charset="-120"/>
                <a:ea typeface="微軟正黑體" panose="020B0604030504040204" pitchFamily="34" charset="-120"/>
              </a:rPr>
              <a:t>越夜越美麗</a:t>
            </a:r>
          </a:p>
        </p:txBody>
      </p:sp>
      <p:sp>
        <p:nvSpPr>
          <p:cNvPr id="7" name="文字方塊 6"/>
          <p:cNvSpPr txBox="1"/>
          <p:nvPr/>
        </p:nvSpPr>
        <p:spPr>
          <a:xfrm rot="21332511">
            <a:off x="5559616" y="4836027"/>
            <a:ext cx="3388652" cy="553998"/>
          </a:xfrm>
          <a:prstGeom prst="rect">
            <a:avLst/>
          </a:prstGeom>
          <a:noFill/>
        </p:spPr>
        <p:txBody>
          <a:bodyPr wrap="square" rtlCol="0">
            <a:spAutoFit/>
          </a:bodyPr>
          <a:lstStyle/>
          <a:p>
            <a:pPr algn="ctr" defTabSz="685800" eaLnBrk="1" hangingPunct="1"/>
            <a:r>
              <a:rPr kumimoji="1" lang="zh-TW" altLang="en-US" sz="3000" b="1" dirty="0">
                <a:solidFill>
                  <a:srgbClr val="FFFF00"/>
                </a:solidFill>
                <a:latin typeface="微軟正黑體" panose="020B0604030504040204" pitchFamily="34" charset="-120"/>
                <a:ea typeface="微軟正黑體" panose="020B0604030504040204" pitchFamily="34" charset="-120"/>
              </a:rPr>
              <a:t>白天不懂夜的美</a:t>
            </a:r>
          </a:p>
        </p:txBody>
      </p:sp>
      <p:sp>
        <p:nvSpPr>
          <p:cNvPr id="6" name="文字方塊 5"/>
          <p:cNvSpPr txBox="1"/>
          <p:nvPr/>
        </p:nvSpPr>
        <p:spPr>
          <a:xfrm>
            <a:off x="2195736" y="5000476"/>
            <a:ext cx="4590510" cy="923330"/>
          </a:xfrm>
          <a:prstGeom prst="rect">
            <a:avLst/>
          </a:prstGeom>
          <a:noFill/>
        </p:spPr>
        <p:txBody>
          <a:bodyPr wrap="square" rtlCol="0">
            <a:spAutoFit/>
          </a:bodyPr>
          <a:lstStyle/>
          <a:p>
            <a:pPr defTabSz="685800" eaLnBrk="1" hangingPunct="1"/>
            <a:r>
              <a:rPr kumimoji="1" lang="zh-TW" altLang="en-US" sz="2700" b="1" dirty="0">
                <a:ln w="9525">
                  <a:solidFill>
                    <a:prstClr val="black"/>
                  </a:solidFill>
                  <a:prstDash val="solid"/>
                </a:ln>
                <a:solidFill>
                  <a:prstClr val="white"/>
                </a:solidFill>
                <a:effectLst>
                  <a:outerShdw blurRad="12700" dist="38100" dir="2700000" algn="tl" rotWithShape="0">
                    <a:prstClr val="black">
                      <a:lumMod val="50000"/>
                    </a:prstClr>
                  </a:outerShdw>
                </a:effectLst>
                <a:latin typeface="微軟正黑體" panose="020B0604030504040204" pitchFamily="34" charset="-120"/>
                <a:ea typeface="微軟正黑體" panose="020B0604030504040204" pitchFamily="34" charset="-120"/>
              </a:rPr>
              <a:t>上課時間</a:t>
            </a:r>
            <a:br>
              <a:rPr kumimoji="1" lang="en-US" altLang="zh-TW" sz="2700" b="1" dirty="0">
                <a:ln w="9525">
                  <a:solidFill>
                    <a:prstClr val="black"/>
                  </a:solidFill>
                  <a:prstDash val="solid"/>
                </a:ln>
                <a:solidFill>
                  <a:prstClr val="white"/>
                </a:solidFill>
                <a:effectLst>
                  <a:outerShdw blurRad="12700" dist="38100" dir="2700000" algn="tl" rotWithShape="0">
                    <a:prstClr val="black">
                      <a:lumMod val="50000"/>
                    </a:prstClr>
                  </a:outerShdw>
                </a:effectLst>
                <a:latin typeface="微軟正黑體" panose="020B0604030504040204" pitchFamily="34" charset="-120"/>
                <a:ea typeface="微軟正黑體" panose="020B0604030504040204" pitchFamily="34" charset="-120"/>
              </a:rPr>
            </a:br>
            <a:r>
              <a:rPr kumimoji="1" lang="zh-TW" altLang="en-US" sz="2700" b="1" dirty="0">
                <a:ln w="9525">
                  <a:solidFill>
                    <a:prstClr val="black"/>
                  </a:solidFill>
                  <a:prstDash val="solid"/>
                </a:ln>
                <a:solidFill>
                  <a:prstClr val="white"/>
                </a:solidFill>
                <a:effectLst>
                  <a:outerShdw blurRad="12700" dist="38100" dir="2700000" algn="tl" rotWithShape="0">
                    <a:prstClr val="black">
                      <a:lumMod val="50000"/>
                    </a:prstClr>
                  </a:outerShdw>
                </a:effectLst>
                <a:latin typeface="微軟正黑體" panose="020B0604030504040204" pitchFamily="34" charset="-120"/>
                <a:ea typeface="微軟正黑體" panose="020B0604030504040204" pitchFamily="34" charset="-120"/>
              </a:rPr>
              <a:t>週一至週五每晚</a:t>
            </a:r>
            <a:r>
              <a:rPr kumimoji="1" lang="en-US" altLang="zh-TW" sz="2700" b="1" dirty="0">
                <a:ln w="9525">
                  <a:solidFill>
                    <a:prstClr val="black"/>
                  </a:solidFill>
                  <a:prstDash val="solid"/>
                </a:ln>
                <a:solidFill>
                  <a:prstClr val="white"/>
                </a:solidFill>
                <a:effectLst>
                  <a:outerShdw blurRad="12700" dist="38100" dir="2700000" algn="tl" rotWithShape="0">
                    <a:prstClr val="black">
                      <a:lumMod val="50000"/>
                    </a:prstClr>
                  </a:outerShdw>
                </a:effectLst>
                <a:latin typeface="微軟正黑體" panose="020B0604030504040204" pitchFamily="34" charset="-120"/>
                <a:ea typeface="微軟正黑體" panose="020B0604030504040204" pitchFamily="34" charset="-120"/>
              </a:rPr>
              <a:t>18:30-21:30</a:t>
            </a:r>
            <a:endParaRPr kumimoji="1" lang="zh-TW" altLang="en-US" sz="2700" b="1" dirty="0">
              <a:ln w="9525">
                <a:solidFill>
                  <a:prstClr val="black"/>
                </a:solidFill>
                <a:prstDash val="solid"/>
              </a:ln>
              <a:solidFill>
                <a:prstClr val="white"/>
              </a:solidFill>
              <a:effectLst>
                <a:outerShdw blurRad="12700" dist="38100" dir="2700000" algn="tl" rotWithShape="0">
                  <a:prstClr val="black">
                    <a:lumMod val="50000"/>
                  </a:prst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8733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657883" y="4054629"/>
            <a:ext cx="1915910" cy="507831"/>
          </a:xfrm>
          <a:prstGeom prst="rect">
            <a:avLst/>
          </a:prstGeom>
          <a:noFill/>
        </p:spPr>
        <p:txBody>
          <a:bodyPr wrap="none">
            <a:spAutoFit/>
          </a:bodyPr>
          <a:lstStyle/>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王美玲主任</a:t>
            </a:r>
          </a:p>
        </p:txBody>
      </p:sp>
      <p:sp>
        <p:nvSpPr>
          <p:cNvPr id="8" name="矩形 7"/>
          <p:cNvSpPr/>
          <p:nvPr/>
        </p:nvSpPr>
        <p:spPr>
          <a:xfrm>
            <a:off x="916477" y="3889162"/>
            <a:ext cx="1915910" cy="923330"/>
          </a:xfrm>
          <a:prstGeom prst="rect">
            <a:avLst/>
          </a:prstGeom>
          <a:noFill/>
        </p:spPr>
        <p:txBody>
          <a:bodyPr wrap="none">
            <a:spAutoFit/>
          </a:bodyPr>
          <a:lstStyle/>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教務組</a:t>
            </a:r>
            <a:br>
              <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b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章瀚陽組長</a:t>
            </a:r>
          </a:p>
        </p:txBody>
      </p:sp>
      <p:sp>
        <p:nvSpPr>
          <p:cNvPr id="9" name="矩形 8"/>
          <p:cNvSpPr/>
          <p:nvPr/>
        </p:nvSpPr>
        <p:spPr>
          <a:xfrm>
            <a:off x="6354198" y="3889162"/>
            <a:ext cx="1890210" cy="1338828"/>
          </a:xfrm>
          <a:prstGeom prst="rect">
            <a:avLst/>
          </a:prstGeom>
          <a:noFill/>
        </p:spPr>
        <p:txBody>
          <a:bodyPr wrap="square">
            <a:spAutoFit/>
          </a:bodyPr>
          <a:lstStyle/>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訓導組</a:t>
            </a:r>
            <a:br>
              <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b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杜芳潔組長</a:t>
            </a:r>
          </a:p>
        </p:txBody>
      </p:sp>
      <p:sp>
        <p:nvSpPr>
          <p:cNvPr id="10" name="矩形 9"/>
          <p:cNvSpPr/>
          <p:nvPr/>
        </p:nvSpPr>
        <p:spPr>
          <a:xfrm>
            <a:off x="3488523" y="1000058"/>
            <a:ext cx="2262159" cy="715581"/>
          </a:xfrm>
          <a:prstGeom prst="rect">
            <a:avLst/>
          </a:prstGeom>
          <a:noFill/>
        </p:spPr>
        <p:txBody>
          <a:bodyPr wrap="none">
            <a:spAutoFit/>
          </a:bodyPr>
          <a:lstStyle/>
          <a:p>
            <a:pPr algn="ctr" defTabSz="685800" eaLnBrk="1" fontAlgn="auto" hangingPunct="1">
              <a:spcBef>
                <a:spcPts val="0"/>
              </a:spcBef>
              <a:spcAft>
                <a:spcPts val="0"/>
              </a:spcAft>
              <a:defRPr/>
            </a:pPr>
            <a:r>
              <a:rPr lang="zh-TW" altLang="en-US" sz="4050" b="1" dirty="0">
                <a:ln w="10541" cmpd="sng">
                  <a:solidFill>
                    <a:srgbClr val="A6B727">
                      <a:shade val="88000"/>
                      <a:satMod val="110000"/>
                    </a:srgbClr>
                  </a:solidFill>
                  <a:prstDash val="solid"/>
                </a:ln>
                <a:solidFill>
                  <a:srgbClr val="7030A0"/>
                </a:solidFill>
                <a:latin typeface="微軟正黑體" pitchFamily="34" charset="-120"/>
                <a:ea typeface="微軟正黑體" pitchFamily="34" charset="-120"/>
              </a:rPr>
              <a:t>補校師長</a:t>
            </a:r>
          </a:p>
        </p:txBody>
      </p:sp>
      <p:sp>
        <p:nvSpPr>
          <p:cNvPr id="14" name="矩形 13"/>
          <p:cNvSpPr/>
          <p:nvPr/>
        </p:nvSpPr>
        <p:spPr>
          <a:xfrm>
            <a:off x="3281190" y="4671138"/>
            <a:ext cx="2601122"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defTabSz="685800" eaLnBrk="1" fontAlgn="auto" hangingPunct="1">
              <a:spcBef>
                <a:spcPts val="0"/>
              </a:spcBef>
              <a:spcAft>
                <a:spcPts val="0"/>
              </a:spcAft>
              <a:defRPr/>
            </a:pPr>
            <a:r>
              <a:rPr lang="zh-TW" altLang="en-US" sz="2400" b="1" dirty="0">
                <a:ln w="1905"/>
                <a:solidFill>
                  <a:srgbClr val="000000"/>
                </a:solidFill>
                <a:effectLst>
                  <a:innerShdw blurRad="69850" dist="43180" dir="5400000">
                    <a:srgbClr val="000000">
                      <a:alpha val="65000"/>
                    </a:srgbClr>
                  </a:innerShdw>
                </a:effectLst>
                <a:latin typeface="微軟正黑體" pitchFamily="34" charset="-120"/>
                <a:ea typeface="微軟正黑體" pitchFamily="34" charset="-120"/>
              </a:rPr>
              <a:t>行政夥伴群：</a:t>
            </a:r>
            <a:endParaRPr lang="en-US" altLang="zh-TW" sz="2400" b="1" dirty="0">
              <a:ln w="1905"/>
              <a:solidFill>
                <a:srgbClr val="000000"/>
              </a:solidFill>
              <a:effectLst>
                <a:innerShdw blurRad="69850" dist="43180" dir="5400000">
                  <a:srgbClr val="000000">
                    <a:alpha val="65000"/>
                  </a:srgbClr>
                </a:innerShdw>
              </a:effectLst>
              <a:latin typeface="微軟正黑體" pitchFamily="34" charset="-120"/>
              <a:ea typeface="微軟正黑體" pitchFamily="34" charset="-120"/>
            </a:endParaRPr>
          </a:p>
          <a:p>
            <a:pPr defTabSz="685800" eaLnBrk="1" fontAlgn="auto" hangingPunct="1">
              <a:spcBef>
                <a:spcPts val="0"/>
              </a:spcBef>
              <a:spcAft>
                <a:spcPts val="0"/>
              </a:spcAft>
              <a:defRPr/>
            </a:pPr>
            <a:r>
              <a:rPr lang="zh-TW" altLang="en-US" sz="2400" b="1" dirty="0">
                <a:ln w="1905"/>
                <a:solidFill>
                  <a:srgbClr val="000000"/>
                </a:solidFill>
                <a:effectLst>
                  <a:innerShdw blurRad="69850" dist="43180" dir="5400000">
                    <a:srgbClr val="000000">
                      <a:alpha val="65000"/>
                    </a:srgbClr>
                  </a:innerShdw>
                </a:effectLst>
                <a:latin typeface="微軟正黑體" pitchFamily="34" charset="-120"/>
                <a:ea typeface="微軟正黑體" pitchFamily="34" charset="-120"/>
              </a:rPr>
              <a:t>　范沛妤組長</a:t>
            </a:r>
            <a:endParaRPr lang="en-US" altLang="zh-TW" sz="2400" b="1" dirty="0">
              <a:ln w="1905"/>
              <a:solidFill>
                <a:srgbClr val="000000"/>
              </a:solidFill>
              <a:effectLst>
                <a:innerShdw blurRad="69850" dist="43180" dir="5400000">
                  <a:srgbClr val="000000">
                    <a:alpha val="65000"/>
                  </a:srgbClr>
                </a:innerShdw>
              </a:effectLst>
              <a:latin typeface="微軟正黑體" pitchFamily="34" charset="-120"/>
              <a:ea typeface="微軟正黑體" pitchFamily="34" charset="-120"/>
            </a:endParaRPr>
          </a:p>
          <a:p>
            <a:pPr defTabSz="685800" eaLnBrk="1" fontAlgn="auto" hangingPunct="1">
              <a:spcBef>
                <a:spcPts val="0"/>
              </a:spcBef>
              <a:spcAft>
                <a:spcPts val="0"/>
              </a:spcAft>
              <a:defRPr/>
            </a:pPr>
            <a:r>
              <a:rPr lang="zh-TW" altLang="en-US" sz="2400" b="1" dirty="0">
                <a:ln w="1905"/>
                <a:solidFill>
                  <a:srgbClr val="000000"/>
                </a:solidFill>
                <a:effectLst>
                  <a:innerShdw blurRad="69850" dist="43180" dir="5400000">
                    <a:srgbClr val="000000">
                      <a:alpha val="65000"/>
                    </a:srgbClr>
                  </a:innerShdw>
                </a:effectLst>
                <a:latin typeface="微軟正黑體" pitchFamily="34" charset="-120"/>
                <a:ea typeface="微軟正黑體" pitchFamily="34" charset="-120"/>
              </a:rPr>
              <a:t>　宋振睿組長　　</a:t>
            </a:r>
          </a:p>
        </p:txBody>
      </p:sp>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46987" t="25194" r="33350" b="37053"/>
          <a:stretch/>
        </p:blipFill>
        <p:spPr>
          <a:xfrm>
            <a:off x="1030039" y="1658799"/>
            <a:ext cx="1688789" cy="21614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圖片 5">
            <a:extLst>
              <a:ext uri="{FF2B5EF4-FFF2-40B4-BE49-F238E27FC236}">
                <a16:creationId xmlns:a16="http://schemas.microsoft.com/office/drawing/2014/main" id="{6717FADB-FF40-449F-824B-74781E745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781" y="1649193"/>
            <a:ext cx="1688621" cy="2171085"/>
          </a:xfrm>
          <a:prstGeom prst="round2DiagRect">
            <a:avLst>
              <a:gd name="adj1" fmla="val 16667"/>
              <a:gd name="adj2" fmla="val 11532"/>
            </a:avLst>
          </a:prstGeom>
          <a:ln w="88900" cap="sq">
            <a:solidFill>
              <a:srgbClr val="FFFFFF"/>
            </a:solidFill>
            <a:miter lim="800000"/>
          </a:ln>
          <a:effectLst>
            <a:outerShdw blurRad="254000" algn="tl" rotWithShape="0">
              <a:srgbClr val="000000">
                <a:alpha val="43000"/>
              </a:srgbClr>
            </a:outerShdw>
          </a:effectLst>
        </p:spPr>
      </p:pic>
      <p:pic>
        <p:nvPicPr>
          <p:cNvPr id="12" name="圖片 11">
            <a:extLst>
              <a:ext uri="{FF2B5EF4-FFF2-40B4-BE49-F238E27FC236}">
                <a16:creationId xmlns:a16="http://schemas.microsoft.com/office/drawing/2014/main" id="{D62868F7-46AE-4FD6-8CB4-11C4824F6C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615" t="9967" r="41559" b="43834"/>
          <a:stretch/>
        </p:blipFill>
        <p:spPr>
          <a:xfrm>
            <a:off x="3305526" y="1546604"/>
            <a:ext cx="2532948" cy="2376263"/>
          </a:xfrm>
          <a:prstGeom prst="ellipse">
            <a:avLst/>
          </a:prstGeom>
          <a:ln>
            <a:noFill/>
          </a:ln>
          <a:effectLst>
            <a:softEdge rad="112500"/>
          </a:effectLst>
        </p:spPr>
      </p:pic>
    </p:spTree>
    <p:extLst>
      <p:ext uri="{BB962C8B-B14F-4D97-AF65-F5344CB8AC3E}">
        <p14:creationId xmlns:p14="http://schemas.microsoft.com/office/powerpoint/2010/main" val="4664242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1254551" y="2102945"/>
            <a:ext cx="1915910" cy="3514704"/>
            <a:chOff x="8227947" y="1322995"/>
            <a:chExt cx="2554546" cy="4686273"/>
          </a:xfrm>
        </p:grpSpPr>
        <p:sp>
          <p:nvSpPr>
            <p:cNvPr id="7" name="矩形 6"/>
            <p:cNvSpPr/>
            <p:nvPr/>
          </p:nvSpPr>
          <p:spPr>
            <a:xfrm>
              <a:off x="8227947" y="4778161"/>
              <a:ext cx="2554546" cy="1231107"/>
            </a:xfrm>
            <a:prstGeom prst="rect">
              <a:avLst/>
            </a:prstGeom>
            <a:noFill/>
          </p:spPr>
          <p:txBody>
            <a:bodyPr wrap="none">
              <a:spAutoFit/>
            </a:bodyPr>
            <a:lstStyle/>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一忠</a:t>
              </a:r>
              <a:br>
                <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b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陳宇楠老師</a:t>
              </a:r>
              <a:endPar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p:txBody>
        </p:sp>
        <p:pic>
          <p:nvPicPr>
            <p:cNvPr id="11" name="圖片 10"/>
            <p:cNvPicPr>
              <a:picLocks noChangeAspect="1"/>
            </p:cNvPicPr>
            <p:nvPr/>
          </p:nvPicPr>
          <p:blipFill rotWithShape="1">
            <a:blip r:embed="rId2" cstate="print">
              <a:extLst>
                <a:ext uri="{28A0092B-C50C-407E-A947-70E740481C1C}">
                  <a14:useLocalDpi xmlns:a14="http://schemas.microsoft.com/office/drawing/2010/main" val="0"/>
                </a:ext>
              </a:extLst>
            </a:blip>
            <a:srcRect l="12365" b="12267"/>
            <a:stretch/>
          </p:blipFill>
          <p:spPr>
            <a:xfrm>
              <a:off x="8365902" y="1322995"/>
              <a:ext cx="2278638" cy="30243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sp>
        <p:nvSpPr>
          <p:cNvPr id="12" name="矩形 11"/>
          <p:cNvSpPr/>
          <p:nvPr/>
        </p:nvSpPr>
        <p:spPr>
          <a:xfrm>
            <a:off x="3427805" y="1213545"/>
            <a:ext cx="2262159" cy="715581"/>
          </a:xfrm>
          <a:prstGeom prst="rect">
            <a:avLst/>
          </a:prstGeom>
          <a:noFill/>
        </p:spPr>
        <p:txBody>
          <a:bodyPr wrap="none">
            <a:spAutoFit/>
          </a:bodyPr>
          <a:lstStyle/>
          <a:p>
            <a:pPr algn="ctr" defTabSz="685800" eaLnBrk="1" fontAlgn="auto" hangingPunct="1">
              <a:spcBef>
                <a:spcPts val="0"/>
              </a:spcBef>
              <a:spcAft>
                <a:spcPts val="0"/>
              </a:spcAft>
              <a:defRPr/>
            </a:pPr>
            <a:r>
              <a:rPr lang="zh-TW" altLang="en-US" sz="4050" b="1" dirty="0">
                <a:ln w="10541" cmpd="sng">
                  <a:solidFill>
                    <a:srgbClr val="A6B727">
                      <a:shade val="88000"/>
                      <a:satMod val="110000"/>
                    </a:srgbClr>
                  </a:solidFill>
                  <a:prstDash val="solid"/>
                </a:ln>
                <a:solidFill>
                  <a:srgbClr val="7030A0"/>
                </a:solidFill>
                <a:latin typeface="微軟正黑體" pitchFamily="34" charset="-120"/>
                <a:ea typeface="微軟正黑體" pitchFamily="34" charset="-120"/>
              </a:rPr>
              <a:t>補校師長</a:t>
            </a:r>
          </a:p>
        </p:txBody>
      </p:sp>
      <p:grpSp>
        <p:nvGrpSpPr>
          <p:cNvPr id="4" name="群組 3"/>
          <p:cNvGrpSpPr/>
          <p:nvPr/>
        </p:nvGrpSpPr>
        <p:grpSpPr>
          <a:xfrm>
            <a:off x="6166669" y="2102945"/>
            <a:ext cx="1915910" cy="3514704"/>
            <a:chOff x="4784999" y="1322995"/>
            <a:chExt cx="2554547" cy="4686273"/>
          </a:xfrm>
        </p:grpSpPr>
        <p:sp>
          <p:nvSpPr>
            <p:cNvPr id="8" name="矩形 7"/>
            <p:cNvSpPr/>
            <p:nvPr/>
          </p:nvSpPr>
          <p:spPr>
            <a:xfrm>
              <a:off x="4784999" y="4778161"/>
              <a:ext cx="2554547" cy="1231107"/>
            </a:xfrm>
            <a:prstGeom prst="rect">
              <a:avLst/>
            </a:prstGeom>
            <a:noFill/>
          </p:spPr>
          <p:txBody>
            <a:bodyPr wrap="none">
              <a:spAutoFit/>
            </a:bodyPr>
            <a:lstStyle/>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三忠</a:t>
              </a:r>
              <a:br>
                <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b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陳台瓊老師</a:t>
              </a:r>
            </a:p>
          </p:txBody>
        </p:sp>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l="49483" t="14841" r="10150" b="3122"/>
            <a:stretch/>
          </p:blipFill>
          <p:spPr>
            <a:xfrm>
              <a:off x="4946150" y="1322995"/>
              <a:ext cx="2232247" cy="30243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grpSp>
        <p:nvGrpSpPr>
          <p:cNvPr id="3" name="群組 2"/>
          <p:cNvGrpSpPr/>
          <p:nvPr/>
        </p:nvGrpSpPr>
        <p:grpSpPr>
          <a:xfrm>
            <a:off x="3642451" y="2074869"/>
            <a:ext cx="2052228" cy="3542779"/>
            <a:chOff x="1274370" y="1285560"/>
            <a:chExt cx="2736304" cy="4723705"/>
          </a:xfrm>
        </p:grpSpPr>
        <p:sp>
          <p:nvSpPr>
            <p:cNvPr id="9" name="矩形 8"/>
            <p:cNvSpPr/>
            <p:nvPr/>
          </p:nvSpPr>
          <p:spPr>
            <a:xfrm>
              <a:off x="1274370" y="4778158"/>
              <a:ext cx="2736304" cy="1231107"/>
            </a:xfrm>
            <a:prstGeom prst="rect">
              <a:avLst/>
            </a:prstGeom>
            <a:noFill/>
          </p:spPr>
          <p:txBody>
            <a:bodyPr wrap="square">
              <a:spAutoFit/>
            </a:bodyPr>
            <a:lstStyle/>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二忠</a:t>
              </a:r>
              <a:br>
                <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b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吳政典老師</a:t>
              </a:r>
            </a:p>
          </p:txBody>
        </p:sp>
        <p:pic>
          <p:nvPicPr>
            <p:cNvPr id="5" name="圖片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34580" t="21000" r="11392" b="42251"/>
            <a:stretch/>
          </p:blipFill>
          <p:spPr>
            <a:xfrm>
              <a:off x="1526398" y="1285560"/>
              <a:ext cx="2232248" cy="30317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1989769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510458" y="1101990"/>
            <a:ext cx="2262159" cy="715581"/>
          </a:xfrm>
          <a:prstGeom prst="rect">
            <a:avLst/>
          </a:prstGeom>
          <a:noFill/>
        </p:spPr>
        <p:txBody>
          <a:bodyPr wrap="none">
            <a:spAutoFit/>
          </a:bodyPr>
          <a:lstStyle/>
          <a:p>
            <a:pPr algn="ctr" defTabSz="685800" eaLnBrk="1" fontAlgn="auto" hangingPunct="1">
              <a:spcBef>
                <a:spcPts val="0"/>
              </a:spcBef>
              <a:spcAft>
                <a:spcPts val="0"/>
              </a:spcAft>
              <a:defRPr/>
            </a:pPr>
            <a:r>
              <a:rPr lang="zh-TW" altLang="en-US" sz="4050" b="1" dirty="0">
                <a:ln w="10541" cmpd="sng">
                  <a:solidFill>
                    <a:srgbClr val="A6B727">
                      <a:shade val="88000"/>
                      <a:satMod val="110000"/>
                    </a:srgbClr>
                  </a:solidFill>
                  <a:prstDash val="solid"/>
                </a:ln>
                <a:solidFill>
                  <a:srgbClr val="7030A0"/>
                </a:solidFill>
                <a:latin typeface="微軟正黑體" pitchFamily="34" charset="-120"/>
                <a:ea typeface="微軟正黑體" pitchFamily="34" charset="-120"/>
              </a:rPr>
              <a:t>補校師長</a:t>
            </a:r>
          </a:p>
        </p:txBody>
      </p:sp>
      <p:pic>
        <p:nvPicPr>
          <p:cNvPr id="10" name="圖片 9"/>
          <p:cNvPicPr>
            <a:picLocks noChangeAspect="1"/>
          </p:cNvPicPr>
          <p:nvPr/>
        </p:nvPicPr>
        <p:blipFill rotWithShape="1">
          <a:blip r:embed="rId2" cstate="print">
            <a:extLst>
              <a:ext uri="{28A0092B-C50C-407E-A947-70E740481C1C}">
                <a14:useLocalDpi xmlns:a14="http://schemas.microsoft.com/office/drawing/2010/main" val="0"/>
              </a:ext>
            </a:extLst>
          </a:blip>
          <a:srcRect t="17962" b="5701"/>
          <a:stretch/>
        </p:blipFill>
        <p:spPr>
          <a:xfrm>
            <a:off x="1279650" y="4060235"/>
            <a:ext cx="6568265" cy="1836204"/>
          </a:xfrm>
          <a:prstGeom prst="rect">
            <a:avLst/>
          </a:prstGeom>
        </p:spPr>
      </p:pic>
      <p:sp>
        <p:nvSpPr>
          <p:cNvPr id="13" name="矩形 12"/>
          <p:cNvSpPr/>
          <p:nvPr/>
        </p:nvSpPr>
        <p:spPr>
          <a:xfrm>
            <a:off x="5955088" y="1794487"/>
            <a:ext cx="1915910" cy="2169825"/>
          </a:xfrm>
          <a:prstGeom prst="rect">
            <a:avLst/>
          </a:prstGeom>
          <a:noFill/>
        </p:spPr>
        <p:txBody>
          <a:bodyPr wrap="none">
            <a:spAutoFit/>
          </a:bodyPr>
          <a:lstStyle/>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章瀚陽老師</a:t>
            </a:r>
            <a:endPar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徐俊富老師</a:t>
            </a:r>
            <a:endPar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陳燕婉老師</a:t>
            </a:r>
            <a:endPar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a:p>
            <a:pPr algn="ctr" defTabSz="685800" eaLnBrk="1" fontAlgn="auto" hangingPunct="1">
              <a:spcBef>
                <a:spcPts val="0"/>
              </a:spcBef>
              <a:spcAft>
                <a:spcPts val="0"/>
              </a:spcAft>
              <a:defRPr/>
            </a:pPr>
            <a:r>
              <a:rPr lang="zh-TW"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林千貴</a:t>
            </a: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老師</a:t>
            </a:r>
            <a:endPar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a:p>
            <a:pPr algn="ctr" defTabSz="685800" eaLnBrk="1" fontAlgn="auto" hangingPunct="1">
              <a:spcBef>
                <a:spcPts val="0"/>
              </a:spcBef>
              <a:spcAft>
                <a:spcPts val="0"/>
              </a:spcAft>
              <a:defRPr/>
            </a:pPr>
            <a:endPar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4" name="矩形 13"/>
          <p:cNvSpPr/>
          <p:nvPr/>
        </p:nvSpPr>
        <p:spPr>
          <a:xfrm>
            <a:off x="1094549" y="1789566"/>
            <a:ext cx="1915910" cy="2169825"/>
          </a:xfrm>
          <a:prstGeom prst="rect">
            <a:avLst/>
          </a:prstGeom>
          <a:noFill/>
        </p:spPr>
        <p:txBody>
          <a:bodyPr wrap="none">
            <a:spAutoFit/>
          </a:bodyPr>
          <a:lstStyle/>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宋秀玲老師</a:t>
            </a:r>
            <a:endPar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鄭美貴老師</a:t>
            </a:r>
            <a:endPar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陳台瓊老師</a:t>
            </a:r>
            <a:endPar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陳宇楠老師</a:t>
            </a:r>
            <a:endPar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趙國成老師</a:t>
            </a:r>
          </a:p>
        </p:txBody>
      </p:sp>
      <p:sp>
        <p:nvSpPr>
          <p:cNvPr id="15" name="矩形 14"/>
          <p:cNvSpPr/>
          <p:nvPr/>
        </p:nvSpPr>
        <p:spPr>
          <a:xfrm>
            <a:off x="3524818" y="1794487"/>
            <a:ext cx="1915910" cy="2169825"/>
          </a:xfrm>
          <a:prstGeom prst="rect">
            <a:avLst/>
          </a:prstGeom>
          <a:noFill/>
        </p:spPr>
        <p:txBody>
          <a:bodyPr wrap="none">
            <a:spAutoFit/>
          </a:bodyPr>
          <a:lstStyle/>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杜芳潔老師</a:t>
            </a:r>
            <a:endPar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王美玲老師</a:t>
            </a:r>
            <a:endPar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張哲銘老師</a:t>
            </a:r>
            <a:endPar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吳政典老師</a:t>
            </a:r>
            <a:endParaRPr lang="en-US" altLang="zh-TW"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a:p>
            <a:pPr algn="ctr" defTabSz="685800" eaLnBrk="1" fontAlgn="auto" hangingPunct="1">
              <a:spcBef>
                <a:spcPts val="0"/>
              </a:spcBef>
              <a:spcAft>
                <a:spcPts val="0"/>
              </a:spcAft>
              <a:defRPr/>
            </a:pPr>
            <a:r>
              <a:rPr lang="zh-TW" altLang="en-US" sz="2700" b="1" dirty="0">
                <a:ln w="1905"/>
                <a:gradFill>
                  <a:gsLst>
                    <a:gs pos="0">
                      <a:srgbClr val="818183">
                        <a:shade val="20000"/>
                        <a:satMod val="200000"/>
                      </a:srgbClr>
                    </a:gs>
                    <a:gs pos="78000">
                      <a:srgbClr val="818183">
                        <a:tint val="90000"/>
                        <a:shade val="89000"/>
                        <a:satMod val="220000"/>
                      </a:srgbClr>
                    </a:gs>
                    <a:gs pos="100000">
                      <a:srgbClr val="818183">
                        <a:tint val="12000"/>
                        <a:satMod val="255000"/>
                      </a:srgbClr>
                    </a:gs>
                  </a:gsLst>
                  <a:lin ang="5400000"/>
                </a:gradFill>
                <a:effectLst>
                  <a:innerShdw blurRad="69850" dist="43180" dir="5400000">
                    <a:srgbClr val="000000">
                      <a:alpha val="65000"/>
                    </a:srgbClr>
                  </a:innerShdw>
                </a:effectLst>
                <a:latin typeface="微軟正黑體" pitchFamily="34" charset="-120"/>
                <a:ea typeface="微軟正黑體" pitchFamily="34" charset="-120"/>
              </a:rPr>
              <a:t>林昭安老師</a:t>
            </a:r>
          </a:p>
        </p:txBody>
      </p:sp>
    </p:spTree>
    <p:extLst>
      <p:ext uri="{BB962C8B-B14F-4D97-AF65-F5344CB8AC3E}">
        <p14:creationId xmlns:p14="http://schemas.microsoft.com/office/powerpoint/2010/main" val="4575376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內容版面配置區 3"/>
          <p:cNvSpPr>
            <a:spLocks noGrp="1"/>
          </p:cNvSpPr>
          <p:nvPr>
            <p:ph idx="1"/>
          </p:nvPr>
        </p:nvSpPr>
        <p:spPr>
          <a:xfrm>
            <a:off x="2869299" y="1285860"/>
            <a:ext cx="3300904" cy="715581"/>
          </a:xfrm>
          <a:ln>
            <a:miter lim="800000"/>
            <a:headEnd/>
            <a:tailEnd/>
          </a:ln>
        </p:spPr>
        <p:txBody>
          <a:bodyPr wrap="none" rtlCol="0">
            <a:spAutoFit/>
          </a:bodyPr>
          <a:lstStyle/>
          <a:p>
            <a:pPr algn="ctr" eaLnBrk="1" fontAlgn="auto" hangingPunct="1">
              <a:spcAft>
                <a:spcPts val="0"/>
              </a:spcAft>
              <a:buNone/>
              <a:defRPr/>
            </a:pPr>
            <a:r>
              <a:rPr lang="zh-TW" altLang="en-US" sz="4050" b="1" dirty="0">
                <a:ln w="10541" cmpd="sng">
                  <a:solidFill>
                    <a:schemeClr val="accent1">
                      <a:shade val="88000"/>
                      <a:satMod val="110000"/>
                    </a:schemeClr>
                  </a:solidFill>
                  <a:prstDash val="solid"/>
                </a:ln>
                <a:solidFill>
                  <a:srgbClr val="7030A0"/>
                </a:solidFill>
                <a:latin typeface="微軟正黑體" pitchFamily="34" charset="-120"/>
                <a:ea typeface="微軟正黑體" pitchFamily="34" charset="-120"/>
              </a:rPr>
              <a:t>補校課程規劃</a:t>
            </a:r>
          </a:p>
        </p:txBody>
      </p:sp>
      <p:sp>
        <p:nvSpPr>
          <p:cNvPr id="2" name="矩形 1"/>
          <p:cNvSpPr/>
          <p:nvPr/>
        </p:nvSpPr>
        <p:spPr>
          <a:xfrm>
            <a:off x="1385646" y="2175321"/>
            <a:ext cx="7074786" cy="1754326"/>
          </a:xfrm>
          <a:prstGeom prst="rect">
            <a:avLst/>
          </a:prstGeom>
        </p:spPr>
        <p:txBody>
          <a:bodyPr wrap="square" anchor="ctr">
            <a:spAutoFit/>
          </a:bodyPr>
          <a:lstStyle/>
          <a:p>
            <a:pPr algn="ctr" defTabSz="685800" eaLnBrk="1" hangingPunct="1"/>
            <a:r>
              <a:rPr kumimoji="1" lang="zh-TW" altLang="zh-TW" sz="3600" b="1" dirty="0">
                <a:solidFill>
                  <a:prstClr val="black"/>
                </a:solidFill>
                <a:latin typeface="微軟正黑體" panose="020B0604030504040204" pitchFamily="34" charset="-120"/>
                <a:ea typeface="微軟正黑體" panose="020B0604030504040204" pitchFamily="34" charset="-120"/>
              </a:rPr>
              <a:t>補校本學年度延續以往規劃，</a:t>
            </a:r>
            <a:br>
              <a:rPr kumimoji="1" lang="en-US" altLang="zh-TW" sz="3600" b="1" dirty="0">
                <a:solidFill>
                  <a:prstClr val="black"/>
                </a:solidFill>
                <a:latin typeface="微軟正黑體" panose="020B0604030504040204" pitchFamily="34" charset="-120"/>
                <a:ea typeface="微軟正黑體" panose="020B0604030504040204" pitchFamily="34" charset="-120"/>
              </a:rPr>
            </a:br>
            <a:r>
              <a:rPr kumimoji="1" lang="zh-TW" altLang="zh-TW" sz="3600" b="1" dirty="0">
                <a:solidFill>
                  <a:prstClr val="black"/>
                </a:solidFill>
                <a:latin typeface="微軟正黑體" panose="020B0604030504040204" pitchFamily="34" charset="-120"/>
                <a:ea typeface="微軟正黑體" panose="020B0604030504040204" pitchFamily="34" charset="-120"/>
              </a:rPr>
              <a:t>融入生活化課程，</a:t>
            </a:r>
            <a:br>
              <a:rPr kumimoji="1" lang="en-US" altLang="zh-TW" sz="3600" b="1" dirty="0">
                <a:solidFill>
                  <a:prstClr val="black"/>
                </a:solidFill>
                <a:latin typeface="微軟正黑體" panose="020B0604030504040204" pitchFamily="34" charset="-120"/>
                <a:ea typeface="微軟正黑體" panose="020B0604030504040204" pitchFamily="34" charset="-120"/>
              </a:rPr>
            </a:br>
            <a:r>
              <a:rPr kumimoji="1" lang="zh-TW" altLang="zh-TW" sz="3600" b="1" dirty="0">
                <a:solidFill>
                  <a:prstClr val="black"/>
                </a:solidFill>
                <a:latin typeface="微軟正黑體" panose="020B0604030504040204" pitchFamily="34" charset="-120"/>
                <a:ea typeface="微軟正黑體" panose="020B0604030504040204" pitchFamily="34" charset="-120"/>
              </a:rPr>
              <a:t>期許能提升補校學生學習興趣</a:t>
            </a:r>
            <a:r>
              <a:rPr kumimoji="1" lang="zh-TW" altLang="en-US" sz="3600" b="1" dirty="0">
                <a:solidFill>
                  <a:prstClr val="black"/>
                </a:solidFill>
                <a:latin typeface="微軟正黑體" panose="020B0604030504040204" pitchFamily="34" charset="-120"/>
                <a:ea typeface="微軟正黑體" panose="020B0604030504040204" pitchFamily="34" charset="-120"/>
              </a:rPr>
              <a:t>。</a:t>
            </a:r>
          </a:p>
        </p:txBody>
      </p:sp>
      <p:sp>
        <p:nvSpPr>
          <p:cNvPr id="5" name="內容版面配置區 3"/>
          <p:cNvSpPr txBox="1">
            <a:spLocks/>
          </p:cNvSpPr>
          <p:nvPr/>
        </p:nvSpPr>
        <p:spPr bwMode="auto">
          <a:xfrm>
            <a:off x="2141731" y="4239090"/>
            <a:ext cx="4985981" cy="900246"/>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68580" tIns="34290" rIns="68580" bIns="34290" numCol="1" rtlCol="0" anchor="t" anchorCtr="0" compatLnSpc="1">
            <a:prstTxWarp prst="textNoShape">
              <a:avLst/>
            </a:prstTxWarp>
            <a:sp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algn="ctr" defTabSz="685800" eaLnBrk="1" fontAlgn="auto" hangingPunct="1">
              <a:spcAft>
                <a:spcPts val="0"/>
              </a:spcAft>
              <a:buNone/>
              <a:defRPr/>
            </a:pPr>
            <a:r>
              <a:rPr lang="zh-TW" altLang="en-US" sz="5400" b="1" dirty="0">
                <a:ln w="19050" cmpd="sng">
                  <a:solidFill>
                    <a:srgbClr val="FF0000"/>
                  </a:solidFill>
                  <a:prstDash val="solid"/>
                </a:ln>
                <a:solidFill>
                  <a:prstClr val="white"/>
                </a:solidFill>
                <a:effectLst>
                  <a:glow rad="228600">
                    <a:srgbClr val="F79646">
                      <a:satMod val="175000"/>
                      <a:alpha val="40000"/>
                    </a:srgbClr>
                  </a:glow>
                </a:effectLst>
                <a:latin typeface="微軟正黑體" pitchFamily="34" charset="-120"/>
                <a:ea typeface="微軟正黑體" pitchFamily="34" charset="-120"/>
              </a:rPr>
              <a:t>歡迎逗陣來讀冊</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B9EBF1F2-9F46-40DC-A7B6-E625C887F176}"/>
              </a:ext>
            </a:extLst>
          </p:cNvPr>
          <p:cNvSpPr txBox="1"/>
          <p:nvPr/>
        </p:nvSpPr>
        <p:spPr>
          <a:xfrm>
            <a:off x="899592" y="1844824"/>
            <a:ext cx="7632847" cy="2114874"/>
          </a:xfrm>
          <a:prstGeom prst="rect">
            <a:avLst/>
          </a:prstGeom>
          <a:noFill/>
        </p:spPr>
        <p:txBody>
          <a:bodyPr wrap="square">
            <a:spAutoFit/>
          </a:bodyPr>
          <a:lstStyle/>
          <a:p>
            <a:pPr>
              <a:lnSpc>
                <a:spcPts val="3200"/>
              </a:lnSpc>
            </a:pPr>
            <a:r>
              <a:rPr lang="zh-TW" altLang="zh-TW" sz="2400" b="1" kern="150" dirty="0">
                <a:solidFill>
                  <a:schemeClr val="tx2"/>
                </a:solidFill>
                <a:effectLst/>
                <a:latin typeface="Times New Roman" panose="02020603050405020304" pitchFamily="18" charset="0"/>
                <a:ea typeface="標楷體" panose="03000509000000000000" pitchFamily="65" charset="-120"/>
              </a:rPr>
              <a:t>提案序號：</a:t>
            </a:r>
            <a:r>
              <a:rPr lang="en-US" altLang="zh-TW" sz="2400" b="1" kern="150" dirty="0">
                <a:solidFill>
                  <a:schemeClr val="tx2"/>
                </a:solidFill>
                <a:effectLst/>
                <a:latin typeface="Times New Roman" panose="02020603050405020304" pitchFamily="18" charset="0"/>
                <a:ea typeface="標楷體" panose="03000509000000000000" pitchFamily="65" charset="-120"/>
              </a:rPr>
              <a:t> 9 </a:t>
            </a:r>
            <a:r>
              <a:rPr lang="en-US" altLang="zh-TW" sz="2400" kern="150" dirty="0">
                <a:solidFill>
                  <a:schemeClr val="tx2"/>
                </a:solidFill>
                <a:effectLst/>
                <a:latin typeface="標楷體" panose="03000509000000000000" pitchFamily="65" charset="-120"/>
                <a:ea typeface="新細明體" panose="02020500000000000000" pitchFamily="18" charset="-120"/>
              </a:rPr>
              <a:t>                </a:t>
            </a:r>
            <a:r>
              <a:rPr lang="zh-TW" altLang="zh-TW" sz="2400" b="1" kern="150" dirty="0">
                <a:solidFill>
                  <a:schemeClr val="tx2"/>
                </a:solidFill>
                <a:effectLst/>
                <a:latin typeface="Times New Roman" panose="02020603050405020304" pitchFamily="18" charset="0"/>
                <a:ea typeface="標楷體" panose="03000509000000000000" pitchFamily="65" charset="-120"/>
              </a:rPr>
              <a:t>位</a:t>
            </a:r>
            <a:r>
              <a:rPr lang="en-US" altLang="zh-TW" sz="2400" b="1" kern="150" dirty="0">
                <a:solidFill>
                  <a:schemeClr val="tx2"/>
                </a:solidFill>
                <a:effectLst/>
                <a:latin typeface="Times New Roman" panose="02020603050405020304" pitchFamily="18" charset="0"/>
                <a:ea typeface="標楷體" panose="03000509000000000000" pitchFamily="65" charset="-120"/>
              </a:rPr>
              <a:t>(</a:t>
            </a:r>
            <a:r>
              <a:rPr lang="zh-TW" altLang="zh-TW" sz="2400" b="1" kern="150" dirty="0">
                <a:solidFill>
                  <a:schemeClr val="tx2"/>
                </a:solidFill>
                <a:effectLst/>
                <a:latin typeface="Times New Roman" panose="02020603050405020304" pitchFamily="18" charset="0"/>
                <a:ea typeface="標楷體" panose="03000509000000000000" pitchFamily="65" charset="-120"/>
              </a:rPr>
              <a:t>人</a:t>
            </a:r>
            <a:r>
              <a:rPr lang="en-US" altLang="zh-TW" sz="2400" b="1" kern="150" dirty="0">
                <a:solidFill>
                  <a:schemeClr val="tx2"/>
                </a:solidFill>
                <a:effectLst/>
                <a:latin typeface="Times New Roman" panose="02020603050405020304" pitchFamily="18" charset="0"/>
                <a:ea typeface="標楷體" panose="03000509000000000000" pitchFamily="65" charset="-120"/>
              </a:rPr>
              <a:t>)</a:t>
            </a:r>
            <a:r>
              <a:rPr lang="zh-TW" altLang="zh-TW" sz="2400" b="1" kern="150" dirty="0">
                <a:solidFill>
                  <a:schemeClr val="tx2"/>
                </a:solidFill>
                <a:effectLst/>
                <a:latin typeface="Times New Roman" panose="02020603050405020304" pitchFamily="18" charset="0"/>
                <a:ea typeface="標楷體" panose="03000509000000000000" pitchFamily="65" charset="-120"/>
              </a:rPr>
              <a:t>：補校</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a:lnSpc>
                <a:spcPts val="3200"/>
              </a:lnSpc>
              <a:tabLst>
                <a:tab pos="2420620" algn="l"/>
              </a:tabLst>
            </a:pPr>
            <a:r>
              <a:rPr lang="zh-TW" altLang="zh-TW" sz="2400" kern="150" dirty="0">
                <a:solidFill>
                  <a:schemeClr val="tx2"/>
                </a:solidFill>
                <a:effectLst/>
                <a:latin typeface="Times New Roman" panose="02020603050405020304" pitchFamily="18" charset="0"/>
                <a:ea typeface="標楷體" panose="03000509000000000000" pitchFamily="65" charset="-120"/>
              </a:rPr>
              <a:t>案由：</a:t>
            </a:r>
            <a:r>
              <a:rPr lang="en-US" altLang="zh-TW" sz="2400" kern="150" dirty="0">
                <a:solidFill>
                  <a:schemeClr val="tx2"/>
                </a:solidFill>
                <a:effectLst/>
                <a:latin typeface="Times New Roman" panose="02020603050405020304" pitchFamily="18" charset="0"/>
                <a:ea typeface="標楷體" panose="03000509000000000000" pitchFamily="65" charset="-120"/>
              </a:rPr>
              <a:t>113</a:t>
            </a:r>
            <a:r>
              <a:rPr lang="zh-TW" altLang="zh-TW" sz="2400" kern="150" dirty="0">
                <a:solidFill>
                  <a:schemeClr val="tx2"/>
                </a:solidFill>
                <a:effectLst/>
                <a:latin typeface="Times New Roman" panose="02020603050405020304" pitchFamily="18" charset="0"/>
                <a:ea typeface="標楷體" panose="03000509000000000000" pitchFamily="65" charset="-120"/>
              </a:rPr>
              <a:t>學年度補校工作計畫案，提請討論。</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marL="538480" indent="-538480">
              <a:lnSpc>
                <a:spcPts val="3200"/>
              </a:lnSpc>
            </a:pPr>
            <a:r>
              <a:rPr lang="zh-TW" altLang="zh-TW" sz="2400" kern="150" dirty="0">
                <a:solidFill>
                  <a:schemeClr val="tx2"/>
                </a:solidFill>
                <a:effectLst/>
                <a:latin typeface="Times New Roman" panose="02020603050405020304" pitchFamily="18" charset="0"/>
                <a:ea typeface="標楷體" panose="03000509000000000000" pitchFamily="65" charset="-120"/>
              </a:rPr>
              <a:t>說明：本校</a:t>
            </a:r>
            <a:r>
              <a:rPr lang="en-US" altLang="zh-TW" sz="2400" kern="150" dirty="0">
                <a:solidFill>
                  <a:schemeClr val="tx2"/>
                </a:solidFill>
                <a:effectLst/>
                <a:latin typeface="Times New Roman" panose="02020603050405020304" pitchFamily="18" charset="0"/>
                <a:ea typeface="標楷體" panose="03000509000000000000" pitchFamily="65" charset="-120"/>
              </a:rPr>
              <a:t>113</a:t>
            </a:r>
            <a:r>
              <a:rPr lang="zh-TW" altLang="zh-TW" sz="2400" kern="150" dirty="0">
                <a:solidFill>
                  <a:schemeClr val="tx2"/>
                </a:solidFill>
                <a:effectLst/>
                <a:latin typeface="Times New Roman" panose="02020603050405020304" pitchFamily="18" charset="0"/>
                <a:ea typeface="標楷體" panose="03000509000000000000" pitchFamily="65" charset="-120"/>
              </a:rPr>
              <a:t>學年度補校工作計畫，已依本校校</a:t>
            </a:r>
            <a:r>
              <a:rPr lang="en-US" altLang="zh-TW" sz="2400" kern="150" dirty="0">
                <a:solidFill>
                  <a:schemeClr val="tx2"/>
                </a:solidFill>
                <a:effectLst/>
                <a:latin typeface="Times New Roman" panose="02020603050405020304" pitchFamily="18" charset="0"/>
                <a:ea typeface="標楷體" panose="03000509000000000000" pitchFamily="65" charset="-120"/>
              </a:rPr>
              <a:t> </a:t>
            </a:r>
            <a:r>
              <a:rPr lang="zh-TW" altLang="zh-TW" sz="2400" kern="150" dirty="0">
                <a:solidFill>
                  <a:schemeClr val="tx2"/>
                </a:solidFill>
                <a:effectLst/>
                <a:latin typeface="Times New Roman" panose="02020603050405020304" pitchFamily="18" charset="0"/>
                <a:ea typeface="標楷體" panose="03000509000000000000" pitchFamily="65" charset="-120"/>
              </a:rPr>
              <a:t>務計畫及教育局、教育部重點工作擬訂。</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a:lnSpc>
                <a:spcPts val="3200"/>
              </a:lnSpc>
            </a:pPr>
            <a:r>
              <a:rPr lang="zh-TW" altLang="zh-TW" sz="2400" kern="150" dirty="0">
                <a:solidFill>
                  <a:schemeClr val="tx2"/>
                </a:solidFill>
                <a:effectLst/>
                <a:latin typeface="Times New Roman" panose="02020603050405020304" pitchFamily="18" charset="0"/>
                <a:ea typeface="標楷體" panose="03000509000000000000" pitchFamily="65" charset="-120"/>
              </a:rPr>
              <a:t>決議：</a:t>
            </a:r>
            <a:r>
              <a:rPr lang="zh-TW" altLang="zh-TW" sz="2400" kern="0" dirty="0">
                <a:solidFill>
                  <a:schemeClr val="tx2"/>
                </a:solidFill>
                <a:effectLst/>
                <a:latin typeface="Times New Roman" panose="02020603050405020304" pitchFamily="18" charset="0"/>
                <a:ea typeface="標楷體" panose="03000509000000000000" pitchFamily="65" charset="-120"/>
              </a:rPr>
              <a:t>同意</a:t>
            </a:r>
            <a:r>
              <a:rPr lang="en-US" altLang="zh-TW" sz="2400" kern="0" dirty="0">
                <a:solidFill>
                  <a:schemeClr val="tx2"/>
                </a:solidFill>
                <a:effectLst/>
                <a:latin typeface="Times New Roman" panose="02020603050405020304" pitchFamily="18" charset="0"/>
                <a:ea typeface="標楷體" panose="03000509000000000000" pitchFamily="65" charset="-120"/>
              </a:rPr>
              <a:t> 19 </a:t>
            </a:r>
            <a:r>
              <a:rPr lang="zh-TW" altLang="zh-TW" sz="2400" kern="0" dirty="0">
                <a:solidFill>
                  <a:schemeClr val="tx2"/>
                </a:solidFill>
                <a:effectLst/>
                <a:latin typeface="Times New Roman" panose="02020603050405020304" pitchFamily="18" charset="0"/>
                <a:ea typeface="標楷體" panose="03000509000000000000" pitchFamily="65" charset="-120"/>
              </a:rPr>
              <a:t>票，不同意</a:t>
            </a:r>
            <a:r>
              <a:rPr lang="en-US" altLang="zh-TW" sz="2400" kern="0" dirty="0">
                <a:solidFill>
                  <a:schemeClr val="tx2"/>
                </a:solidFill>
                <a:effectLst/>
                <a:latin typeface="Times New Roman" panose="02020603050405020304" pitchFamily="18" charset="0"/>
                <a:ea typeface="標楷體" panose="03000509000000000000" pitchFamily="65" charset="-120"/>
              </a:rPr>
              <a:t> 0 </a:t>
            </a:r>
            <a:r>
              <a:rPr lang="zh-TW" altLang="zh-TW" sz="2400" kern="0" dirty="0">
                <a:solidFill>
                  <a:schemeClr val="tx2"/>
                </a:solidFill>
                <a:effectLst/>
                <a:latin typeface="Times New Roman" panose="02020603050405020304" pitchFamily="18" charset="0"/>
                <a:ea typeface="標楷體" panose="03000509000000000000" pitchFamily="65" charset="-120"/>
              </a:rPr>
              <a:t>票</a:t>
            </a:r>
            <a:r>
              <a:rPr lang="zh-TW" altLang="zh-TW" sz="2400" kern="0" dirty="0">
                <a:effectLst/>
                <a:latin typeface="Times New Roman" panose="02020603050405020304" pitchFamily="18" charset="0"/>
                <a:ea typeface="標楷體" panose="03000509000000000000" pitchFamily="65" charset="-120"/>
              </a:rPr>
              <a:t>。</a:t>
            </a:r>
            <a:endParaRPr lang="zh-TW" altLang="zh-TW" sz="2400" kern="150" dirty="0">
              <a:effectLst/>
              <a:latin typeface="Times New Roman" panose="02020603050405020304" pitchFamily="18" charset="0"/>
              <a:ea typeface="新細明體" panose="02020500000000000000" pitchFamily="18" charset="-120"/>
            </a:endParaRPr>
          </a:p>
        </p:txBody>
      </p:sp>
      <p:sp>
        <p:nvSpPr>
          <p:cNvPr id="9" name="標題 1">
            <a:extLst>
              <a:ext uri="{FF2B5EF4-FFF2-40B4-BE49-F238E27FC236}">
                <a16:creationId xmlns:a16="http://schemas.microsoft.com/office/drawing/2014/main" id="{EEF2165E-ACB1-4804-A8D6-67E28AA4B619}"/>
              </a:ext>
            </a:extLst>
          </p:cNvPr>
          <p:cNvSpPr txBox="1">
            <a:spLocks/>
          </p:cNvSpPr>
          <p:nvPr/>
        </p:nvSpPr>
        <p:spPr>
          <a:xfrm>
            <a:off x="683568" y="548680"/>
            <a:ext cx="7543800" cy="1324000"/>
          </a:xfrm>
          <a:prstGeom prst="rect">
            <a:avLst/>
          </a:prstGeom>
        </p:spPr>
        <p:txBody>
          <a:bodyPr/>
          <a:lstStyle>
            <a:lvl1pPr algn="l" defTabSz="685800" rtl="0" eaLnBrk="0" fontAlgn="base" hangingPunct="0">
              <a:lnSpc>
                <a:spcPct val="90000"/>
              </a:lnSpc>
              <a:spcBef>
                <a:spcPct val="0"/>
              </a:spcBef>
              <a:spcAft>
                <a:spcPct val="0"/>
              </a:spcAft>
              <a:defRPr sz="2700" kern="1200">
                <a:solidFill>
                  <a:srgbClr val="4D290B"/>
                </a:solidFill>
                <a:latin typeface="微軟正黑體" panose="020B0604030504040204" pitchFamily="34" charset="-120"/>
                <a:ea typeface="微軟正黑體" panose="020B0604030504040204" pitchFamily="34" charset="-120"/>
                <a:cs typeface="+mj-cs"/>
              </a:defRPr>
            </a:lvl1pPr>
            <a:lvl2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2pPr>
            <a:lvl3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3pPr>
            <a:lvl4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4pPr>
            <a:lvl5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5pPr>
            <a:lvl6pPr marL="4572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6pPr>
            <a:lvl7pPr marL="9144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7pPr>
            <a:lvl8pPr marL="13716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8pPr>
            <a:lvl9pPr marL="18288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9pPr>
          </a:lstStyle>
          <a:p>
            <a:pPr>
              <a:lnSpc>
                <a:spcPts val="3100"/>
              </a:lnSpc>
              <a:spcAft>
                <a:spcPts val="0"/>
              </a:spcAft>
            </a:pPr>
            <a:r>
              <a:rPr lang="en-US" altLang="zh-TW" sz="2800" kern="100" dirty="0">
                <a:solidFill>
                  <a:srgbClr val="FF0000"/>
                </a:solidFill>
                <a:latin typeface="Times New Roman" panose="02020603050405020304" pitchFamily="18" charset="0"/>
                <a:ea typeface="標楷體" panose="03000509000000000000" pitchFamily="65" charset="-120"/>
              </a:rPr>
              <a:t>(</a:t>
            </a:r>
            <a:r>
              <a:rPr lang="zh-TW" altLang="en-US" sz="2800" kern="100" dirty="0">
                <a:solidFill>
                  <a:srgbClr val="FF0000"/>
                </a:solidFill>
                <a:latin typeface="Times New Roman" panose="02020603050405020304" pitchFamily="18" charset="0"/>
                <a:ea typeface="標楷體" panose="03000509000000000000" pitchFamily="65" charset="-120"/>
              </a:rPr>
              <a:t>說明</a:t>
            </a:r>
            <a:r>
              <a:rPr lang="en-US" altLang="zh-TW" sz="2800" kern="100" dirty="0">
                <a:solidFill>
                  <a:srgbClr val="FF0000"/>
                </a:solidFill>
                <a:latin typeface="Times New Roman" panose="02020603050405020304" pitchFamily="18" charset="0"/>
                <a:ea typeface="標楷體" panose="03000509000000000000" pitchFamily="65" charset="-120"/>
              </a:rPr>
              <a:t>113</a:t>
            </a:r>
            <a:r>
              <a:rPr lang="zh-TW" altLang="en-US" sz="2800" kern="100" dirty="0">
                <a:solidFill>
                  <a:srgbClr val="FF0000"/>
                </a:solidFill>
                <a:latin typeface="Times New Roman" panose="02020603050405020304" pitchFamily="18" charset="0"/>
                <a:ea typeface="標楷體" panose="03000509000000000000" pitchFamily="65" charset="-120"/>
              </a:rPr>
              <a:t>學年度第</a:t>
            </a:r>
            <a:r>
              <a:rPr lang="en-US" altLang="zh-TW" sz="2800" kern="100" dirty="0">
                <a:solidFill>
                  <a:srgbClr val="FF0000"/>
                </a:solidFill>
                <a:latin typeface="Times New Roman" panose="02020603050405020304" pitchFamily="18" charset="0"/>
                <a:ea typeface="標楷體" panose="03000509000000000000" pitchFamily="65" charset="-120"/>
              </a:rPr>
              <a:t>1</a:t>
            </a:r>
            <a:r>
              <a:rPr lang="zh-TW" altLang="en-US" sz="2800" kern="100" dirty="0">
                <a:solidFill>
                  <a:srgbClr val="FF0000"/>
                </a:solidFill>
                <a:latin typeface="Times New Roman" panose="02020603050405020304" pitchFamily="18" charset="0"/>
                <a:ea typeface="標楷體" panose="03000509000000000000" pitchFamily="65" charset="-120"/>
              </a:rPr>
              <a:t>學期</a:t>
            </a:r>
            <a:r>
              <a:rPr lang="zh-HK" altLang="zh-TW" sz="2800" kern="100" dirty="0">
                <a:solidFill>
                  <a:srgbClr val="FF0000"/>
                </a:solidFill>
                <a:latin typeface="Times New Roman" panose="02020603050405020304" pitchFamily="18" charset="0"/>
                <a:ea typeface="標楷體" panose="03000509000000000000" pitchFamily="65" charset="-120"/>
              </a:rPr>
              <a:t>校務會議決議情形</a:t>
            </a:r>
            <a:r>
              <a:rPr lang="en-US" altLang="zh-TW" sz="2800" kern="100" dirty="0">
                <a:solidFill>
                  <a:srgbClr val="FF0000"/>
                </a:solidFill>
                <a:latin typeface="標楷體" panose="03000509000000000000" pitchFamily="65" charset="-120"/>
                <a:ea typeface="新細明體" panose="02020500000000000000" pitchFamily="18" charset="-120"/>
              </a:rPr>
              <a:t>)</a:t>
            </a:r>
            <a:br>
              <a:rPr lang="zh-TW" altLang="zh-TW" sz="2000" kern="100" dirty="0">
                <a:solidFill>
                  <a:srgbClr val="FF0000"/>
                </a:solidFill>
                <a:latin typeface="Times New Roman" panose="02020603050405020304" pitchFamily="18" charset="0"/>
                <a:ea typeface="新細明體" panose="02020500000000000000" pitchFamily="18" charset="-120"/>
              </a:rPr>
            </a:br>
            <a:endParaRPr lang="zh-TW" altLang="en-US" dirty="0">
              <a:solidFill>
                <a:srgbClr val="FF0000"/>
              </a:solidFill>
            </a:endParaRPr>
          </a:p>
        </p:txBody>
      </p:sp>
    </p:spTree>
    <p:extLst>
      <p:ext uri="{BB962C8B-B14F-4D97-AF65-F5344CB8AC3E}">
        <p14:creationId xmlns:p14="http://schemas.microsoft.com/office/powerpoint/2010/main" val="80923076"/>
      </p:ext>
    </p:extLst>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H:\1050813王美玲\簡報範本\日夜平久的-影-46077028.jpg"/>
          <p:cNvPicPr>
            <a:picLocks noChangeAspect="1" noChangeArrowheads="1"/>
          </p:cNvPicPr>
          <p:nvPr/>
        </p:nvPicPr>
        <p:blipFill rotWithShape="1">
          <a:blip r:embed="rId3">
            <a:extLst>
              <a:ext uri="{28A0092B-C50C-407E-A947-70E740481C1C}">
                <a14:useLocalDpi xmlns:a14="http://schemas.microsoft.com/office/drawing/2010/main" val="0"/>
              </a:ext>
            </a:extLst>
          </a:blip>
          <a:srcRect b="7828"/>
          <a:stretch/>
        </p:blipFill>
        <p:spPr bwMode="auto">
          <a:xfrm>
            <a:off x="1143001" y="813330"/>
            <a:ext cx="6863602" cy="5187420"/>
          </a:xfrm>
          <a:prstGeom prst="rect">
            <a:avLst/>
          </a:prstGeom>
          <a:noFill/>
          <a:extLst>
            <a:ext uri="{909E8E84-426E-40DD-AFC4-6F175D3DCCD1}">
              <a14:hiddenFill xmlns:a14="http://schemas.microsoft.com/office/drawing/2010/main">
                <a:solidFill>
                  <a:srgbClr val="FFFFFF"/>
                </a:solidFill>
              </a14:hiddenFill>
            </a:ext>
          </a:extLst>
        </p:spPr>
      </p:pic>
      <p:sp>
        <p:nvSpPr>
          <p:cNvPr id="4" name="內容版面配置區 3"/>
          <p:cNvSpPr txBox="1">
            <a:spLocks noGrp="1"/>
          </p:cNvSpPr>
          <p:nvPr>
            <p:ph type="title"/>
          </p:nvPr>
        </p:nvSpPr>
        <p:spPr>
          <a:xfrm>
            <a:off x="2280665" y="1527249"/>
            <a:ext cx="4599336" cy="1962076"/>
          </a:xfrm>
          <a:solidFill>
            <a:srgbClr val="FFFFFF">
              <a:alpha val="50196"/>
            </a:srgbClr>
          </a:solidFill>
          <a:ln>
            <a:miter lim="800000"/>
            <a:headEnd/>
            <a:tailEnd/>
          </a:ln>
        </p:spPr>
        <p:txBody>
          <a:bodyPr wrap="none" rtlCol="0">
            <a:spAutoFit/>
          </a:bodyPr>
          <a:lstStyle/>
          <a:p>
            <a:pPr marL="257175" indent="-257175" eaLnBrk="1" fontAlgn="auto" hangingPunct="1">
              <a:spcBef>
                <a:spcPct val="20000"/>
              </a:spcBef>
              <a:spcAft>
                <a:spcPts val="0"/>
              </a:spcAft>
              <a:defRPr/>
            </a:pPr>
            <a:r>
              <a:rPr lang="zh-TW" altLang="en-US" sz="4050" b="1" dirty="0">
                <a:ln w="10541" cmpd="sng">
                  <a:solidFill>
                    <a:schemeClr val="accent1">
                      <a:shade val="88000"/>
                      <a:satMod val="110000"/>
                    </a:schemeClr>
                  </a:solidFill>
                  <a:prstDash val="solid"/>
                </a:ln>
                <a:solidFill>
                  <a:srgbClr val="7030A0"/>
                </a:solidFill>
                <a:latin typeface="微軟正黑體" pitchFamily="34" charset="-120"/>
                <a:ea typeface="微軟正黑體" pitchFamily="34" charset="-120"/>
              </a:rPr>
              <a:t>祝福大家</a:t>
            </a:r>
            <a:br>
              <a:rPr lang="en-US" altLang="zh-TW" sz="4050" b="1" dirty="0">
                <a:ln w="10541" cmpd="sng">
                  <a:solidFill>
                    <a:schemeClr val="accent1">
                      <a:shade val="88000"/>
                      <a:satMod val="110000"/>
                    </a:schemeClr>
                  </a:solidFill>
                  <a:prstDash val="solid"/>
                </a:ln>
                <a:solidFill>
                  <a:srgbClr val="7030A0"/>
                </a:solidFill>
                <a:latin typeface="微軟正黑體" pitchFamily="34" charset="-120"/>
                <a:ea typeface="微軟正黑體" pitchFamily="34" charset="-120"/>
              </a:rPr>
            </a:br>
            <a:r>
              <a:rPr lang="zh-TW" altLang="en-US" sz="4050" b="1" dirty="0">
                <a:ln w="10541" cmpd="sng">
                  <a:solidFill>
                    <a:schemeClr val="accent1">
                      <a:shade val="88000"/>
                      <a:satMod val="110000"/>
                    </a:schemeClr>
                  </a:solidFill>
                  <a:prstDash val="solid"/>
                </a:ln>
                <a:solidFill>
                  <a:srgbClr val="7030A0"/>
                </a:solidFill>
                <a:latin typeface="微軟正黑體" pitchFamily="34" charset="-120"/>
                <a:ea typeface="微軟正黑體" pitchFamily="34" charset="-120"/>
              </a:rPr>
              <a:t>新學期！新願望！</a:t>
            </a:r>
            <a:br>
              <a:rPr lang="en-US" altLang="zh-TW" sz="4050" b="1" dirty="0">
                <a:ln w="10541" cmpd="sng">
                  <a:solidFill>
                    <a:schemeClr val="accent1">
                      <a:shade val="88000"/>
                      <a:satMod val="110000"/>
                    </a:schemeClr>
                  </a:solidFill>
                  <a:prstDash val="solid"/>
                </a:ln>
                <a:solidFill>
                  <a:srgbClr val="7030A0"/>
                </a:solidFill>
                <a:latin typeface="微軟正黑體" pitchFamily="34" charset="-120"/>
                <a:ea typeface="微軟正黑體" pitchFamily="34" charset="-120"/>
              </a:rPr>
            </a:br>
            <a:r>
              <a:rPr lang="zh-TW" altLang="en-US" sz="4050" b="1" dirty="0">
                <a:ln w="10541" cmpd="sng">
                  <a:solidFill>
                    <a:schemeClr val="accent1">
                      <a:shade val="88000"/>
                      <a:satMod val="110000"/>
                    </a:schemeClr>
                  </a:solidFill>
                  <a:prstDash val="solid"/>
                </a:ln>
                <a:solidFill>
                  <a:srgbClr val="7030A0"/>
                </a:solidFill>
                <a:latin typeface="微軟正黑體" pitchFamily="34" charset="-120"/>
                <a:ea typeface="微軟正黑體" pitchFamily="34" charset="-120"/>
              </a:rPr>
              <a:t>通通都實現！</a:t>
            </a:r>
            <a:endParaRPr lang="zh-TW" altLang="en-US" sz="5400" b="1" dirty="0">
              <a:ln w="10541" cmpd="sng">
                <a:solidFill>
                  <a:schemeClr val="accent1">
                    <a:shade val="88000"/>
                    <a:satMod val="110000"/>
                  </a:schemeClr>
                </a:solidFill>
                <a:prstDash val="solid"/>
              </a:ln>
              <a:solidFill>
                <a:srgbClr val="7030A0"/>
              </a:solidFill>
              <a:latin typeface="微軟正黑體" pitchFamily="34" charset="-120"/>
              <a:ea typeface="微軟正黑體" pitchFamily="34" charset="-120"/>
              <a:cs typeface="+mn-cs"/>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
          <p:cNvSpPr txBox="1">
            <a:spLocks noGrp="1"/>
          </p:cNvSpPr>
          <p:nvPr>
            <p:ph type="ctrTitle"/>
          </p:nvPr>
        </p:nvSpPr>
        <p:spPr>
          <a:xfrm>
            <a:off x="986712" y="2404308"/>
            <a:ext cx="6300496" cy="610985"/>
          </a:xfrm>
          <a:prstGeom prst="rect">
            <a:avLst/>
          </a:prstGeom>
          <a:noFill/>
          <a:ln>
            <a:noFill/>
          </a:ln>
        </p:spPr>
        <p:txBody>
          <a:bodyPr spcFirstLastPara="1" wrap="square" lIns="68569" tIns="34275" rIns="68569" bIns="34275" anchor="b" anchorCtr="0">
            <a:normAutofit fontScale="90000"/>
          </a:bodyPr>
          <a:lstStyle/>
          <a:p>
            <a:pPr algn="ctr">
              <a:buClr>
                <a:schemeClr val="dk1"/>
              </a:buClr>
              <a:buSzPct val="100000"/>
            </a:pPr>
            <a:r>
              <a:rPr lang="en-US" altLang="zh-TW" dirty="0">
                <a:solidFill>
                  <a:schemeClr val="dk1"/>
                </a:solidFill>
                <a:latin typeface="DFKai-SB"/>
                <a:ea typeface="DFKai-SB"/>
                <a:cs typeface="DFKai-SB"/>
                <a:sym typeface="DFKai-SB"/>
              </a:rPr>
              <a:t>113</a:t>
            </a:r>
            <a:r>
              <a:rPr lang="zh-TW" altLang="en-US" dirty="0">
                <a:solidFill>
                  <a:schemeClr val="dk1"/>
                </a:solidFill>
                <a:latin typeface="DFKai-SB"/>
                <a:ea typeface="DFKai-SB"/>
                <a:cs typeface="DFKai-SB"/>
                <a:sym typeface="DFKai-SB"/>
              </a:rPr>
              <a:t>學年度第</a:t>
            </a:r>
            <a:r>
              <a:rPr lang="en-US" altLang="zh-TW" dirty="0">
                <a:solidFill>
                  <a:schemeClr val="dk1"/>
                </a:solidFill>
                <a:latin typeface="DFKai-SB"/>
                <a:ea typeface="DFKai-SB"/>
                <a:cs typeface="DFKai-SB"/>
                <a:sym typeface="DFKai-SB"/>
              </a:rPr>
              <a:t>1</a:t>
            </a:r>
            <a:r>
              <a:rPr lang="zh-TW" altLang="en-US" dirty="0">
                <a:solidFill>
                  <a:schemeClr val="dk1"/>
                </a:solidFill>
                <a:latin typeface="DFKai-SB"/>
                <a:ea typeface="DFKai-SB"/>
                <a:cs typeface="DFKai-SB"/>
                <a:sym typeface="DFKai-SB"/>
              </a:rPr>
              <a:t>學期期初說明會</a:t>
            </a:r>
            <a:endParaRPr dirty="0">
              <a:solidFill>
                <a:schemeClr val="dk1"/>
              </a:solidFill>
              <a:latin typeface="DFKai-SB"/>
              <a:ea typeface="DFKai-SB"/>
              <a:cs typeface="DFKai-SB"/>
              <a:sym typeface="DFKai-SB"/>
            </a:endParaRPr>
          </a:p>
        </p:txBody>
      </p:sp>
      <p:sp>
        <p:nvSpPr>
          <p:cNvPr id="219" name="Google Shape;219;p1"/>
          <p:cNvSpPr txBox="1">
            <a:spLocks noGrp="1"/>
          </p:cNvSpPr>
          <p:nvPr>
            <p:ph type="subTitle" idx="1"/>
          </p:nvPr>
        </p:nvSpPr>
        <p:spPr>
          <a:xfrm>
            <a:off x="1143000" y="3558779"/>
            <a:ext cx="5938935" cy="540435"/>
          </a:xfrm>
          <a:prstGeom prst="rect">
            <a:avLst/>
          </a:prstGeom>
          <a:noFill/>
          <a:ln>
            <a:noFill/>
          </a:ln>
        </p:spPr>
        <p:txBody>
          <a:bodyPr spcFirstLastPara="1" wrap="square" lIns="68569" tIns="34275" rIns="68569" bIns="34275" anchor="t" anchorCtr="0">
            <a:normAutofit fontScale="92500" lnSpcReduction="10000"/>
          </a:bodyPr>
          <a:lstStyle/>
          <a:p>
            <a:pPr marL="0" indent="0" algn="ctr">
              <a:spcBef>
                <a:spcPts val="0"/>
              </a:spcBef>
              <a:buSzPct val="80000"/>
            </a:pPr>
            <a:r>
              <a:rPr lang="zh-TW" altLang="en-US" sz="3600" dirty="0">
                <a:solidFill>
                  <a:schemeClr val="dk1"/>
                </a:solidFill>
                <a:latin typeface="DFKai-SB"/>
                <a:ea typeface="DFKai-SB"/>
                <a:cs typeface="DFKai-SB"/>
                <a:sym typeface="DFKai-SB"/>
              </a:rPr>
              <a:t>人事室工作報告</a:t>
            </a:r>
            <a:endParaRPr sz="3600" dirty="0">
              <a:solidFill>
                <a:schemeClr val="dk1"/>
              </a:solidFill>
              <a:latin typeface="DFKai-SB"/>
              <a:ea typeface="DFKai-SB"/>
              <a:cs typeface="DFKai-SB"/>
              <a:sym typeface="DFKai-SB"/>
            </a:endParaRPr>
          </a:p>
        </p:txBody>
      </p:sp>
      <p:sp>
        <p:nvSpPr>
          <p:cNvPr id="5" name="文字方塊 4">
            <a:extLst>
              <a:ext uri="{FF2B5EF4-FFF2-40B4-BE49-F238E27FC236}">
                <a16:creationId xmlns:a16="http://schemas.microsoft.com/office/drawing/2014/main" id="{A9E703AB-7A4F-4174-8AD5-6D7B6181378B}"/>
              </a:ext>
            </a:extLst>
          </p:cNvPr>
          <p:cNvSpPr txBox="1"/>
          <p:nvPr/>
        </p:nvSpPr>
        <p:spPr>
          <a:xfrm>
            <a:off x="6328742" y="3071211"/>
            <a:ext cx="1177786" cy="323165"/>
          </a:xfrm>
          <a:prstGeom prst="rect">
            <a:avLst/>
          </a:prstGeom>
          <a:noFill/>
        </p:spPr>
        <p:txBody>
          <a:bodyPr wrap="square">
            <a:spAutoFit/>
          </a:bodyPr>
          <a:lstStyle/>
          <a:p>
            <a:pPr defTabSz="685800" eaLnBrk="1" fontAlgn="auto" hangingPunct="1">
              <a:spcBef>
                <a:spcPts val="0"/>
              </a:spcBef>
              <a:spcAft>
                <a:spcPts val="0"/>
              </a:spcAft>
              <a:buClr>
                <a:srgbClr val="000000"/>
              </a:buClr>
            </a:pPr>
            <a:r>
              <a:rPr lang="en-US" altLang="zh-TW" sz="1500" kern="0" dirty="0">
                <a:solidFill>
                  <a:srgbClr val="000000"/>
                </a:solidFill>
                <a:latin typeface="Arial"/>
                <a:cs typeface="Arial"/>
                <a:sym typeface="Arial"/>
              </a:rPr>
              <a:t>1130829</a:t>
            </a:r>
            <a:endParaRPr lang="zh-TW" altLang="en-US" sz="1500" kern="0" dirty="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
          <p:cNvSpPr/>
          <p:nvPr/>
        </p:nvSpPr>
        <p:spPr>
          <a:xfrm>
            <a:off x="496857" y="1753418"/>
            <a:ext cx="7144916" cy="2377544"/>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zh-TW" altLang="en-US" sz="3000" kern="0" dirty="0">
                <a:solidFill>
                  <a:srgbClr val="000000"/>
                </a:solidFill>
                <a:latin typeface="DFKai-SB"/>
                <a:ea typeface="DFKai-SB"/>
                <a:cs typeface="DFKai-SB"/>
                <a:sym typeface="DFKai-SB"/>
              </a:rPr>
              <a:t>一、本校</a:t>
            </a:r>
            <a:r>
              <a:rPr lang="en-US" altLang="zh-TW" sz="3000" kern="0" dirty="0">
                <a:solidFill>
                  <a:srgbClr val="000000"/>
                </a:solidFill>
                <a:latin typeface="DFKai-SB"/>
                <a:ea typeface="DFKai-SB"/>
                <a:cs typeface="DFKai-SB"/>
                <a:sym typeface="DFKai-SB"/>
              </a:rPr>
              <a:t>113</a:t>
            </a:r>
            <a:r>
              <a:rPr lang="zh-TW" altLang="en-US" sz="3000" kern="0" dirty="0">
                <a:solidFill>
                  <a:srgbClr val="000000"/>
                </a:solidFill>
                <a:latin typeface="DFKai-SB"/>
                <a:ea typeface="DFKai-SB"/>
                <a:cs typeface="DFKai-SB"/>
                <a:sym typeface="DFKai-SB"/>
              </a:rPr>
              <a:t>年度文康活動，採慶生活動辦理，每人發放</a:t>
            </a:r>
            <a:r>
              <a:rPr lang="zh-TW" altLang="en-US" sz="3000" kern="0" dirty="0">
                <a:solidFill>
                  <a:srgbClr val="FF0000"/>
                </a:solidFill>
                <a:latin typeface="DFKai-SB"/>
                <a:ea typeface="DFKai-SB"/>
                <a:cs typeface="DFKai-SB"/>
                <a:sym typeface="DFKai-SB"/>
              </a:rPr>
              <a:t>生日禮金</a:t>
            </a:r>
            <a:r>
              <a:rPr lang="en-US" altLang="zh-TW" sz="3000" kern="0" dirty="0">
                <a:solidFill>
                  <a:srgbClr val="FF0000"/>
                </a:solidFill>
                <a:latin typeface="DFKai-SB"/>
                <a:ea typeface="DFKai-SB"/>
                <a:cs typeface="DFKai-SB"/>
                <a:sym typeface="DFKai-SB"/>
              </a:rPr>
              <a:t>2,900</a:t>
            </a:r>
            <a:r>
              <a:rPr lang="zh-TW" altLang="en-US" sz="3000" kern="0" dirty="0">
                <a:solidFill>
                  <a:srgbClr val="FF0000"/>
                </a:solidFill>
                <a:latin typeface="DFKai-SB"/>
                <a:ea typeface="DFKai-SB"/>
                <a:cs typeface="DFKai-SB"/>
                <a:sym typeface="DFKai-SB"/>
              </a:rPr>
              <a:t>元。</a:t>
            </a:r>
            <a:br>
              <a:rPr lang="en-US" altLang="zh-TW" sz="3000" kern="0" dirty="0">
                <a:solidFill>
                  <a:srgbClr val="000000"/>
                </a:solidFill>
                <a:latin typeface="DFKai-SB"/>
                <a:ea typeface="DFKai-SB"/>
                <a:cs typeface="DFKai-SB"/>
                <a:sym typeface="DFKai-SB"/>
              </a:rPr>
            </a:br>
            <a:r>
              <a:rPr lang="zh-TW" altLang="en-US" sz="3000" kern="0" dirty="0">
                <a:solidFill>
                  <a:srgbClr val="000000"/>
                </a:solidFill>
                <a:latin typeface="DFKai-SB"/>
                <a:ea typeface="DFKai-SB"/>
                <a:cs typeface="DFKai-SB"/>
                <a:sym typeface="DFKai-SB"/>
              </a:rPr>
              <a:t>二、援往例本校</a:t>
            </a:r>
            <a:r>
              <a:rPr lang="en-US" altLang="zh-TW" sz="3000" kern="0" dirty="0">
                <a:solidFill>
                  <a:srgbClr val="000000"/>
                </a:solidFill>
                <a:latin typeface="DFKai-SB"/>
                <a:ea typeface="DFKai-SB"/>
                <a:cs typeface="DFKai-SB"/>
                <a:sym typeface="DFKai-SB"/>
              </a:rPr>
              <a:t>8-12</a:t>
            </a:r>
            <a:r>
              <a:rPr lang="zh-TW" altLang="en-US" sz="3000" kern="0" dirty="0">
                <a:solidFill>
                  <a:srgbClr val="000000"/>
                </a:solidFill>
                <a:latin typeface="DFKai-SB"/>
                <a:ea typeface="DFKai-SB"/>
                <a:cs typeface="DFKai-SB"/>
                <a:sym typeface="DFKai-SB"/>
              </a:rPr>
              <a:t>月壽星慶生活動，併同本會議辦理，相關生日禮金業簽</a:t>
            </a:r>
            <a:r>
              <a:rPr lang="zh-TW" altLang="en-US" sz="3000" kern="0">
                <a:solidFill>
                  <a:srgbClr val="000000"/>
                </a:solidFill>
                <a:latin typeface="DFKai-SB"/>
                <a:ea typeface="DFKai-SB"/>
                <a:cs typeface="DFKai-SB"/>
                <a:sym typeface="DFKai-SB"/>
              </a:rPr>
              <a:t>請總務處辦理發放作業。</a:t>
            </a:r>
            <a:endParaRPr sz="3000" kern="0" dirty="0">
              <a:solidFill>
                <a:srgbClr val="000000"/>
              </a:solidFill>
              <a:latin typeface="DFKai-SB"/>
              <a:ea typeface="DFKai-SB"/>
              <a:cs typeface="DFKai-SB"/>
              <a:sym typeface="DFKai-SB"/>
            </a:endParaRPr>
          </a:p>
        </p:txBody>
      </p:sp>
      <p:sp>
        <p:nvSpPr>
          <p:cNvPr id="225" name="Google Shape;225;p2"/>
          <p:cNvSpPr txBox="1"/>
          <p:nvPr/>
        </p:nvSpPr>
        <p:spPr>
          <a:xfrm>
            <a:off x="946702" y="1130170"/>
            <a:ext cx="5562770" cy="623217"/>
          </a:xfrm>
          <a:prstGeom prst="rect">
            <a:avLst/>
          </a:prstGeom>
          <a:noFill/>
          <a:ln>
            <a:noFill/>
          </a:ln>
        </p:spPr>
        <p:txBody>
          <a:bodyPr spcFirstLastPara="1" wrap="square" lIns="68569" tIns="34275" rIns="68569" bIns="34275" anchor="t" anchorCtr="0">
            <a:spAutoFit/>
          </a:bodyPr>
          <a:lstStyle/>
          <a:p>
            <a:pPr algn="ctr" defTabSz="685800" eaLnBrk="1" fontAlgn="auto" hangingPunct="1">
              <a:spcBef>
                <a:spcPts val="0"/>
              </a:spcBef>
              <a:spcAft>
                <a:spcPts val="0"/>
              </a:spcAft>
              <a:buClr>
                <a:srgbClr val="000000"/>
              </a:buClr>
            </a:pPr>
            <a:r>
              <a:rPr lang="zh-TW" altLang="en-US" sz="3600" kern="0" dirty="0">
                <a:solidFill>
                  <a:srgbClr val="000000"/>
                </a:solidFill>
                <a:latin typeface="DFKai-SB"/>
                <a:ea typeface="DFKai-SB"/>
                <a:cs typeface="DFKai-SB"/>
                <a:sym typeface="DFKai-SB"/>
              </a:rPr>
              <a:t>文康暨慶生活動</a:t>
            </a:r>
            <a:endParaRPr sz="3600" kern="0" dirty="0">
              <a:solidFill>
                <a:srgbClr val="000000"/>
              </a:solidFill>
              <a:latin typeface="DFKai-SB"/>
              <a:ea typeface="DFKai-SB"/>
              <a:cs typeface="DFKai-SB"/>
              <a:sym typeface="DFKai-SB"/>
            </a:endParaRPr>
          </a:p>
        </p:txBody>
      </p:sp>
    </p:spTree>
    <p:extLst>
      <p:ext uri="{BB962C8B-B14F-4D97-AF65-F5344CB8AC3E}">
        <p14:creationId xmlns:p14="http://schemas.microsoft.com/office/powerpoint/2010/main" val="1434716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
          <p:cNvSpPr/>
          <p:nvPr/>
        </p:nvSpPr>
        <p:spPr>
          <a:xfrm>
            <a:off x="462170" y="1953040"/>
            <a:ext cx="7126357" cy="2977708"/>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US" altLang="zh-TW" sz="2700" kern="0" dirty="0">
                <a:solidFill>
                  <a:srgbClr val="3F3F3F"/>
                </a:solidFill>
                <a:latin typeface="DFKai-SB" panose="03000509000000000000" pitchFamily="65" charset="-120"/>
                <a:ea typeface="DFKai-SB" panose="03000509000000000000" pitchFamily="65" charset="-120"/>
                <a:cs typeface="Arial"/>
                <a:sym typeface="Arial"/>
              </a:rPr>
              <a:t>113</a:t>
            </a:r>
            <a:r>
              <a:rPr lang="zh-TW" altLang="en-US" sz="2700" kern="0" dirty="0">
                <a:solidFill>
                  <a:srgbClr val="3F3F3F"/>
                </a:solidFill>
                <a:latin typeface="DFKai-SB" panose="03000509000000000000" pitchFamily="65" charset="-120"/>
                <a:ea typeface="DFKai-SB" panose="03000509000000000000" pitchFamily="65" charset="-120"/>
                <a:cs typeface="Arial"/>
                <a:sym typeface="Arial"/>
              </a:rPr>
              <a:t>學年度上學期子女教育補助費之申請，請於</a:t>
            </a:r>
            <a:r>
              <a:rPr lang="en-US" altLang="zh-TW" sz="2700" u="sng" kern="0" dirty="0">
                <a:solidFill>
                  <a:srgbClr val="FF0000"/>
                </a:solidFill>
                <a:latin typeface="DFKai-SB" panose="03000509000000000000" pitchFamily="65" charset="-120"/>
                <a:ea typeface="DFKai-SB" panose="03000509000000000000" pitchFamily="65" charset="-120"/>
                <a:cs typeface="Arial"/>
                <a:sym typeface="Arial"/>
              </a:rPr>
              <a:t>113</a:t>
            </a:r>
            <a:r>
              <a:rPr lang="zh-TW" altLang="en-US" sz="2700" u="sng" kern="0" dirty="0">
                <a:solidFill>
                  <a:srgbClr val="FF0000"/>
                </a:solidFill>
                <a:latin typeface="DFKai-SB" panose="03000509000000000000" pitchFamily="65" charset="-120"/>
                <a:ea typeface="DFKai-SB" panose="03000509000000000000" pitchFamily="65" charset="-120"/>
                <a:cs typeface="Arial"/>
                <a:sym typeface="Arial"/>
              </a:rPr>
              <a:t>年</a:t>
            </a:r>
            <a:r>
              <a:rPr lang="en-US" altLang="zh-TW" sz="2700" u="sng" kern="0" dirty="0">
                <a:solidFill>
                  <a:srgbClr val="FF0000"/>
                </a:solidFill>
                <a:latin typeface="DFKai-SB" panose="03000509000000000000" pitchFamily="65" charset="-120"/>
                <a:ea typeface="DFKai-SB" panose="03000509000000000000" pitchFamily="65" charset="-120"/>
                <a:cs typeface="Arial"/>
                <a:sym typeface="Arial"/>
              </a:rPr>
              <a:t>10</a:t>
            </a:r>
            <a:r>
              <a:rPr lang="zh-TW" altLang="en-US" sz="2700" u="sng" kern="0" dirty="0">
                <a:solidFill>
                  <a:srgbClr val="FF0000"/>
                </a:solidFill>
                <a:latin typeface="DFKai-SB" panose="03000509000000000000" pitchFamily="65" charset="-120"/>
                <a:ea typeface="DFKai-SB" panose="03000509000000000000" pitchFamily="65" charset="-120"/>
                <a:cs typeface="Arial"/>
                <a:sym typeface="Arial"/>
              </a:rPr>
              <a:t>月</a:t>
            </a:r>
            <a:r>
              <a:rPr lang="en-US" altLang="zh-TW" sz="2700" u="sng" kern="0" dirty="0">
                <a:solidFill>
                  <a:srgbClr val="FF0000"/>
                </a:solidFill>
                <a:latin typeface="DFKai-SB" panose="03000509000000000000" pitchFamily="65" charset="-120"/>
                <a:ea typeface="DFKai-SB" panose="03000509000000000000" pitchFamily="65" charset="-120"/>
                <a:cs typeface="Arial"/>
                <a:sym typeface="Arial"/>
              </a:rPr>
              <a:t>6</a:t>
            </a:r>
            <a:r>
              <a:rPr lang="zh-TW" altLang="en-US" sz="2700" u="sng" kern="0" dirty="0">
                <a:solidFill>
                  <a:srgbClr val="FF0000"/>
                </a:solidFill>
                <a:latin typeface="DFKai-SB" panose="03000509000000000000" pitchFamily="65" charset="-120"/>
                <a:ea typeface="DFKai-SB" panose="03000509000000000000" pitchFamily="65" charset="-120"/>
                <a:cs typeface="Arial"/>
                <a:sym typeface="Arial"/>
              </a:rPr>
              <a:t>日</a:t>
            </a:r>
            <a:r>
              <a:rPr lang="en-US" altLang="zh-TW" sz="2700" u="sng" kern="0" dirty="0">
                <a:solidFill>
                  <a:srgbClr val="FF0000"/>
                </a:solidFill>
                <a:latin typeface="DFKai-SB" panose="03000509000000000000" pitchFamily="65" charset="-120"/>
                <a:ea typeface="DFKai-SB" panose="03000509000000000000" pitchFamily="65" charset="-120"/>
                <a:cs typeface="Arial"/>
                <a:sym typeface="Arial"/>
              </a:rPr>
              <a:t>(</a:t>
            </a:r>
            <a:r>
              <a:rPr lang="zh-TW" altLang="en-US" sz="2700" u="sng" kern="0" dirty="0">
                <a:solidFill>
                  <a:srgbClr val="FF0000"/>
                </a:solidFill>
                <a:latin typeface="DFKai-SB" panose="03000509000000000000" pitchFamily="65" charset="-120"/>
                <a:ea typeface="DFKai-SB" panose="03000509000000000000" pitchFamily="65" charset="-120"/>
                <a:cs typeface="Arial"/>
                <a:sym typeface="Arial"/>
              </a:rPr>
              <a:t>五</a:t>
            </a:r>
            <a:r>
              <a:rPr lang="en-US" altLang="zh-TW" sz="2700" u="sng" kern="0" dirty="0">
                <a:solidFill>
                  <a:srgbClr val="FF0000"/>
                </a:solidFill>
                <a:latin typeface="DFKai-SB" panose="03000509000000000000" pitchFamily="65" charset="-120"/>
                <a:ea typeface="DFKai-SB" panose="03000509000000000000" pitchFamily="65" charset="-120"/>
                <a:cs typeface="Arial"/>
                <a:sym typeface="Arial"/>
              </a:rPr>
              <a:t>)</a:t>
            </a:r>
            <a:r>
              <a:rPr lang="zh-TW" altLang="en-US" sz="2700" u="sng" kern="0" dirty="0">
                <a:solidFill>
                  <a:srgbClr val="FF0000"/>
                </a:solidFill>
                <a:latin typeface="DFKai-SB" panose="03000509000000000000" pitchFamily="65" charset="-120"/>
                <a:ea typeface="DFKai-SB" panose="03000509000000000000" pitchFamily="65" charset="-120"/>
                <a:cs typeface="Arial"/>
                <a:sym typeface="Arial"/>
              </a:rPr>
              <a:t>前本誠實信用原則檢附相關表件</a:t>
            </a:r>
            <a:r>
              <a:rPr lang="en-US" altLang="zh-TW" sz="2700" u="sng" kern="0" dirty="0">
                <a:solidFill>
                  <a:srgbClr val="FF0000"/>
                </a:solidFill>
                <a:latin typeface="DFKai-SB" panose="03000509000000000000" pitchFamily="65" charset="-120"/>
                <a:ea typeface="DFKai-SB" panose="03000509000000000000" pitchFamily="65" charset="-120"/>
                <a:cs typeface="Arial"/>
                <a:sym typeface="Arial"/>
              </a:rPr>
              <a:t>(</a:t>
            </a:r>
            <a:r>
              <a:rPr lang="zh-TW" altLang="en-US" sz="2700" u="sng" kern="0" dirty="0">
                <a:solidFill>
                  <a:srgbClr val="FF0000"/>
                </a:solidFill>
                <a:latin typeface="DFKai-SB" panose="03000509000000000000" pitchFamily="65" charset="-120"/>
                <a:ea typeface="DFKai-SB" panose="03000509000000000000" pitchFamily="65" charset="-120"/>
                <a:cs typeface="Arial"/>
                <a:sym typeface="Arial"/>
              </a:rPr>
              <a:t>國中小免驗證件、高中以上請檢附收據。</a:t>
            </a:r>
            <a:endParaRPr lang="en-US" altLang="zh-TW" sz="2700" u="sng" kern="0" dirty="0">
              <a:solidFill>
                <a:srgbClr val="FF0000"/>
              </a:solidFill>
              <a:latin typeface="DFKai-SB" panose="03000509000000000000" pitchFamily="65" charset="-120"/>
              <a:ea typeface="DFKai-SB" panose="03000509000000000000" pitchFamily="65" charset="-120"/>
              <a:cs typeface="Arial"/>
              <a:sym typeface="Arial"/>
            </a:endParaRPr>
          </a:p>
          <a:p>
            <a:pPr defTabSz="685800" eaLnBrk="1" fontAlgn="auto" hangingPunct="1">
              <a:spcBef>
                <a:spcPts val="0"/>
              </a:spcBef>
              <a:spcAft>
                <a:spcPts val="0"/>
              </a:spcAft>
              <a:buClr>
                <a:srgbClr val="000000"/>
              </a:buClr>
            </a:pPr>
            <a:r>
              <a:rPr lang="zh-TW" altLang="en-US" sz="2700" kern="0" dirty="0">
                <a:solidFill>
                  <a:srgbClr val="3F3F3F"/>
                </a:solidFill>
                <a:latin typeface="DFKai-SB" panose="03000509000000000000" pitchFamily="65" charset="-120"/>
                <a:ea typeface="DFKai-SB" panose="03000509000000000000" pitchFamily="65" charset="-120"/>
                <a:cs typeface="Arial"/>
                <a:sym typeface="Arial"/>
              </a:rPr>
              <a:t>若為影本需加註與正本相符並簽名確認，夫妻雙方同為公教人員者，其子女教育補助應自行協調由一方申領，不得重領</a:t>
            </a:r>
            <a:r>
              <a:rPr lang="en-US" altLang="zh-TW" sz="2700" kern="0" dirty="0">
                <a:solidFill>
                  <a:srgbClr val="3F3F3F"/>
                </a:solidFill>
                <a:latin typeface="DFKai-SB" panose="03000509000000000000" pitchFamily="65" charset="-120"/>
                <a:ea typeface="DFKai-SB" panose="03000509000000000000" pitchFamily="65" charset="-120"/>
                <a:cs typeface="Arial"/>
                <a:sym typeface="Arial"/>
              </a:rPr>
              <a:t>)</a:t>
            </a:r>
            <a:r>
              <a:rPr lang="zh-TW" altLang="en-US" sz="2700" kern="0" dirty="0">
                <a:solidFill>
                  <a:srgbClr val="3F3F3F"/>
                </a:solidFill>
                <a:latin typeface="DFKai-SB" panose="03000509000000000000" pitchFamily="65" charset="-120"/>
                <a:ea typeface="DFKai-SB" panose="03000509000000000000" pitchFamily="65" charset="-120"/>
                <a:cs typeface="Arial"/>
                <a:sym typeface="Arial"/>
              </a:rPr>
              <a:t>提出申請。</a:t>
            </a:r>
            <a:r>
              <a:rPr lang="zh-TW" altLang="en-US" sz="2700" kern="0" dirty="0">
                <a:solidFill>
                  <a:srgbClr val="000000"/>
                </a:solidFill>
                <a:latin typeface="DFKai-SB"/>
                <a:ea typeface="DFKai-SB"/>
                <a:cs typeface="DFKai-SB"/>
                <a:sym typeface="DFKai-SB"/>
              </a:rPr>
              <a:t>。</a:t>
            </a:r>
          </a:p>
        </p:txBody>
      </p:sp>
      <p:sp>
        <p:nvSpPr>
          <p:cNvPr id="225" name="Google Shape;225;p2"/>
          <p:cNvSpPr txBox="1"/>
          <p:nvPr/>
        </p:nvSpPr>
        <p:spPr>
          <a:xfrm>
            <a:off x="946702" y="1130170"/>
            <a:ext cx="5562770" cy="623217"/>
          </a:xfrm>
          <a:prstGeom prst="rect">
            <a:avLst/>
          </a:prstGeom>
          <a:noFill/>
          <a:ln>
            <a:noFill/>
          </a:ln>
        </p:spPr>
        <p:txBody>
          <a:bodyPr spcFirstLastPara="1" wrap="square" lIns="68569" tIns="34275" rIns="68569" bIns="34275" anchor="t" anchorCtr="0">
            <a:spAutoFit/>
          </a:bodyPr>
          <a:lstStyle/>
          <a:p>
            <a:pPr algn="ctr" defTabSz="685800" eaLnBrk="1" fontAlgn="auto" hangingPunct="1">
              <a:spcBef>
                <a:spcPts val="0"/>
              </a:spcBef>
              <a:spcAft>
                <a:spcPts val="0"/>
              </a:spcAft>
              <a:buClr>
                <a:srgbClr val="000000"/>
              </a:buClr>
            </a:pPr>
            <a:r>
              <a:rPr lang="zh-TW" altLang="en-US" sz="3600" kern="0" dirty="0">
                <a:solidFill>
                  <a:srgbClr val="000000"/>
                </a:solidFill>
                <a:latin typeface="DFKai-SB"/>
                <a:ea typeface="DFKai-SB"/>
                <a:cs typeface="DFKai-SB"/>
                <a:sym typeface="DFKai-SB"/>
              </a:rPr>
              <a:t>子女教育補助費</a:t>
            </a:r>
            <a:endParaRPr sz="3600" kern="0" dirty="0">
              <a:solidFill>
                <a:srgbClr val="000000"/>
              </a:solidFill>
              <a:latin typeface="DFKai-SB"/>
              <a:ea typeface="DFKai-SB"/>
              <a:cs typeface="DFKai-SB"/>
              <a:sym typeface="DFKai-SB"/>
            </a:endParaRPr>
          </a:p>
        </p:txBody>
      </p:sp>
    </p:spTree>
    <p:extLst>
      <p:ext uri="{BB962C8B-B14F-4D97-AF65-F5344CB8AC3E}">
        <p14:creationId xmlns:p14="http://schemas.microsoft.com/office/powerpoint/2010/main" val="42051309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
          <p:cNvSpPr/>
          <p:nvPr/>
        </p:nvSpPr>
        <p:spPr>
          <a:xfrm>
            <a:off x="545842" y="1753387"/>
            <a:ext cx="7091670" cy="1315715"/>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zh-TW" altLang="en-US" sz="2700" kern="0" dirty="0">
                <a:solidFill>
                  <a:srgbClr val="000000"/>
                </a:solidFill>
                <a:latin typeface="DFKai-SB"/>
                <a:ea typeface="DFKai-SB"/>
                <a:cs typeface="DFKai-SB"/>
                <a:sym typeface="DFKai-SB"/>
              </a:rPr>
              <a:t>本室最新相關表件置於本校校網</a:t>
            </a:r>
            <a:r>
              <a:rPr lang="en-US" altLang="zh-TW" sz="2700" kern="0" dirty="0">
                <a:solidFill>
                  <a:srgbClr val="000000"/>
                </a:solidFill>
                <a:latin typeface="DFKai-SB"/>
                <a:ea typeface="DFKai-SB"/>
                <a:cs typeface="DFKai-SB"/>
                <a:sym typeface="DFKai-SB"/>
              </a:rPr>
              <a:t>/</a:t>
            </a:r>
            <a:r>
              <a:rPr lang="zh-TW" altLang="en-US" sz="2700" kern="0" dirty="0">
                <a:solidFill>
                  <a:srgbClr val="000000"/>
                </a:solidFill>
                <a:latin typeface="DFKai-SB"/>
                <a:ea typeface="DFKai-SB"/>
                <a:cs typeface="DFKai-SB"/>
                <a:sym typeface="DFKai-SB"/>
              </a:rPr>
              <a:t>檔案下載區</a:t>
            </a:r>
            <a:r>
              <a:rPr lang="en-US" altLang="zh-TW" sz="2700" kern="0" dirty="0">
                <a:solidFill>
                  <a:srgbClr val="000000"/>
                </a:solidFill>
                <a:latin typeface="DFKai-SB"/>
                <a:ea typeface="DFKai-SB"/>
                <a:cs typeface="DFKai-SB"/>
                <a:sym typeface="DFKai-SB"/>
              </a:rPr>
              <a:t>/</a:t>
            </a:r>
            <a:r>
              <a:rPr lang="zh-TW" altLang="en-US" sz="2700" kern="0" dirty="0">
                <a:solidFill>
                  <a:srgbClr val="000000"/>
                </a:solidFill>
                <a:latin typeface="DFKai-SB"/>
                <a:ea typeface="DFKai-SB"/>
                <a:cs typeface="DFKai-SB"/>
                <a:sym typeface="DFKai-SB"/>
              </a:rPr>
              <a:t>人事室，有差勤出國、文康活動、子女教育補助費等表件，並陸續上傳中，請同仁多加利用。</a:t>
            </a:r>
            <a:endParaRPr lang="en-US" altLang="zh-TW" sz="2700" kern="0" dirty="0">
              <a:solidFill>
                <a:srgbClr val="000000"/>
              </a:solidFill>
              <a:latin typeface="DFKai-SB"/>
              <a:ea typeface="DFKai-SB"/>
              <a:cs typeface="DFKai-SB"/>
              <a:sym typeface="DFKai-SB"/>
            </a:endParaRPr>
          </a:p>
        </p:txBody>
      </p:sp>
      <p:sp>
        <p:nvSpPr>
          <p:cNvPr id="225" name="Google Shape;225;p2"/>
          <p:cNvSpPr txBox="1"/>
          <p:nvPr/>
        </p:nvSpPr>
        <p:spPr>
          <a:xfrm>
            <a:off x="924340" y="1130170"/>
            <a:ext cx="5562770" cy="623217"/>
          </a:xfrm>
          <a:prstGeom prst="rect">
            <a:avLst/>
          </a:prstGeom>
          <a:noFill/>
          <a:ln>
            <a:noFill/>
          </a:ln>
        </p:spPr>
        <p:txBody>
          <a:bodyPr spcFirstLastPara="1" wrap="square" lIns="68569" tIns="34275" rIns="68569" bIns="34275" anchor="t" anchorCtr="0">
            <a:spAutoFit/>
          </a:bodyPr>
          <a:lstStyle/>
          <a:p>
            <a:pPr algn="ctr" defTabSz="685800" eaLnBrk="1" fontAlgn="auto" hangingPunct="1">
              <a:spcBef>
                <a:spcPts val="0"/>
              </a:spcBef>
              <a:spcAft>
                <a:spcPts val="0"/>
              </a:spcAft>
              <a:buClr>
                <a:srgbClr val="000000"/>
              </a:buClr>
            </a:pPr>
            <a:r>
              <a:rPr lang="zh-TW" altLang="en-US" sz="3600" kern="0" dirty="0">
                <a:solidFill>
                  <a:srgbClr val="000000"/>
                </a:solidFill>
                <a:latin typeface="DFKai-SB"/>
                <a:ea typeface="DFKai-SB"/>
                <a:cs typeface="DFKai-SB"/>
                <a:sym typeface="DFKai-SB"/>
              </a:rPr>
              <a:t>人事相關表件置於校網</a:t>
            </a:r>
            <a:endParaRPr sz="3600" kern="0" dirty="0">
              <a:solidFill>
                <a:srgbClr val="000000"/>
              </a:solidFill>
              <a:latin typeface="DFKai-SB"/>
              <a:ea typeface="DFKai-SB"/>
              <a:cs typeface="DFKai-SB"/>
              <a:sym typeface="DFKai-SB"/>
            </a:endParaRPr>
          </a:p>
        </p:txBody>
      </p:sp>
      <p:pic>
        <p:nvPicPr>
          <p:cNvPr id="2" name="圖片 1">
            <a:extLst>
              <a:ext uri="{FF2B5EF4-FFF2-40B4-BE49-F238E27FC236}">
                <a16:creationId xmlns:a16="http://schemas.microsoft.com/office/drawing/2014/main" id="{5953DBA8-A5B1-4C29-AFA2-6093ABF14333}"/>
              </a:ext>
            </a:extLst>
          </p:cNvPr>
          <p:cNvPicPr>
            <a:picLocks noChangeAspect="1"/>
          </p:cNvPicPr>
          <p:nvPr/>
        </p:nvPicPr>
        <p:blipFill>
          <a:blip r:embed="rId3"/>
          <a:stretch>
            <a:fillRect/>
          </a:stretch>
        </p:blipFill>
        <p:spPr>
          <a:xfrm>
            <a:off x="721848" y="3274096"/>
            <a:ext cx="3657917" cy="2270342"/>
          </a:xfrm>
          <a:prstGeom prst="rect">
            <a:avLst/>
          </a:prstGeom>
        </p:spPr>
      </p:pic>
      <p:pic>
        <p:nvPicPr>
          <p:cNvPr id="3" name="圖片 2">
            <a:extLst>
              <a:ext uri="{FF2B5EF4-FFF2-40B4-BE49-F238E27FC236}">
                <a16:creationId xmlns:a16="http://schemas.microsoft.com/office/drawing/2014/main" id="{46360E52-4323-468B-95AE-4799137101DF}"/>
              </a:ext>
            </a:extLst>
          </p:cNvPr>
          <p:cNvPicPr>
            <a:picLocks noChangeAspect="1"/>
          </p:cNvPicPr>
          <p:nvPr/>
        </p:nvPicPr>
        <p:blipFill>
          <a:blip r:embed="rId4"/>
          <a:stretch>
            <a:fillRect/>
          </a:stretch>
        </p:blipFill>
        <p:spPr>
          <a:xfrm>
            <a:off x="4572000" y="3274097"/>
            <a:ext cx="3516173" cy="2270341"/>
          </a:xfrm>
          <a:prstGeom prst="rect">
            <a:avLst/>
          </a:prstGeom>
        </p:spPr>
      </p:pic>
    </p:spTree>
    <p:extLst>
      <p:ext uri="{BB962C8B-B14F-4D97-AF65-F5344CB8AC3E}">
        <p14:creationId xmlns:p14="http://schemas.microsoft.com/office/powerpoint/2010/main" val="20927914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
          <p:cNvSpPr/>
          <p:nvPr/>
        </p:nvSpPr>
        <p:spPr>
          <a:xfrm>
            <a:off x="890414" y="1974159"/>
            <a:ext cx="6675749" cy="4108787"/>
          </a:xfrm>
          <a:prstGeom prst="rect">
            <a:avLst/>
          </a:prstGeom>
          <a:noFill/>
          <a:ln>
            <a:noFill/>
          </a:ln>
        </p:spPr>
        <p:txBody>
          <a:bodyPr spcFirstLastPara="1" wrap="square" lIns="68569" tIns="34275" rIns="68569" bIns="34275" anchor="t" anchorCtr="0">
            <a:spAutoFit/>
          </a:bodyPr>
          <a:lstStyle/>
          <a:p>
            <a:pPr defTabSz="685800" eaLnBrk="1" fontAlgn="auto" hangingPunct="1">
              <a:lnSpc>
                <a:spcPct val="125000"/>
              </a:lnSpc>
              <a:spcBef>
                <a:spcPts val="0"/>
              </a:spcBef>
              <a:spcAft>
                <a:spcPts val="0"/>
              </a:spcAft>
              <a:buClr>
                <a:srgbClr val="000000"/>
              </a:buClr>
            </a:pPr>
            <a:r>
              <a:rPr lang="zh-TW" altLang="en-US" sz="3000" kern="0" dirty="0">
                <a:solidFill>
                  <a:srgbClr val="000000"/>
                </a:solidFill>
                <a:latin typeface="DFKai-SB"/>
                <a:ea typeface="DFKai-SB"/>
                <a:cs typeface="DFKai-SB"/>
                <a:sym typeface="DFKai-SB"/>
              </a:rPr>
              <a:t>一、進修學位前，需先簽奉核准。</a:t>
            </a:r>
            <a:endParaRPr lang="en-US" altLang="zh-TW" sz="3000" kern="0" dirty="0">
              <a:solidFill>
                <a:srgbClr val="000000"/>
              </a:solidFill>
              <a:latin typeface="DFKai-SB"/>
              <a:ea typeface="DFKai-SB"/>
              <a:cs typeface="DFKai-SB"/>
              <a:sym typeface="DFKai-SB"/>
            </a:endParaRPr>
          </a:p>
          <a:p>
            <a:pPr defTabSz="685800" eaLnBrk="1" fontAlgn="auto" hangingPunct="1">
              <a:lnSpc>
                <a:spcPct val="125000"/>
              </a:lnSpc>
              <a:spcBef>
                <a:spcPts val="0"/>
              </a:spcBef>
              <a:spcAft>
                <a:spcPts val="0"/>
              </a:spcAft>
              <a:buClr>
                <a:srgbClr val="000000"/>
              </a:buClr>
            </a:pPr>
            <a:r>
              <a:rPr lang="zh-TW" altLang="en-US" sz="3000" kern="0" dirty="0">
                <a:solidFill>
                  <a:srgbClr val="000000"/>
                </a:solidFill>
                <a:latin typeface="DFKai-SB"/>
                <a:ea typeface="DFKai-SB"/>
                <a:cs typeface="DFKai-SB"/>
                <a:sym typeface="DFKai-SB"/>
              </a:rPr>
              <a:t>二、目前</a:t>
            </a:r>
            <a:r>
              <a:rPr lang="zh-TW" altLang="en-US" sz="3000" kern="0" dirty="0">
                <a:solidFill>
                  <a:srgbClr val="FF0000"/>
                </a:solidFill>
                <a:latin typeface="DFKai-SB"/>
                <a:ea typeface="DFKai-SB"/>
                <a:cs typeface="DFKai-SB"/>
                <a:sym typeface="DFKai-SB"/>
              </a:rPr>
              <a:t>仍在進修學位同仁</a:t>
            </a:r>
            <a:r>
              <a:rPr lang="zh-TW" altLang="en-US" sz="3000" kern="0" dirty="0">
                <a:solidFill>
                  <a:srgbClr val="000000"/>
                </a:solidFill>
                <a:latin typeface="DFKai-SB"/>
                <a:ea typeface="DFKai-SB"/>
                <a:cs typeface="DFKai-SB"/>
                <a:sym typeface="DFKai-SB"/>
              </a:rPr>
              <a:t>，請於取得課表後洽人事室登記，以利列管。</a:t>
            </a:r>
            <a:br>
              <a:rPr lang="en-US" altLang="zh-TW" sz="3000" kern="0" dirty="0">
                <a:solidFill>
                  <a:srgbClr val="000000"/>
                </a:solidFill>
                <a:latin typeface="DFKai-SB"/>
                <a:ea typeface="DFKai-SB"/>
                <a:cs typeface="DFKai-SB"/>
                <a:sym typeface="DFKai-SB"/>
              </a:rPr>
            </a:br>
            <a:r>
              <a:rPr lang="zh-TW" altLang="en-US" sz="3000" kern="0" dirty="0">
                <a:solidFill>
                  <a:srgbClr val="000000"/>
                </a:solidFill>
                <a:latin typeface="DFKai-SB"/>
                <a:ea typeface="DFKai-SB"/>
                <a:cs typeface="DFKai-SB"/>
                <a:sym typeface="DFKai-SB"/>
              </a:rPr>
              <a:t>三、</a:t>
            </a:r>
            <a:r>
              <a:rPr lang="zh-TW" altLang="en-US" sz="3000" kern="0" dirty="0">
                <a:solidFill>
                  <a:srgbClr val="FF0000"/>
                </a:solidFill>
                <a:latin typeface="DFKai-SB"/>
                <a:ea typeface="DFKai-SB"/>
                <a:cs typeface="DFKai-SB"/>
                <a:sym typeface="DFKai-SB"/>
              </a:rPr>
              <a:t>教師取得較高學歷</a:t>
            </a:r>
            <a:r>
              <a:rPr lang="zh-TW" altLang="en-US" sz="3000" kern="0" dirty="0">
                <a:solidFill>
                  <a:srgbClr val="000000"/>
                </a:solidFill>
                <a:latin typeface="DFKai-SB"/>
                <a:ea typeface="DFKai-SB"/>
                <a:cs typeface="DFKai-SB"/>
                <a:sym typeface="DFKai-SB"/>
              </a:rPr>
              <a:t>，應檢齊證件至人事室辦理提敘申請，申請日為生效日，請有上述情形之同仁，注意辦理時效。</a:t>
            </a:r>
            <a:endParaRPr lang="en-US" altLang="zh-TW" sz="3000" kern="0" dirty="0">
              <a:solidFill>
                <a:srgbClr val="000000"/>
              </a:solidFill>
              <a:latin typeface="DFKai-SB"/>
              <a:ea typeface="DFKai-SB"/>
              <a:cs typeface="DFKai-SB"/>
              <a:sym typeface="DFKai-SB"/>
            </a:endParaRPr>
          </a:p>
          <a:p>
            <a:pPr defTabSz="685800" eaLnBrk="1" fontAlgn="auto" hangingPunct="1">
              <a:lnSpc>
                <a:spcPct val="125000"/>
              </a:lnSpc>
              <a:spcBef>
                <a:spcPts val="0"/>
              </a:spcBef>
              <a:spcAft>
                <a:spcPts val="0"/>
              </a:spcAft>
              <a:buClr>
                <a:srgbClr val="000000"/>
              </a:buClr>
            </a:pPr>
            <a:endParaRPr sz="3000" kern="0" dirty="0">
              <a:solidFill>
                <a:srgbClr val="000000"/>
              </a:solidFill>
              <a:latin typeface="DFKai-SB"/>
              <a:ea typeface="DFKai-SB"/>
              <a:cs typeface="DFKai-SB"/>
              <a:sym typeface="DFKai-SB"/>
            </a:endParaRPr>
          </a:p>
        </p:txBody>
      </p:sp>
      <p:sp>
        <p:nvSpPr>
          <p:cNvPr id="231" name="Google Shape;231;p3"/>
          <p:cNvSpPr txBox="1"/>
          <p:nvPr/>
        </p:nvSpPr>
        <p:spPr>
          <a:xfrm>
            <a:off x="1070079" y="1298731"/>
            <a:ext cx="5444412" cy="623217"/>
          </a:xfrm>
          <a:prstGeom prst="rect">
            <a:avLst/>
          </a:prstGeom>
          <a:noFill/>
          <a:ln>
            <a:noFill/>
          </a:ln>
        </p:spPr>
        <p:txBody>
          <a:bodyPr spcFirstLastPara="1" wrap="square" lIns="68569" tIns="34275" rIns="68569" bIns="34275" anchor="t" anchorCtr="0">
            <a:spAutoFit/>
          </a:bodyPr>
          <a:lstStyle/>
          <a:p>
            <a:pPr algn="ctr" defTabSz="685800" eaLnBrk="1" fontAlgn="auto" hangingPunct="1">
              <a:spcBef>
                <a:spcPts val="0"/>
              </a:spcBef>
              <a:spcAft>
                <a:spcPts val="0"/>
              </a:spcAft>
              <a:buClr>
                <a:srgbClr val="000000"/>
              </a:buClr>
            </a:pPr>
            <a:r>
              <a:rPr lang="zh-TW" altLang="en-US" sz="3600" kern="0" dirty="0">
                <a:solidFill>
                  <a:srgbClr val="000000"/>
                </a:solidFill>
                <a:latin typeface="DFKai-SB"/>
                <a:ea typeface="DFKai-SB"/>
                <a:cs typeface="DFKai-SB"/>
                <a:sym typeface="DFKai-SB"/>
              </a:rPr>
              <a:t> 進修暨學歷提敘</a:t>
            </a:r>
            <a:endParaRPr sz="3600" kern="0" dirty="0">
              <a:solidFill>
                <a:srgbClr val="000000"/>
              </a:solidFill>
              <a:latin typeface="DFKai-SB"/>
              <a:ea typeface="DFKai-SB"/>
              <a:cs typeface="DFKai-SB"/>
              <a:sym typeface="DFKai-SB"/>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
          <p:cNvSpPr/>
          <p:nvPr/>
        </p:nvSpPr>
        <p:spPr>
          <a:xfrm>
            <a:off x="496856" y="1753418"/>
            <a:ext cx="6795018" cy="3808705"/>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zh-TW" altLang="en-US" sz="2700" kern="0" dirty="0">
                <a:solidFill>
                  <a:srgbClr val="000000"/>
                </a:solidFill>
                <a:latin typeface="DFKai-SB"/>
                <a:ea typeface="DFKai-SB"/>
                <a:cs typeface="DFKai-SB"/>
                <a:sym typeface="DFKai-SB"/>
              </a:rPr>
              <a:t>符合</a:t>
            </a:r>
            <a:r>
              <a:rPr lang="en-US" altLang="zh-TW" sz="2700" kern="0" dirty="0">
                <a:solidFill>
                  <a:srgbClr val="000000"/>
                </a:solidFill>
                <a:latin typeface="DFKai-SB"/>
                <a:ea typeface="DFKai-SB"/>
                <a:cs typeface="DFKai-SB"/>
                <a:sym typeface="DFKai-SB"/>
              </a:rPr>
              <a:t>113</a:t>
            </a:r>
            <a:r>
              <a:rPr lang="zh-TW" altLang="en-US" sz="2700" kern="0" dirty="0">
                <a:solidFill>
                  <a:srgbClr val="000000"/>
                </a:solidFill>
                <a:latin typeface="DFKai-SB"/>
                <a:ea typeface="DFKai-SB"/>
                <a:cs typeface="DFKai-SB"/>
                <a:sym typeface="DFKai-SB"/>
              </a:rPr>
              <a:t>年度健康檢查同仁，請自行選擇至經中央衛生主管機關</a:t>
            </a:r>
            <a:r>
              <a:rPr lang="en-US" altLang="zh-TW" sz="2700" kern="0" dirty="0">
                <a:solidFill>
                  <a:srgbClr val="000000"/>
                </a:solidFill>
                <a:latin typeface="DFKai-SB"/>
                <a:ea typeface="DFKai-SB"/>
                <a:cs typeface="DFKai-SB"/>
                <a:sym typeface="DFKai-SB"/>
              </a:rPr>
              <a:t>(</a:t>
            </a:r>
            <a:r>
              <a:rPr lang="zh-TW" altLang="en-US" sz="2700" kern="0" dirty="0">
                <a:solidFill>
                  <a:srgbClr val="000000"/>
                </a:solidFill>
                <a:latin typeface="DFKai-SB"/>
                <a:ea typeface="DFKai-SB"/>
                <a:cs typeface="DFKai-SB"/>
                <a:sym typeface="DFKai-SB"/>
              </a:rPr>
              <a:t>衛生福利部</a:t>
            </a:r>
            <a:r>
              <a:rPr lang="en-US" altLang="zh-TW" sz="2700" kern="0" dirty="0">
                <a:solidFill>
                  <a:srgbClr val="000000"/>
                </a:solidFill>
                <a:latin typeface="DFKai-SB"/>
                <a:ea typeface="DFKai-SB"/>
                <a:cs typeface="DFKai-SB"/>
                <a:sym typeface="DFKai-SB"/>
              </a:rPr>
              <a:t>)</a:t>
            </a:r>
            <a:r>
              <a:rPr lang="zh-TW" altLang="en-US" sz="2700" kern="0" dirty="0">
                <a:solidFill>
                  <a:srgbClr val="000000"/>
                </a:solidFill>
                <a:latin typeface="DFKai-SB"/>
                <a:ea typeface="DFKai-SB"/>
                <a:cs typeface="DFKai-SB"/>
                <a:sym typeface="DFKai-SB"/>
              </a:rPr>
              <a:t>評鑑為合格之醫療機構、經財團法人醫院評鑑暨品質策進會健康檢查品質認證之診所或經勞動部認可辦理勞工一般體格與健康檢查之醫療機構完成檢查，並檢據（</a:t>
            </a:r>
            <a:r>
              <a:rPr lang="zh-TW" altLang="en-US" sz="2700" kern="0" dirty="0">
                <a:solidFill>
                  <a:srgbClr val="000000"/>
                </a:solidFill>
                <a:highlight>
                  <a:srgbClr val="FFFF00"/>
                </a:highlight>
                <a:latin typeface="DFKai-SB"/>
                <a:ea typeface="DFKai-SB"/>
                <a:cs typeface="DFKai-SB"/>
                <a:sym typeface="DFKai-SB"/>
              </a:rPr>
              <a:t>收據上務必要有「健康檢查」之字樣）</a:t>
            </a:r>
            <a:r>
              <a:rPr lang="zh-TW" altLang="en-US" sz="2700" kern="0" dirty="0">
                <a:solidFill>
                  <a:srgbClr val="000000"/>
                </a:solidFill>
                <a:latin typeface="DFKai-SB"/>
                <a:ea typeface="DFKai-SB"/>
                <a:cs typeface="DFKai-SB"/>
                <a:sym typeface="DFKai-SB"/>
              </a:rPr>
              <a:t>向人事室申請補助。另</a:t>
            </a:r>
            <a:r>
              <a:rPr lang="zh-TW" altLang="en-US" sz="2700" u="sng" kern="0" dirty="0">
                <a:solidFill>
                  <a:srgbClr val="000000"/>
                </a:solidFill>
                <a:latin typeface="DFKai-SB"/>
                <a:ea typeface="DFKai-SB"/>
                <a:cs typeface="DFKai-SB"/>
                <a:sym typeface="DFKai-SB"/>
              </a:rPr>
              <a:t>自</a:t>
            </a:r>
            <a:r>
              <a:rPr lang="en-US" altLang="zh-TW" sz="2700" u="sng" kern="0" dirty="0">
                <a:solidFill>
                  <a:srgbClr val="000000"/>
                </a:solidFill>
                <a:latin typeface="DFKai-SB"/>
                <a:ea typeface="DFKai-SB"/>
                <a:cs typeface="DFKai-SB"/>
                <a:sym typeface="DFKai-SB"/>
              </a:rPr>
              <a:t>106</a:t>
            </a:r>
            <a:r>
              <a:rPr lang="zh-TW" altLang="en-US" sz="2700" u="sng" kern="0" dirty="0">
                <a:solidFill>
                  <a:srgbClr val="000000"/>
                </a:solidFill>
                <a:latin typeface="DFKai-SB"/>
                <a:ea typeface="DFKai-SB"/>
                <a:cs typeface="DFKai-SB"/>
                <a:sym typeface="DFKai-SB"/>
              </a:rPr>
              <a:t>年</a:t>
            </a:r>
            <a:r>
              <a:rPr lang="en-US" altLang="zh-TW" sz="2700" u="sng" kern="0" dirty="0">
                <a:solidFill>
                  <a:srgbClr val="000000"/>
                </a:solidFill>
                <a:latin typeface="DFKai-SB"/>
                <a:ea typeface="DFKai-SB"/>
                <a:cs typeface="DFKai-SB"/>
                <a:sym typeface="DFKai-SB"/>
              </a:rPr>
              <a:t>1</a:t>
            </a:r>
            <a:r>
              <a:rPr lang="zh-TW" altLang="en-US" sz="2700" u="sng" kern="0" dirty="0">
                <a:solidFill>
                  <a:srgbClr val="000000"/>
                </a:solidFill>
                <a:latin typeface="DFKai-SB"/>
                <a:ea typeface="DFKai-SB"/>
                <a:cs typeface="DFKai-SB"/>
                <a:sym typeface="DFKai-SB"/>
              </a:rPr>
              <a:t>月</a:t>
            </a:r>
            <a:r>
              <a:rPr lang="en-US" altLang="zh-TW" sz="2700" u="sng" kern="0" dirty="0">
                <a:solidFill>
                  <a:srgbClr val="000000"/>
                </a:solidFill>
                <a:latin typeface="DFKai-SB"/>
                <a:ea typeface="DFKai-SB"/>
                <a:cs typeface="DFKai-SB"/>
                <a:sym typeface="DFKai-SB"/>
              </a:rPr>
              <a:t>1</a:t>
            </a:r>
            <a:r>
              <a:rPr lang="zh-TW" altLang="en-US" sz="2700" u="sng" kern="0" dirty="0">
                <a:solidFill>
                  <a:srgbClr val="000000"/>
                </a:solidFill>
                <a:latin typeface="DFKai-SB"/>
                <a:ea typeface="DFKai-SB"/>
                <a:cs typeface="DFKai-SB"/>
                <a:sym typeface="DFKai-SB"/>
              </a:rPr>
              <a:t>日起如未於上開醫療機構實施健康檢查者，其檢查費用即無從予以補助</a:t>
            </a:r>
            <a:r>
              <a:rPr lang="zh-TW" altLang="en-US" sz="2700" kern="0" dirty="0">
                <a:solidFill>
                  <a:srgbClr val="000000"/>
                </a:solidFill>
                <a:latin typeface="DFKai-SB"/>
                <a:ea typeface="DFKai-SB"/>
                <a:cs typeface="DFKai-SB"/>
                <a:sym typeface="DFKai-SB"/>
              </a:rPr>
              <a:t>。</a:t>
            </a:r>
            <a:endParaRPr sz="2700" kern="0" dirty="0">
              <a:solidFill>
                <a:srgbClr val="000000"/>
              </a:solidFill>
              <a:latin typeface="DFKai-SB"/>
              <a:ea typeface="DFKai-SB"/>
              <a:cs typeface="DFKai-SB"/>
              <a:sym typeface="DFKai-SB"/>
            </a:endParaRPr>
          </a:p>
        </p:txBody>
      </p:sp>
      <p:sp>
        <p:nvSpPr>
          <p:cNvPr id="225" name="Google Shape;225;p2"/>
          <p:cNvSpPr txBox="1"/>
          <p:nvPr/>
        </p:nvSpPr>
        <p:spPr>
          <a:xfrm>
            <a:off x="790770" y="1130170"/>
            <a:ext cx="5696339" cy="623217"/>
          </a:xfrm>
          <a:prstGeom prst="rect">
            <a:avLst/>
          </a:prstGeom>
          <a:noFill/>
          <a:ln>
            <a:noFill/>
          </a:ln>
        </p:spPr>
        <p:txBody>
          <a:bodyPr spcFirstLastPara="1" wrap="square" lIns="68569" tIns="34275" rIns="68569" bIns="34275" anchor="t" anchorCtr="0">
            <a:spAutoFit/>
          </a:bodyPr>
          <a:lstStyle/>
          <a:p>
            <a:pPr algn="ctr" defTabSz="685800" eaLnBrk="1" fontAlgn="auto" hangingPunct="1">
              <a:spcBef>
                <a:spcPts val="0"/>
              </a:spcBef>
              <a:spcAft>
                <a:spcPts val="0"/>
              </a:spcAft>
              <a:buClr>
                <a:srgbClr val="000000"/>
              </a:buClr>
            </a:pPr>
            <a:r>
              <a:rPr lang="zh-TW" altLang="en-US" sz="3600" kern="0">
                <a:solidFill>
                  <a:srgbClr val="000000"/>
                </a:solidFill>
                <a:latin typeface="DFKai-SB"/>
                <a:ea typeface="DFKai-SB"/>
                <a:cs typeface="DFKai-SB"/>
                <a:sym typeface="DFKai-SB"/>
              </a:rPr>
              <a:t>健康檢查</a:t>
            </a:r>
            <a:endParaRPr sz="3600" kern="0">
              <a:solidFill>
                <a:srgbClr val="000000"/>
              </a:solidFill>
              <a:latin typeface="DFKai-SB"/>
              <a:ea typeface="DFKai-SB"/>
              <a:cs typeface="DFKai-SB"/>
              <a:sym typeface="DFKai-SB"/>
            </a:endParaRPr>
          </a:p>
        </p:txBody>
      </p:sp>
    </p:spTree>
    <p:extLst>
      <p:ext uri="{BB962C8B-B14F-4D97-AF65-F5344CB8AC3E}">
        <p14:creationId xmlns:p14="http://schemas.microsoft.com/office/powerpoint/2010/main" val="10744371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
          <p:cNvSpPr/>
          <p:nvPr/>
        </p:nvSpPr>
        <p:spPr>
          <a:xfrm>
            <a:off x="782707" y="1885950"/>
            <a:ext cx="6820728" cy="3808705"/>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zh-TW" altLang="en-US" sz="2700" kern="0" dirty="0">
                <a:solidFill>
                  <a:srgbClr val="FF0000"/>
                </a:solidFill>
                <a:latin typeface="DFKai-SB"/>
                <a:ea typeface="DFKai-SB"/>
                <a:cs typeface="DFKai-SB"/>
                <a:sym typeface="DFKai-SB"/>
              </a:rPr>
              <a:t>臺北市政府教育局重申，有關公務人員及專任教師（含兼任行政職務教師）之兼職</a:t>
            </a:r>
            <a:r>
              <a:rPr lang="zh-TW" altLang="en-US" sz="2700" kern="0" dirty="0">
                <a:solidFill>
                  <a:srgbClr val="000000"/>
                </a:solidFill>
                <a:latin typeface="DFKai-SB"/>
                <a:ea typeface="DFKai-SB"/>
                <a:cs typeface="DFKai-SB"/>
                <a:sym typeface="DFKai-SB"/>
              </a:rPr>
              <a:t>，應確實依「公務員服務法」、「行政院限制所屬公務人員借調及兼職要點」、「公務人員兼任政府投資或轉投資民營事業機構、財團法人及社團法人董、監事職務規定」、「教育人員任用條例」及「公立各級學校專任教師兼職處理原則」</a:t>
            </a:r>
            <a:r>
              <a:rPr lang="zh-TW" altLang="en-US" sz="2700" kern="0" dirty="0">
                <a:solidFill>
                  <a:srgbClr val="FF0000"/>
                </a:solidFill>
                <a:latin typeface="DFKai-SB"/>
                <a:ea typeface="DFKai-SB"/>
                <a:cs typeface="DFKai-SB"/>
                <a:sym typeface="DFKai-SB"/>
              </a:rPr>
              <a:t>等相關規定辦理，避免違法兼職，致生懲處之情事。</a:t>
            </a:r>
            <a:endParaRPr sz="2700" kern="0" dirty="0">
              <a:solidFill>
                <a:srgbClr val="FF0000"/>
              </a:solidFill>
              <a:latin typeface="DFKai-SB"/>
              <a:ea typeface="DFKai-SB"/>
              <a:cs typeface="DFKai-SB"/>
              <a:sym typeface="DFKai-SB"/>
            </a:endParaRPr>
          </a:p>
        </p:txBody>
      </p:sp>
      <p:sp>
        <p:nvSpPr>
          <p:cNvPr id="237" name="Google Shape;237;p4"/>
          <p:cNvSpPr txBox="1"/>
          <p:nvPr/>
        </p:nvSpPr>
        <p:spPr>
          <a:xfrm>
            <a:off x="1289603" y="1148436"/>
            <a:ext cx="5854097" cy="623217"/>
          </a:xfrm>
          <a:prstGeom prst="rect">
            <a:avLst/>
          </a:prstGeom>
          <a:noFill/>
          <a:ln>
            <a:noFill/>
          </a:ln>
        </p:spPr>
        <p:txBody>
          <a:bodyPr spcFirstLastPara="1" wrap="square" lIns="68569" tIns="34275" rIns="68569" bIns="34275" anchor="t" anchorCtr="0">
            <a:spAutoFit/>
          </a:bodyPr>
          <a:lstStyle/>
          <a:p>
            <a:pPr algn="ctr" defTabSz="685800" eaLnBrk="1" fontAlgn="auto" hangingPunct="1">
              <a:spcBef>
                <a:spcPts val="0"/>
              </a:spcBef>
              <a:spcAft>
                <a:spcPts val="0"/>
              </a:spcAft>
              <a:buClr>
                <a:srgbClr val="000000"/>
              </a:buClr>
            </a:pPr>
            <a:r>
              <a:rPr lang="zh-TW" altLang="en-US" sz="3600" kern="0" dirty="0">
                <a:solidFill>
                  <a:srgbClr val="000000"/>
                </a:solidFill>
                <a:latin typeface="DFKai-SB"/>
                <a:ea typeface="DFKai-SB"/>
                <a:cs typeface="DFKai-SB"/>
                <a:sym typeface="DFKai-SB"/>
              </a:rPr>
              <a:t>兼職限制</a:t>
            </a:r>
            <a:endParaRPr sz="3600" kern="0" dirty="0">
              <a:solidFill>
                <a:srgbClr val="000000"/>
              </a:solidFill>
              <a:latin typeface="DFKai-SB"/>
              <a:ea typeface="DFKai-SB"/>
              <a:cs typeface="DFKai-SB"/>
              <a:sym typeface="DFKai-SB"/>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5"/>
          <p:cNvSpPr txBox="1"/>
          <p:nvPr/>
        </p:nvSpPr>
        <p:spPr>
          <a:xfrm>
            <a:off x="1000708" y="1172158"/>
            <a:ext cx="5591369" cy="623217"/>
          </a:xfrm>
          <a:prstGeom prst="rect">
            <a:avLst/>
          </a:prstGeom>
          <a:noFill/>
          <a:ln>
            <a:noFill/>
          </a:ln>
        </p:spPr>
        <p:txBody>
          <a:bodyPr spcFirstLastPara="1" wrap="square" lIns="68569" tIns="34275" rIns="68569" bIns="34275" anchor="t" anchorCtr="0">
            <a:spAutoFit/>
          </a:bodyPr>
          <a:lstStyle/>
          <a:p>
            <a:pPr algn="ctr" defTabSz="685800" eaLnBrk="1" fontAlgn="auto" hangingPunct="1">
              <a:spcBef>
                <a:spcPts val="0"/>
              </a:spcBef>
              <a:spcAft>
                <a:spcPts val="0"/>
              </a:spcAft>
              <a:buClr>
                <a:srgbClr val="000000"/>
              </a:buClr>
            </a:pPr>
            <a:r>
              <a:rPr lang="zh-TW" altLang="en-US" sz="3600" kern="0">
                <a:solidFill>
                  <a:srgbClr val="000000"/>
                </a:solidFill>
                <a:latin typeface="DFKai-SB"/>
                <a:ea typeface="DFKai-SB"/>
                <a:cs typeface="DFKai-SB"/>
                <a:sym typeface="DFKai-SB"/>
              </a:rPr>
              <a:t>杜絶酒駕</a:t>
            </a:r>
            <a:endParaRPr sz="3600" kern="0">
              <a:solidFill>
                <a:srgbClr val="000000"/>
              </a:solidFill>
              <a:latin typeface="DFKai-SB"/>
              <a:ea typeface="DFKai-SB"/>
              <a:cs typeface="DFKai-SB"/>
              <a:sym typeface="DFKai-SB"/>
            </a:endParaRPr>
          </a:p>
        </p:txBody>
      </p:sp>
      <p:sp>
        <p:nvSpPr>
          <p:cNvPr id="243" name="Google Shape;243;p5"/>
          <p:cNvSpPr/>
          <p:nvPr/>
        </p:nvSpPr>
        <p:spPr>
          <a:xfrm>
            <a:off x="390719" y="1795407"/>
            <a:ext cx="6811347" cy="3624039"/>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zh-TW" altLang="en-US" sz="2100" kern="0">
                <a:solidFill>
                  <a:srgbClr val="000000"/>
                </a:solidFill>
                <a:latin typeface="DFKai-SB"/>
                <a:ea typeface="DFKai-SB"/>
                <a:cs typeface="DFKai-SB"/>
                <a:sym typeface="DFKai-SB"/>
              </a:rPr>
              <a:t>「臺北市政府所屬各機關學校教職員工酒後駕車經警察查獲及上班期間飲酒之相關懲處標準表」規定，</a:t>
            </a:r>
            <a:r>
              <a:rPr lang="zh-TW" altLang="en-US" sz="2100" u="sng" kern="0">
                <a:solidFill>
                  <a:srgbClr val="FF0000"/>
                </a:solidFill>
                <a:latin typeface="DFKai-SB"/>
                <a:ea typeface="DFKai-SB"/>
                <a:cs typeface="DFKai-SB"/>
                <a:sym typeface="DFKai-SB"/>
              </a:rPr>
              <a:t>「酒駕經警察人員取締</a:t>
            </a:r>
            <a:r>
              <a:rPr lang="en-US" altLang="zh-TW" sz="2100" u="sng" kern="0">
                <a:solidFill>
                  <a:srgbClr val="FF0000"/>
                </a:solidFill>
                <a:latin typeface="DFKai-SB"/>
                <a:ea typeface="DFKai-SB"/>
                <a:cs typeface="DFKai-SB"/>
                <a:sym typeface="DFKai-SB"/>
              </a:rPr>
              <a:t>(</a:t>
            </a:r>
            <a:r>
              <a:rPr lang="zh-TW" altLang="en-US" sz="2100" u="sng" kern="0">
                <a:solidFill>
                  <a:srgbClr val="FF0000"/>
                </a:solidFill>
                <a:latin typeface="DFKai-SB"/>
                <a:ea typeface="DFKai-SB"/>
                <a:cs typeface="DFKai-SB"/>
                <a:sym typeface="DFKai-SB"/>
              </a:rPr>
              <a:t>含拒絕接受警察施行酒測</a:t>
            </a:r>
            <a:r>
              <a:rPr lang="en-US" altLang="zh-TW" sz="2100" u="sng" kern="0">
                <a:solidFill>
                  <a:srgbClr val="FF0000"/>
                </a:solidFill>
                <a:latin typeface="DFKai-SB"/>
                <a:ea typeface="DFKai-SB"/>
                <a:cs typeface="DFKai-SB"/>
                <a:sym typeface="DFKai-SB"/>
              </a:rPr>
              <a:t>)</a:t>
            </a:r>
            <a:r>
              <a:rPr lang="zh-TW" altLang="en-US" sz="2100" u="sng" kern="0">
                <a:solidFill>
                  <a:srgbClr val="FF0000"/>
                </a:solidFill>
                <a:latin typeface="DFKai-SB"/>
                <a:ea typeface="DFKai-SB"/>
                <a:cs typeface="DFKai-SB"/>
                <a:sym typeface="DFKai-SB"/>
              </a:rPr>
              <a:t>，未於事發後一週內主動告知服務機關人事單位者」，除依當次酒測數值及違規情節予以懲處外，另核予申誡二次之處分</a:t>
            </a:r>
            <a:r>
              <a:rPr lang="zh-TW" altLang="en-US" sz="2100" kern="0">
                <a:solidFill>
                  <a:srgbClr val="000000"/>
                </a:solidFill>
                <a:latin typeface="DFKai-SB"/>
                <a:ea typeface="DFKai-SB"/>
                <a:cs typeface="DFKai-SB"/>
                <a:sym typeface="DFKai-SB"/>
              </a:rPr>
              <a:t>。另教育人員有酒後駕車所定違規情節者，如行為違反相關法規，經有關機關或學校查證屬實，符合教育人員任用條例第</a:t>
            </a:r>
            <a:r>
              <a:rPr lang="en-US" altLang="zh-TW" sz="2100" kern="0">
                <a:solidFill>
                  <a:srgbClr val="000000"/>
                </a:solidFill>
                <a:latin typeface="DFKai-SB"/>
                <a:ea typeface="DFKai-SB"/>
                <a:cs typeface="DFKai-SB"/>
                <a:sym typeface="DFKai-SB"/>
              </a:rPr>
              <a:t>31</a:t>
            </a:r>
            <a:r>
              <a:rPr lang="zh-TW" altLang="en-US" sz="2100" kern="0">
                <a:solidFill>
                  <a:srgbClr val="000000"/>
                </a:solidFill>
                <a:latin typeface="DFKai-SB"/>
                <a:ea typeface="DFKai-SB"/>
                <a:cs typeface="DFKai-SB"/>
                <a:sym typeface="DFKai-SB"/>
              </a:rPr>
              <a:t>條第</a:t>
            </a:r>
            <a:r>
              <a:rPr lang="en-US" altLang="zh-TW" sz="2100" kern="0">
                <a:solidFill>
                  <a:srgbClr val="000000"/>
                </a:solidFill>
                <a:latin typeface="DFKai-SB"/>
                <a:ea typeface="DFKai-SB"/>
                <a:cs typeface="DFKai-SB"/>
                <a:sym typeface="DFKai-SB"/>
              </a:rPr>
              <a:t>1</a:t>
            </a:r>
            <a:r>
              <a:rPr lang="zh-TW" altLang="en-US" sz="2100" kern="0">
                <a:solidFill>
                  <a:srgbClr val="000000"/>
                </a:solidFill>
                <a:latin typeface="DFKai-SB"/>
                <a:ea typeface="DFKai-SB"/>
                <a:cs typeface="DFKai-SB"/>
                <a:sym typeface="DFKai-SB"/>
              </a:rPr>
              <a:t>項第</a:t>
            </a:r>
            <a:r>
              <a:rPr lang="en-US" altLang="zh-TW" sz="2100" kern="0">
                <a:solidFill>
                  <a:srgbClr val="000000"/>
                </a:solidFill>
                <a:latin typeface="DFKai-SB"/>
                <a:ea typeface="DFKai-SB"/>
                <a:cs typeface="DFKai-SB"/>
                <a:sym typeface="DFKai-SB"/>
              </a:rPr>
              <a:t>13</a:t>
            </a:r>
            <a:r>
              <a:rPr lang="zh-TW" altLang="en-US" sz="2100" kern="0">
                <a:solidFill>
                  <a:srgbClr val="000000"/>
                </a:solidFill>
                <a:latin typeface="DFKai-SB"/>
                <a:ea typeface="DFKai-SB"/>
                <a:cs typeface="DFKai-SB"/>
                <a:sym typeface="DFKai-SB"/>
              </a:rPr>
              <a:t>款、教師法第</a:t>
            </a:r>
            <a:r>
              <a:rPr lang="en-US" altLang="zh-TW" sz="2100" kern="0">
                <a:solidFill>
                  <a:srgbClr val="000000"/>
                </a:solidFill>
                <a:latin typeface="DFKai-SB"/>
                <a:ea typeface="DFKai-SB"/>
                <a:cs typeface="DFKai-SB"/>
                <a:sym typeface="DFKai-SB"/>
              </a:rPr>
              <a:t>14</a:t>
            </a:r>
            <a:r>
              <a:rPr lang="zh-TW" altLang="en-US" sz="2100" kern="0">
                <a:solidFill>
                  <a:srgbClr val="000000"/>
                </a:solidFill>
                <a:latin typeface="DFKai-SB"/>
                <a:ea typeface="DFKai-SB"/>
                <a:cs typeface="DFKai-SB"/>
                <a:sym typeface="DFKai-SB"/>
              </a:rPr>
              <a:t>條第</a:t>
            </a:r>
            <a:r>
              <a:rPr lang="en-US" altLang="zh-TW" sz="2100" kern="0">
                <a:solidFill>
                  <a:srgbClr val="000000"/>
                </a:solidFill>
                <a:latin typeface="DFKai-SB"/>
                <a:ea typeface="DFKai-SB"/>
                <a:cs typeface="DFKai-SB"/>
                <a:sym typeface="DFKai-SB"/>
              </a:rPr>
              <a:t>1</a:t>
            </a:r>
            <a:r>
              <a:rPr lang="zh-TW" altLang="en-US" sz="2100" kern="0">
                <a:solidFill>
                  <a:srgbClr val="000000"/>
                </a:solidFill>
                <a:latin typeface="DFKai-SB"/>
                <a:ea typeface="DFKai-SB"/>
                <a:cs typeface="DFKai-SB"/>
                <a:sym typeface="DFKai-SB"/>
              </a:rPr>
              <a:t>項第</a:t>
            </a:r>
            <a:r>
              <a:rPr lang="en-US" altLang="zh-TW" sz="2100" kern="0">
                <a:solidFill>
                  <a:srgbClr val="000000"/>
                </a:solidFill>
                <a:latin typeface="DFKai-SB"/>
                <a:ea typeface="DFKai-SB"/>
                <a:cs typeface="DFKai-SB"/>
                <a:sym typeface="DFKai-SB"/>
              </a:rPr>
              <a:t>11</a:t>
            </a:r>
            <a:r>
              <a:rPr lang="zh-TW" altLang="en-US" sz="2100" kern="0">
                <a:solidFill>
                  <a:srgbClr val="000000"/>
                </a:solidFill>
                <a:latin typeface="DFKai-SB"/>
                <a:ea typeface="DFKai-SB"/>
                <a:cs typeface="DFKai-SB"/>
                <a:sym typeface="DFKai-SB"/>
              </a:rPr>
              <a:t>款、第</a:t>
            </a:r>
            <a:r>
              <a:rPr lang="en-US" altLang="zh-TW" sz="2100" kern="0">
                <a:solidFill>
                  <a:srgbClr val="000000"/>
                </a:solidFill>
                <a:latin typeface="DFKai-SB"/>
                <a:ea typeface="DFKai-SB"/>
                <a:cs typeface="DFKai-SB"/>
                <a:sym typeface="DFKai-SB"/>
              </a:rPr>
              <a:t>15</a:t>
            </a:r>
            <a:r>
              <a:rPr lang="zh-TW" altLang="en-US" sz="2100" kern="0">
                <a:solidFill>
                  <a:srgbClr val="000000"/>
                </a:solidFill>
                <a:latin typeface="DFKai-SB"/>
                <a:ea typeface="DFKai-SB"/>
                <a:cs typeface="DFKai-SB"/>
                <a:sym typeface="DFKai-SB"/>
              </a:rPr>
              <a:t>條第</a:t>
            </a:r>
            <a:r>
              <a:rPr lang="en-US" altLang="zh-TW" sz="2100" kern="0">
                <a:solidFill>
                  <a:srgbClr val="000000"/>
                </a:solidFill>
                <a:latin typeface="DFKai-SB"/>
                <a:ea typeface="DFKai-SB"/>
                <a:cs typeface="DFKai-SB"/>
                <a:sym typeface="DFKai-SB"/>
              </a:rPr>
              <a:t>1</a:t>
            </a:r>
            <a:r>
              <a:rPr lang="zh-TW" altLang="en-US" sz="2100" kern="0">
                <a:solidFill>
                  <a:srgbClr val="000000"/>
                </a:solidFill>
                <a:latin typeface="DFKai-SB"/>
                <a:ea typeface="DFKai-SB"/>
                <a:cs typeface="DFKai-SB"/>
                <a:sym typeface="DFKai-SB"/>
              </a:rPr>
              <a:t>項第</a:t>
            </a:r>
            <a:r>
              <a:rPr lang="en-US" altLang="zh-TW" sz="2100" kern="0">
                <a:solidFill>
                  <a:srgbClr val="000000"/>
                </a:solidFill>
                <a:latin typeface="DFKai-SB"/>
                <a:ea typeface="DFKai-SB"/>
                <a:cs typeface="DFKai-SB"/>
                <a:sym typeface="DFKai-SB"/>
              </a:rPr>
              <a:t>5</a:t>
            </a:r>
            <a:r>
              <a:rPr lang="zh-TW" altLang="en-US" sz="2100" kern="0">
                <a:solidFill>
                  <a:srgbClr val="000000"/>
                </a:solidFill>
                <a:latin typeface="DFKai-SB"/>
                <a:ea typeface="DFKai-SB"/>
                <a:cs typeface="DFKai-SB"/>
                <a:sym typeface="DFKai-SB"/>
              </a:rPr>
              <a:t>款、第</a:t>
            </a:r>
            <a:r>
              <a:rPr lang="en-US" altLang="zh-TW" sz="2100" kern="0">
                <a:solidFill>
                  <a:srgbClr val="000000"/>
                </a:solidFill>
                <a:latin typeface="DFKai-SB"/>
                <a:ea typeface="DFKai-SB"/>
                <a:cs typeface="DFKai-SB"/>
                <a:sym typeface="DFKai-SB"/>
              </a:rPr>
              <a:t>18</a:t>
            </a:r>
            <a:r>
              <a:rPr lang="zh-TW" altLang="en-US" sz="2100" kern="0">
                <a:solidFill>
                  <a:srgbClr val="000000"/>
                </a:solidFill>
                <a:latin typeface="DFKai-SB"/>
                <a:ea typeface="DFKai-SB"/>
                <a:cs typeface="DFKai-SB"/>
                <a:sym typeface="DFKai-SB"/>
              </a:rPr>
              <a:t>條、第</a:t>
            </a:r>
            <a:r>
              <a:rPr lang="en-US" altLang="zh-TW" sz="2100" kern="0">
                <a:solidFill>
                  <a:srgbClr val="000000"/>
                </a:solidFill>
                <a:latin typeface="DFKai-SB"/>
                <a:ea typeface="DFKai-SB"/>
                <a:cs typeface="DFKai-SB"/>
                <a:sym typeface="DFKai-SB"/>
              </a:rPr>
              <a:t>21</a:t>
            </a:r>
            <a:r>
              <a:rPr lang="zh-TW" altLang="en-US" sz="2100" kern="0">
                <a:solidFill>
                  <a:srgbClr val="000000"/>
                </a:solidFill>
                <a:latin typeface="DFKai-SB"/>
                <a:ea typeface="DFKai-SB"/>
                <a:cs typeface="DFKai-SB"/>
                <a:sym typeface="DFKai-SB"/>
              </a:rPr>
              <a:t>條或第</a:t>
            </a:r>
            <a:r>
              <a:rPr lang="en-US" altLang="zh-TW" sz="2100" kern="0">
                <a:solidFill>
                  <a:srgbClr val="000000"/>
                </a:solidFill>
                <a:latin typeface="DFKai-SB"/>
                <a:ea typeface="DFKai-SB"/>
                <a:cs typeface="DFKai-SB"/>
                <a:sym typeface="DFKai-SB"/>
              </a:rPr>
              <a:t>22</a:t>
            </a:r>
            <a:r>
              <a:rPr lang="zh-TW" altLang="en-US" sz="2100" kern="0">
                <a:solidFill>
                  <a:srgbClr val="000000"/>
                </a:solidFill>
                <a:latin typeface="DFKai-SB"/>
                <a:ea typeface="DFKai-SB"/>
                <a:cs typeface="DFKai-SB"/>
                <a:sym typeface="DFKai-SB"/>
              </a:rPr>
              <a:t>條之規定，應予以免職、解聘或停聘；違規情節未涉及免職、解聘或停聘者，由教育局或各級學校（幼兒園）參酌本懲處標準辦理。</a:t>
            </a:r>
            <a:endParaRPr sz="2100" kern="0">
              <a:solidFill>
                <a:srgbClr val="000000"/>
              </a:solidFill>
              <a:latin typeface="DFKai-SB"/>
              <a:ea typeface="DFKai-SB"/>
              <a:cs typeface="DFKai-SB"/>
              <a:sym typeface="DFKai-SB"/>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5"/>
          <p:cNvSpPr txBox="1"/>
          <p:nvPr/>
        </p:nvSpPr>
        <p:spPr>
          <a:xfrm>
            <a:off x="1000708" y="1172158"/>
            <a:ext cx="6602727" cy="623217"/>
          </a:xfrm>
          <a:prstGeom prst="rect">
            <a:avLst/>
          </a:prstGeom>
          <a:noFill/>
          <a:ln>
            <a:noFill/>
          </a:ln>
        </p:spPr>
        <p:txBody>
          <a:bodyPr spcFirstLastPara="1" wrap="square" lIns="68569" tIns="34275" rIns="68569" bIns="34275" anchor="t" anchorCtr="0">
            <a:spAutoFit/>
          </a:bodyPr>
          <a:lstStyle/>
          <a:p>
            <a:pPr algn="ctr" defTabSz="685800" eaLnBrk="1" fontAlgn="auto" hangingPunct="1">
              <a:spcBef>
                <a:spcPts val="0"/>
              </a:spcBef>
              <a:spcAft>
                <a:spcPts val="0"/>
              </a:spcAft>
              <a:buClr>
                <a:srgbClr val="000000"/>
              </a:buClr>
            </a:pPr>
            <a:r>
              <a:rPr lang="en-US" altLang="zh-TW" sz="3600" kern="0" dirty="0">
                <a:solidFill>
                  <a:srgbClr val="000000"/>
                </a:solidFill>
                <a:latin typeface="DFKai-SB"/>
                <a:ea typeface="DFKai-SB"/>
                <a:cs typeface="DFKai-SB"/>
                <a:sym typeface="DFKai-SB"/>
              </a:rPr>
              <a:t>113</a:t>
            </a:r>
            <a:r>
              <a:rPr lang="zh-TW" altLang="en-US" sz="3600" kern="0" dirty="0">
                <a:solidFill>
                  <a:srgbClr val="000000"/>
                </a:solidFill>
                <a:latin typeface="DFKai-SB"/>
                <a:ea typeface="DFKai-SB"/>
                <a:cs typeface="DFKai-SB"/>
                <a:sym typeface="DFKai-SB"/>
              </a:rPr>
              <a:t>學年度教評暨考績委員改選</a:t>
            </a:r>
            <a:endParaRPr sz="3600" kern="0" dirty="0">
              <a:solidFill>
                <a:srgbClr val="000000"/>
              </a:solidFill>
              <a:latin typeface="DFKai-SB"/>
              <a:ea typeface="DFKai-SB"/>
              <a:cs typeface="DFKai-SB"/>
              <a:sym typeface="DFKai-SB"/>
            </a:endParaRPr>
          </a:p>
        </p:txBody>
      </p:sp>
      <p:sp>
        <p:nvSpPr>
          <p:cNvPr id="243" name="Google Shape;243;p5"/>
          <p:cNvSpPr/>
          <p:nvPr/>
        </p:nvSpPr>
        <p:spPr>
          <a:xfrm>
            <a:off x="881743" y="2228851"/>
            <a:ext cx="6721691" cy="3624039"/>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zh-TW" altLang="en-US" sz="3000" kern="0" dirty="0">
                <a:solidFill>
                  <a:srgbClr val="000000"/>
                </a:solidFill>
                <a:latin typeface="DFKai-SB"/>
                <a:ea typeface="DFKai-SB"/>
                <a:cs typeface="DFKai-SB"/>
                <a:sym typeface="DFKai-SB"/>
              </a:rPr>
              <a:t>一、本校教評會置委員</a:t>
            </a:r>
            <a:r>
              <a:rPr lang="en-US" altLang="zh-TW" sz="3000" kern="0" dirty="0">
                <a:solidFill>
                  <a:srgbClr val="000000"/>
                </a:solidFill>
                <a:latin typeface="DFKai-SB"/>
                <a:ea typeface="DFKai-SB"/>
                <a:cs typeface="DFKai-SB"/>
                <a:sym typeface="DFKai-SB"/>
              </a:rPr>
              <a:t>17</a:t>
            </a:r>
            <a:r>
              <a:rPr lang="zh-TW" altLang="en-US" sz="3000" kern="0" dirty="0">
                <a:solidFill>
                  <a:srgbClr val="000000"/>
                </a:solidFill>
                <a:latin typeface="DFKai-SB"/>
                <a:ea typeface="DFKai-SB"/>
                <a:cs typeface="DFKai-SB"/>
                <a:sym typeface="DFKai-SB"/>
              </a:rPr>
              <a:t>席及考核會置</a:t>
            </a:r>
            <a:r>
              <a:rPr lang="en-US" altLang="zh-TW" sz="3000" kern="0" dirty="0">
                <a:solidFill>
                  <a:srgbClr val="000000"/>
                </a:solidFill>
                <a:latin typeface="DFKai-SB"/>
                <a:ea typeface="DFKai-SB"/>
                <a:cs typeface="DFKai-SB"/>
                <a:sym typeface="DFKai-SB"/>
              </a:rPr>
              <a:t>11</a:t>
            </a:r>
            <a:r>
              <a:rPr lang="zh-TW" altLang="en-US" sz="3000" kern="0" dirty="0">
                <a:solidFill>
                  <a:srgbClr val="000000"/>
                </a:solidFill>
                <a:latin typeface="DFKai-SB"/>
                <a:ea typeface="DFKai-SB"/>
                <a:cs typeface="DFKai-SB"/>
                <a:sym typeface="DFKai-SB"/>
              </a:rPr>
              <a:t>席，任期並於</a:t>
            </a:r>
            <a:r>
              <a:rPr lang="en-US" altLang="zh-TW" sz="3000" kern="0" dirty="0">
                <a:solidFill>
                  <a:srgbClr val="000000"/>
                </a:solidFill>
                <a:latin typeface="DFKai-SB"/>
                <a:ea typeface="DFKai-SB"/>
                <a:cs typeface="DFKai-SB"/>
                <a:sym typeface="DFKai-SB"/>
              </a:rPr>
              <a:t>113</a:t>
            </a:r>
            <a:r>
              <a:rPr lang="zh-TW" altLang="en-US" sz="3000" kern="0" dirty="0">
                <a:solidFill>
                  <a:srgbClr val="000000"/>
                </a:solidFill>
                <a:latin typeface="DFKai-SB"/>
                <a:ea typeface="DFKai-SB"/>
                <a:cs typeface="DFKai-SB"/>
                <a:sym typeface="DFKai-SB"/>
              </a:rPr>
              <a:t>年</a:t>
            </a:r>
            <a:r>
              <a:rPr lang="en-US" altLang="zh-TW" sz="3000" kern="0" dirty="0">
                <a:solidFill>
                  <a:srgbClr val="000000"/>
                </a:solidFill>
                <a:latin typeface="DFKai-SB"/>
                <a:ea typeface="DFKai-SB"/>
                <a:cs typeface="DFKai-SB"/>
                <a:sym typeface="DFKai-SB"/>
              </a:rPr>
              <a:t>8</a:t>
            </a:r>
            <a:r>
              <a:rPr lang="zh-TW" altLang="en-US" sz="3000" kern="0" dirty="0">
                <a:solidFill>
                  <a:srgbClr val="000000"/>
                </a:solidFill>
                <a:latin typeface="DFKai-SB"/>
                <a:ea typeface="DFKai-SB"/>
                <a:cs typeface="DFKai-SB"/>
                <a:sym typeface="DFKai-SB"/>
              </a:rPr>
              <a:t>月</a:t>
            </a:r>
            <a:r>
              <a:rPr lang="en-US" altLang="zh-TW" sz="3000" kern="0" dirty="0">
                <a:solidFill>
                  <a:srgbClr val="000000"/>
                </a:solidFill>
                <a:latin typeface="DFKai-SB"/>
                <a:ea typeface="DFKai-SB"/>
                <a:cs typeface="DFKai-SB"/>
                <a:sym typeface="DFKai-SB"/>
              </a:rPr>
              <a:t>31</a:t>
            </a:r>
            <a:r>
              <a:rPr lang="zh-TW" altLang="en-US" sz="3000" kern="0" dirty="0">
                <a:solidFill>
                  <a:srgbClr val="000000"/>
                </a:solidFill>
                <a:latin typeface="DFKai-SB"/>
                <a:ea typeface="DFKai-SB"/>
                <a:cs typeface="DFKai-SB"/>
                <a:sym typeface="DFKai-SB"/>
              </a:rPr>
              <a:t>日屆滿。今辦理改選，以普通、平等、直接及無記名票投票之方法辦理。</a:t>
            </a:r>
            <a:br>
              <a:rPr lang="en-US" altLang="zh-TW" sz="3000" kern="0" dirty="0">
                <a:solidFill>
                  <a:srgbClr val="000000"/>
                </a:solidFill>
                <a:latin typeface="DFKai-SB"/>
                <a:ea typeface="DFKai-SB"/>
                <a:cs typeface="DFKai-SB"/>
                <a:sym typeface="DFKai-SB"/>
              </a:rPr>
            </a:br>
            <a:r>
              <a:rPr lang="zh-TW" altLang="en-US" sz="3000" kern="0" dirty="0">
                <a:solidFill>
                  <a:srgbClr val="000000"/>
                </a:solidFill>
                <a:latin typeface="DFKai-SB"/>
                <a:ea typeface="DFKai-SB"/>
                <a:cs typeface="DFKai-SB"/>
                <a:sym typeface="DFKai-SB"/>
              </a:rPr>
              <a:t>二、新任委員任期：自</a:t>
            </a:r>
            <a:r>
              <a:rPr lang="en-US" altLang="zh-TW" sz="3000" kern="0" dirty="0">
                <a:solidFill>
                  <a:srgbClr val="000000"/>
                </a:solidFill>
                <a:latin typeface="DFKai-SB"/>
                <a:ea typeface="DFKai-SB"/>
                <a:cs typeface="DFKai-SB"/>
                <a:sym typeface="DFKai-SB"/>
              </a:rPr>
              <a:t>113</a:t>
            </a:r>
            <a:r>
              <a:rPr lang="zh-TW" altLang="en-US" sz="3000" kern="0" dirty="0">
                <a:solidFill>
                  <a:srgbClr val="000000"/>
                </a:solidFill>
                <a:latin typeface="DFKai-SB"/>
                <a:ea typeface="DFKai-SB"/>
                <a:cs typeface="DFKai-SB"/>
                <a:sym typeface="DFKai-SB"/>
              </a:rPr>
              <a:t>年</a:t>
            </a:r>
            <a:r>
              <a:rPr lang="en-US" altLang="zh-TW" sz="3000" kern="0" dirty="0">
                <a:solidFill>
                  <a:srgbClr val="000000"/>
                </a:solidFill>
                <a:latin typeface="DFKai-SB"/>
                <a:ea typeface="DFKai-SB"/>
                <a:cs typeface="DFKai-SB"/>
                <a:sym typeface="DFKai-SB"/>
              </a:rPr>
              <a:t>9</a:t>
            </a:r>
            <a:r>
              <a:rPr lang="zh-TW" altLang="en-US" sz="3000" kern="0" dirty="0">
                <a:solidFill>
                  <a:srgbClr val="000000"/>
                </a:solidFill>
                <a:latin typeface="DFKai-SB"/>
                <a:ea typeface="DFKai-SB"/>
                <a:cs typeface="DFKai-SB"/>
                <a:sym typeface="DFKai-SB"/>
              </a:rPr>
              <a:t>月</a:t>
            </a:r>
            <a:r>
              <a:rPr lang="en-US" altLang="zh-TW" sz="3000" kern="0" dirty="0">
                <a:solidFill>
                  <a:srgbClr val="000000"/>
                </a:solidFill>
                <a:latin typeface="DFKai-SB"/>
                <a:ea typeface="DFKai-SB"/>
                <a:cs typeface="DFKai-SB"/>
                <a:sym typeface="DFKai-SB"/>
              </a:rPr>
              <a:t>1</a:t>
            </a:r>
            <a:r>
              <a:rPr lang="zh-TW" altLang="en-US" sz="3000" kern="0" dirty="0">
                <a:solidFill>
                  <a:srgbClr val="000000"/>
                </a:solidFill>
                <a:latin typeface="DFKai-SB"/>
                <a:ea typeface="DFKai-SB"/>
                <a:cs typeface="DFKai-SB"/>
                <a:sym typeface="DFKai-SB"/>
              </a:rPr>
              <a:t>日至</a:t>
            </a:r>
            <a:r>
              <a:rPr lang="en-US" altLang="zh-TW" sz="3000" kern="0" dirty="0">
                <a:solidFill>
                  <a:srgbClr val="000000"/>
                </a:solidFill>
                <a:latin typeface="DFKai-SB"/>
                <a:ea typeface="DFKai-SB"/>
                <a:cs typeface="DFKai-SB"/>
                <a:sym typeface="DFKai-SB"/>
              </a:rPr>
              <a:t>114</a:t>
            </a:r>
            <a:r>
              <a:rPr lang="zh-TW" altLang="en-US" sz="3000" kern="0" dirty="0">
                <a:solidFill>
                  <a:srgbClr val="000000"/>
                </a:solidFill>
                <a:latin typeface="DFKai-SB"/>
                <a:ea typeface="DFKai-SB"/>
                <a:cs typeface="DFKai-SB"/>
                <a:sym typeface="DFKai-SB"/>
              </a:rPr>
              <a:t>年</a:t>
            </a:r>
            <a:r>
              <a:rPr lang="en-US" altLang="zh-TW" sz="3000" kern="0" dirty="0">
                <a:solidFill>
                  <a:srgbClr val="000000"/>
                </a:solidFill>
                <a:latin typeface="DFKai-SB"/>
                <a:ea typeface="DFKai-SB"/>
                <a:cs typeface="DFKai-SB"/>
                <a:sym typeface="DFKai-SB"/>
              </a:rPr>
              <a:t>8</a:t>
            </a:r>
            <a:r>
              <a:rPr lang="zh-TW" altLang="en-US" sz="3000" kern="0" dirty="0">
                <a:solidFill>
                  <a:srgbClr val="000000"/>
                </a:solidFill>
                <a:latin typeface="DFKai-SB"/>
                <a:ea typeface="DFKai-SB"/>
                <a:cs typeface="DFKai-SB"/>
                <a:sym typeface="DFKai-SB"/>
              </a:rPr>
              <a:t>月</a:t>
            </a:r>
            <a:r>
              <a:rPr lang="en-US" altLang="zh-TW" sz="3000" kern="0" dirty="0">
                <a:solidFill>
                  <a:srgbClr val="000000"/>
                </a:solidFill>
                <a:latin typeface="DFKai-SB"/>
                <a:ea typeface="DFKai-SB"/>
                <a:cs typeface="DFKai-SB"/>
                <a:sym typeface="DFKai-SB"/>
              </a:rPr>
              <a:t>31</a:t>
            </a:r>
            <a:r>
              <a:rPr lang="zh-TW" altLang="en-US" sz="3000" kern="0" dirty="0">
                <a:solidFill>
                  <a:srgbClr val="000000"/>
                </a:solidFill>
                <a:latin typeface="DFKai-SB"/>
                <a:ea typeface="DFKai-SB"/>
                <a:cs typeface="DFKai-SB"/>
                <a:sym typeface="DFKai-SB"/>
              </a:rPr>
              <a:t>日止。</a:t>
            </a:r>
            <a:br>
              <a:rPr lang="en-US" altLang="zh-TW" sz="3000" kern="0" dirty="0">
                <a:solidFill>
                  <a:srgbClr val="000000"/>
                </a:solidFill>
                <a:latin typeface="DFKai-SB"/>
                <a:ea typeface="DFKai-SB"/>
                <a:cs typeface="DFKai-SB"/>
                <a:sym typeface="DFKai-SB"/>
              </a:rPr>
            </a:br>
            <a:r>
              <a:rPr lang="zh-TW" altLang="en-US" sz="3000" kern="0" dirty="0">
                <a:solidFill>
                  <a:srgbClr val="000000"/>
                </a:solidFill>
                <a:latin typeface="DFKai-SB"/>
                <a:ea typeface="DFKai-SB"/>
                <a:cs typeface="DFKai-SB"/>
                <a:sym typeface="DFKai-SB"/>
              </a:rPr>
              <a:t>三、敬請編制內教師同仁踴躍投票。</a:t>
            </a:r>
            <a:endParaRPr lang="en-US" altLang="zh-TW" sz="2100" kern="0" dirty="0">
              <a:solidFill>
                <a:srgbClr val="000000"/>
              </a:solidFill>
              <a:latin typeface="DFKai-SB"/>
              <a:ea typeface="DFKai-SB"/>
              <a:cs typeface="DFKai-SB"/>
              <a:sym typeface="DFKai-SB"/>
            </a:endParaRPr>
          </a:p>
          <a:p>
            <a:pPr defTabSz="685800" eaLnBrk="1" fontAlgn="auto" hangingPunct="1">
              <a:spcBef>
                <a:spcPts val="0"/>
              </a:spcBef>
              <a:spcAft>
                <a:spcPts val="0"/>
              </a:spcAft>
              <a:buClr>
                <a:srgbClr val="000000"/>
              </a:buClr>
            </a:pPr>
            <a:endParaRPr lang="zh-TW" altLang="en-US" sz="2100" kern="0" dirty="0">
              <a:solidFill>
                <a:srgbClr val="000000"/>
              </a:solidFill>
              <a:latin typeface="DFKai-SB"/>
              <a:ea typeface="DFKai-SB"/>
              <a:cs typeface="DFKai-SB"/>
              <a:sym typeface="DFKai-SB"/>
            </a:endParaRPr>
          </a:p>
        </p:txBody>
      </p:sp>
    </p:spTree>
    <p:extLst>
      <p:ext uri="{BB962C8B-B14F-4D97-AF65-F5344CB8AC3E}">
        <p14:creationId xmlns:p14="http://schemas.microsoft.com/office/powerpoint/2010/main" val="3182942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0FF1738F-4059-4A11-A9C1-8C96B7FF01C2}"/>
              </a:ext>
            </a:extLst>
          </p:cNvPr>
          <p:cNvPicPr>
            <a:picLocks noChangeAspect="1"/>
          </p:cNvPicPr>
          <p:nvPr/>
        </p:nvPicPr>
        <p:blipFill>
          <a:blip r:embed="rId2"/>
          <a:stretch>
            <a:fillRect/>
          </a:stretch>
        </p:blipFill>
        <p:spPr>
          <a:xfrm>
            <a:off x="427171" y="1351796"/>
            <a:ext cx="7521924" cy="565036"/>
          </a:xfrm>
          <a:prstGeom prst="rect">
            <a:avLst/>
          </a:prstGeom>
        </p:spPr>
      </p:pic>
      <p:sp>
        <p:nvSpPr>
          <p:cNvPr id="6" name="文字方塊 5">
            <a:extLst>
              <a:ext uri="{FF2B5EF4-FFF2-40B4-BE49-F238E27FC236}">
                <a16:creationId xmlns:a16="http://schemas.microsoft.com/office/drawing/2014/main" id="{7F8720F0-10F3-4FA2-B980-F1F0B94B6639}"/>
              </a:ext>
            </a:extLst>
          </p:cNvPr>
          <p:cNvSpPr txBox="1"/>
          <p:nvPr/>
        </p:nvSpPr>
        <p:spPr>
          <a:xfrm>
            <a:off x="941517" y="2348880"/>
            <a:ext cx="7590923" cy="1800942"/>
          </a:xfrm>
          <a:prstGeom prst="rect">
            <a:avLst/>
          </a:prstGeom>
          <a:noFill/>
        </p:spPr>
        <p:txBody>
          <a:bodyPr wrap="square">
            <a:spAutoFit/>
          </a:bodyPr>
          <a:lstStyle/>
          <a:p>
            <a:pPr>
              <a:lnSpc>
                <a:spcPts val="3400"/>
              </a:lnSpc>
            </a:pPr>
            <a:r>
              <a:rPr lang="zh-TW" altLang="en-US" sz="2400" b="0" i="0" dirty="0">
                <a:solidFill>
                  <a:srgbClr val="000000"/>
                </a:solidFill>
                <a:effectLst/>
                <a:latin typeface="標楷體" panose="03000509000000000000" pitchFamily="65" charset="-120"/>
                <a:ea typeface="標楷體" panose="03000509000000000000" pitchFamily="65" charset="-120"/>
              </a:rPr>
              <a:t>提案修改本校導師遴選辦法。</a:t>
            </a:r>
            <a:br>
              <a:rPr lang="zh-TW" altLang="en-US" sz="2400" b="0" i="0" dirty="0">
                <a:solidFill>
                  <a:srgbClr val="000000"/>
                </a:solidFill>
                <a:effectLst/>
                <a:latin typeface="標楷體" panose="03000509000000000000" pitchFamily="65" charset="-120"/>
                <a:ea typeface="標楷體" panose="03000509000000000000" pitchFamily="65" charset="-120"/>
              </a:rPr>
            </a:br>
            <a:r>
              <a:rPr lang="zh-TW" altLang="en-US" sz="2400" b="0" i="0" dirty="0">
                <a:solidFill>
                  <a:srgbClr val="000000"/>
                </a:solidFill>
                <a:effectLst/>
                <a:latin typeface="標楷體" panose="03000509000000000000" pitchFamily="65" charset="-120"/>
                <a:ea typeface="標楷體" panose="03000509000000000000" pitchFamily="65" charset="-120"/>
              </a:rPr>
              <a:t>說明：導師遴選辦法如附件，提請討論。</a:t>
            </a:r>
            <a:br>
              <a:rPr lang="zh-TW" altLang="en-US" sz="2400" b="0" i="0" dirty="0">
                <a:solidFill>
                  <a:srgbClr val="000000"/>
                </a:solidFill>
                <a:effectLst/>
                <a:latin typeface="標楷體" panose="03000509000000000000" pitchFamily="65" charset="-120"/>
                <a:ea typeface="標楷體" panose="03000509000000000000" pitchFamily="65" charset="-120"/>
              </a:rPr>
            </a:br>
            <a:r>
              <a:rPr lang="zh-TW" altLang="en-US" sz="2400" b="0" i="0" dirty="0">
                <a:solidFill>
                  <a:srgbClr val="000000"/>
                </a:solidFill>
                <a:effectLst/>
                <a:latin typeface="標楷體" panose="03000509000000000000" pitchFamily="65" charset="-120"/>
                <a:ea typeface="標楷體" panose="03000509000000000000" pitchFamily="65" charset="-120"/>
              </a:rPr>
              <a:t>決議： 同意 </a:t>
            </a:r>
            <a:r>
              <a:rPr lang="en-US" altLang="zh-TW" sz="2400" b="0" i="0" dirty="0">
                <a:solidFill>
                  <a:srgbClr val="000000"/>
                </a:solidFill>
                <a:effectLst/>
                <a:latin typeface="標楷體" panose="03000509000000000000" pitchFamily="65" charset="-120"/>
                <a:ea typeface="標楷體" panose="03000509000000000000" pitchFamily="65" charset="-120"/>
              </a:rPr>
              <a:t>19 </a:t>
            </a:r>
            <a:r>
              <a:rPr lang="zh-TW" altLang="en-US" sz="2400" b="0" i="0" dirty="0">
                <a:solidFill>
                  <a:srgbClr val="000000"/>
                </a:solidFill>
                <a:effectLst/>
                <a:latin typeface="標楷體" panose="03000509000000000000" pitchFamily="65" charset="-120"/>
                <a:ea typeface="標楷體" panose="03000509000000000000" pitchFamily="65" charset="-120"/>
              </a:rPr>
              <a:t>票，不同意 </a:t>
            </a:r>
            <a:r>
              <a:rPr lang="en-US" altLang="zh-TW" sz="2400" b="0" i="0" dirty="0">
                <a:solidFill>
                  <a:srgbClr val="000000"/>
                </a:solidFill>
                <a:effectLst/>
                <a:latin typeface="標楷體" panose="03000509000000000000" pitchFamily="65" charset="-120"/>
                <a:ea typeface="標楷體" panose="03000509000000000000" pitchFamily="65" charset="-120"/>
              </a:rPr>
              <a:t>0 </a:t>
            </a:r>
            <a:r>
              <a:rPr lang="zh-TW" altLang="en-US" sz="2400" b="0" i="0" dirty="0">
                <a:solidFill>
                  <a:srgbClr val="000000"/>
                </a:solidFill>
                <a:effectLst/>
                <a:latin typeface="標楷體" panose="03000509000000000000" pitchFamily="65" charset="-120"/>
                <a:ea typeface="標楷體" panose="03000509000000000000" pitchFamily="65" charset="-120"/>
              </a:rPr>
              <a:t>票</a:t>
            </a:r>
            <a:r>
              <a:rPr lang="zh-TW" altLang="en-US" sz="2400" dirty="0">
                <a:latin typeface="標楷體" panose="03000509000000000000" pitchFamily="65" charset="-120"/>
                <a:ea typeface="標楷體" panose="03000509000000000000" pitchFamily="65" charset="-120"/>
              </a:rPr>
              <a:t> </a:t>
            </a:r>
            <a:br>
              <a:rPr lang="zh-TW" altLang="en-US" sz="2400" dirty="0">
                <a:latin typeface="標楷體" panose="03000509000000000000" pitchFamily="65" charset="-120"/>
                <a:ea typeface="標楷體" panose="03000509000000000000" pitchFamily="65" charset="-120"/>
              </a:rPr>
            </a:br>
            <a:endParaRPr lang="zh-TW" altLang="en-US" sz="2400" dirty="0">
              <a:latin typeface="標楷體" panose="03000509000000000000" pitchFamily="65" charset="-120"/>
              <a:ea typeface="標楷體" panose="03000509000000000000" pitchFamily="65" charset="-120"/>
            </a:endParaRPr>
          </a:p>
        </p:txBody>
      </p:sp>
      <p:sp>
        <p:nvSpPr>
          <p:cNvPr id="5" name="標題 1">
            <a:extLst>
              <a:ext uri="{FF2B5EF4-FFF2-40B4-BE49-F238E27FC236}">
                <a16:creationId xmlns:a16="http://schemas.microsoft.com/office/drawing/2014/main" id="{52804F8F-FEA2-48A1-B30C-588A4F899D9E}"/>
              </a:ext>
            </a:extLst>
          </p:cNvPr>
          <p:cNvSpPr txBox="1">
            <a:spLocks/>
          </p:cNvSpPr>
          <p:nvPr/>
        </p:nvSpPr>
        <p:spPr>
          <a:xfrm>
            <a:off x="683568" y="548680"/>
            <a:ext cx="7543800" cy="1324000"/>
          </a:xfrm>
          <a:prstGeom prst="rect">
            <a:avLst/>
          </a:prstGeom>
        </p:spPr>
        <p:txBody>
          <a:bodyPr/>
          <a:lstStyle>
            <a:lvl1pPr algn="l" defTabSz="685800" rtl="0" eaLnBrk="0" fontAlgn="base" hangingPunct="0">
              <a:lnSpc>
                <a:spcPct val="90000"/>
              </a:lnSpc>
              <a:spcBef>
                <a:spcPct val="0"/>
              </a:spcBef>
              <a:spcAft>
                <a:spcPct val="0"/>
              </a:spcAft>
              <a:defRPr sz="2700" kern="1200">
                <a:solidFill>
                  <a:srgbClr val="4D290B"/>
                </a:solidFill>
                <a:latin typeface="微軟正黑體" panose="020B0604030504040204" pitchFamily="34" charset="-120"/>
                <a:ea typeface="微軟正黑體" panose="020B0604030504040204" pitchFamily="34" charset="-120"/>
                <a:cs typeface="+mj-cs"/>
              </a:defRPr>
            </a:lvl1pPr>
            <a:lvl2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2pPr>
            <a:lvl3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3pPr>
            <a:lvl4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4pPr>
            <a:lvl5pPr algn="l" defTabSz="685800" rtl="0" eaLnBrk="0" fontAlgn="base" hangingPunct="0">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5pPr>
            <a:lvl6pPr marL="4572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6pPr>
            <a:lvl7pPr marL="9144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7pPr>
            <a:lvl8pPr marL="13716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8pPr>
            <a:lvl9pPr marL="1828800" algn="l" defTabSz="685800" rtl="0" fontAlgn="base">
              <a:lnSpc>
                <a:spcPct val="90000"/>
              </a:lnSpc>
              <a:spcBef>
                <a:spcPct val="0"/>
              </a:spcBef>
              <a:spcAft>
                <a:spcPct val="0"/>
              </a:spcAft>
              <a:defRPr sz="2700">
                <a:solidFill>
                  <a:srgbClr val="4D290B"/>
                </a:solidFill>
                <a:latin typeface="微軟正黑體" panose="020B0604030504040204" pitchFamily="34" charset="-120"/>
                <a:ea typeface="微軟正黑體" panose="020B0604030504040204" pitchFamily="34" charset="-120"/>
              </a:defRPr>
            </a:lvl9pPr>
          </a:lstStyle>
          <a:p>
            <a:pPr>
              <a:lnSpc>
                <a:spcPts val="3100"/>
              </a:lnSpc>
              <a:spcAft>
                <a:spcPts val="0"/>
              </a:spcAft>
            </a:pPr>
            <a:r>
              <a:rPr lang="en-US" altLang="zh-TW" sz="2800" kern="100" dirty="0">
                <a:solidFill>
                  <a:srgbClr val="FF0000"/>
                </a:solidFill>
                <a:latin typeface="Times New Roman" panose="02020603050405020304" pitchFamily="18" charset="0"/>
                <a:ea typeface="標楷體" panose="03000509000000000000" pitchFamily="65" charset="-120"/>
              </a:rPr>
              <a:t>(</a:t>
            </a:r>
            <a:r>
              <a:rPr lang="zh-TW" altLang="en-US" sz="2800" kern="100" dirty="0">
                <a:solidFill>
                  <a:srgbClr val="FF0000"/>
                </a:solidFill>
                <a:latin typeface="Times New Roman" panose="02020603050405020304" pitchFamily="18" charset="0"/>
                <a:ea typeface="標楷體" panose="03000509000000000000" pitchFamily="65" charset="-120"/>
              </a:rPr>
              <a:t>說明</a:t>
            </a:r>
            <a:r>
              <a:rPr lang="en-US" altLang="zh-TW" sz="2800" kern="100" dirty="0">
                <a:solidFill>
                  <a:srgbClr val="FF0000"/>
                </a:solidFill>
                <a:latin typeface="Times New Roman" panose="02020603050405020304" pitchFamily="18" charset="0"/>
                <a:ea typeface="標楷體" panose="03000509000000000000" pitchFamily="65" charset="-120"/>
              </a:rPr>
              <a:t>113</a:t>
            </a:r>
            <a:r>
              <a:rPr lang="zh-TW" altLang="en-US" sz="2800" kern="100" dirty="0">
                <a:solidFill>
                  <a:srgbClr val="FF0000"/>
                </a:solidFill>
                <a:latin typeface="Times New Roman" panose="02020603050405020304" pitchFamily="18" charset="0"/>
                <a:ea typeface="標楷體" panose="03000509000000000000" pitchFamily="65" charset="-120"/>
              </a:rPr>
              <a:t>學年度第</a:t>
            </a:r>
            <a:r>
              <a:rPr lang="en-US" altLang="zh-TW" sz="2800" kern="100" dirty="0">
                <a:solidFill>
                  <a:srgbClr val="FF0000"/>
                </a:solidFill>
                <a:latin typeface="Times New Roman" panose="02020603050405020304" pitchFamily="18" charset="0"/>
                <a:ea typeface="標楷體" panose="03000509000000000000" pitchFamily="65" charset="-120"/>
              </a:rPr>
              <a:t>1</a:t>
            </a:r>
            <a:r>
              <a:rPr lang="zh-TW" altLang="en-US" sz="2800" kern="100" dirty="0">
                <a:solidFill>
                  <a:srgbClr val="FF0000"/>
                </a:solidFill>
                <a:latin typeface="Times New Roman" panose="02020603050405020304" pitchFamily="18" charset="0"/>
                <a:ea typeface="標楷體" panose="03000509000000000000" pitchFamily="65" charset="-120"/>
              </a:rPr>
              <a:t>學期</a:t>
            </a:r>
            <a:r>
              <a:rPr lang="zh-HK" altLang="zh-TW" sz="2800" kern="100" dirty="0">
                <a:solidFill>
                  <a:srgbClr val="FF0000"/>
                </a:solidFill>
                <a:latin typeface="Times New Roman" panose="02020603050405020304" pitchFamily="18" charset="0"/>
                <a:ea typeface="標楷體" panose="03000509000000000000" pitchFamily="65" charset="-120"/>
              </a:rPr>
              <a:t>校務會議決議情形</a:t>
            </a:r>
            <a:r>
              <a:rPr lang="en-US" altLang="zh-TW" sz="2800" kern="100" dirty="0">
                <a:solidFill>
                  <a:srgbClr val="FF0000"/>
                </a:solidFill>
                <a:latin typeface="標楷體" panose="03000509000000000000" pitchFamily="65" charset="-120"/>
                <a:ea typeface="新細明體" panose="02020500000000000000" pitchFamily="18" charset="-120"/>
              </a:rPr>
              <a:t>)</a:t>
            </a:r>
            <a:br>
              <a:rPr lang="zh-TW" altLang="zh-TW" sz="2000" kern="100" dirty="0">
                <a:solidFill>
                  <a:srgbClr val="FF0000"/>
                </a:solidFill>
                <a:latin typeface="Times New Roman" panose="02020603050405020304" pitchFamily="18" charset="0"/>
                <a:ea typeface="新細明體" panose="02020500000000000000" pitchFamily="18" charset="-120"/>
              </a:rPr>
            </a:br>
            <a:endParaRPr lang="zh-TW" altLang="en-US" dirty="0">
              <a:solidFill>
                <a:srgbClr val="FF0000"/>
              </a:solidFill>
            </a:endParaRPr>
          </a:p>
        </p:txBody>
      </p:sp>
    </p:spTree>
    <p:extLst>
      <p:ext uri="{BB962C8B-B14F-4D97-AF65-F5344CB8AC3E}">
        <p14:creationId xmlns:p14="http://schemas.microsoft.com/office/powerpoint/2010/main" val="2030915363"/>
      </p:ext>
    </p:extLst>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p:nvPr/>
        </p:nvSpPr>
        <p:spPr>
          <a:xfrm>
            <a:off x="447870" y="2123881"/>
            <a:ext cx="6669055" cy="1731213"/>
          </a:xfrm>
          <a:prstGeom prst="rect">
            <a:avLst/>
          </a:prstGeom>
          <a:noFill/>
          <a:ln>
            <a:noFill/>
          </a:ln>
        </p:spPr>
        <p:txBody>
          <a:bodyPr spcFirstLastPara="1" wrap="square" lIns="68569" tIns="34275" rIns="68569" bIns="34275" anchor="t" anchorCtr="0">
            <a:spAutoFit/>
          </a:bodyPr>
          <a:lstStyle/>
          <a:p>
            <a:pPr algn="ctr" defTabSz="685800" eaLnBrk="1" fontAlgn="auto" hangingPunct="1">
              <a:spcBef>
                <a:spcPts val="0"/>
              </a:spcBef>
              <a:spcAft>
                <a:spcPts val="0"/>
              </a:spcAft>
              <a:buClr>
                <a:srgbClr val="000000"/>
              </a:buClr>
            </a:pPr>
            <a:r>
              <a:rPr lang="zh-TW" altLang="en-US" sz="5400" kern="0">
                <a:solidFill>
                  <a:srgbClr val="002060"/>
                </a:solidFill>
                <a:latin typeface="DFKai-SB"/>
                <a:ea typeface="DFKai-SB"/>
                <a:cs typeface="DFKai-SB"/>
                <a:sym typeface="DFKai-SB"/>
              </a:rPr>
              <a:t>簡報結束</a:t>
            </a:r>
            <a:endParaRPr sz="1050" kern="0">
              <a:solidFill>
                <a:srgbClr val="000000"/>
              </a:solidFill>
              <a:latin typeface="Arial"/>
              <a:cs typeface="Arial"/>
              <a:sym typeface="Arial"/>
            </a:endParaRPr>
          </a:p>
          <a:p>
            <a:pPr algn="ctr" defTabSz="685800" eaLnBrk="1" fontAlgn="auto" hangingPunct="1">
              <a:spcBef>
                <a:spcPts val="0"/>
              </a:spcBef>
              <a:spcAft>
                <a:spcPts val="0"/>
              </a:spcAft>
              <a:buClr>
                <a:srgbClr val="000000"/>
              </a:buClr>
            </a:pPr>
            <a:r>
              <a:rPr lang="zh-TW" altLang="en-US" sz="5400" kern="0">
                <a:solidFill>
                  <a:srgbClr val="002060"/>
                </a:solidFill>
                <a:latin typeface="DFKai-SB"/>
                <a:ea typeface="DFKai-SB"/>
                <a:cs typeface="DFKai-SB"/>
                <a:sym typeface="DFKai-SB"/>
              </a:rPr>
              <a:t>謹祝 大家平安、健康</a:t>
            </a:r>
            <a:endParaRPr sz="5400" kern="0">
              <a:solidFill>
                <a:srgbClr val="002060"/>
              </a:solidFill>
              <a:latin typeface="DFKai-SB"/>
              <a:ea typeface="DFKai-SB"/>
              <a:cs typeface="DFKai-SB"/>
              <a:sym typeface="DFKai-SB"/>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矩形 1">
            <a:extLst>
              <a:ext uri="{FF2B5EF4-FFF2-40B4-BE49-F238E27FC236}">
                <a16:creationId xmlns:a16="http://schemas.microsoft.com/office/drawing/2014/main" id="{3322057F-FBC8-4786-BDC0-14B747D53F36}"/>
              </a:ext>
            </a:extLst>
          </p:cNvPr>
          <p:cNvSpPr>
            <a:spLocks noChangeArrowheads="1"/>
          </p:cNvSpPr>
          <p:nvPr/>
        </p:nvSpPr>
        <p:spPr bwMode="auto">
          <a:xfrm>
            <a:off x="2136775" y="3094038"/>
            <a:ext cx="6192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Arial" panose="020B0604020202020204" pitchFamily="34" charset="0"/>
                <a:ea typeface="新細明體" panose="02020500000000000000" pitchFamily="18" charset="-120"/>
              </a:defRPr>
            </a:lvl1pPr>
            <a:lvl2pPr marL="742950" indent="-285750" defTabSz="342900">
              <a:defRPr>
                <a:solidFill>
                  <a:schemeClr val="tx1"/>
                </a:solidFill>
                <a:latin typeface="Arial" panose="020B0604020202020204" pitchFamily="34" charset="0"/>
                <a:ea typeface="新細明體" panose="02020500000000000000" pitchFamily="18" charset="-120"/>
              </a:defRPr>
            </a:lvl2pPr>
            <a:lvl3pPr marL="1143000" indent="-228600" defTabSz="342900">
              <a:defRPr>
                <a:solidFill>
                  <a:schemeClr val="tx1"/>
                </a:solidFill>
                <a:latin typeface="Arial" panose="020B0604020202020204" pitchFamily="34" charset="0"/>
                <a:ea typeface="新細明體" panose="02020500000000000000" pitchFamily="18" charset="-120"/>
              </a:defRPr>
            </a:lvl3pPr>
            <a:lvl4pPr marL="1600200" indent="-228600" defTabSz="342900">
              <a:defRPr>
                <a:solidFill>
                  <a:schemeClr val="tx1"/>
                </a:solidFill>
                <a:latin typeface="Arial" panose="020B0604020202020204" pitchFamily="34" charset="0"/>
                <a:ea typeface="新細明體" panose="02020500000000000000" pitchFamily="18" charset="-120"/>
              </a:defRPr>
            </a:lvl4pPr>
            <a:lvl5pPr marL="2057400" indent="-228600" defTabSz="342900">
              <a:defRPr>
                <a:solidFill>
                  <a:schemeClr val="tx1"/>
                </a:solidFill>
                <a:latin typeface="Arial" panose="020B0604020202020204" pitchFamily="34" charset="0"/>
                <a:ea typeface="新細明體" panose="02020500000000000000" pitchFamily="18" charset="-120"/>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zh-TW" altLang="zh-TW" sz="6000" b="1" i="0" u="none" strike="noStrike" kern="1200" cap="none" spc="0" normalizeH="0" baseline="0" noProof="0" dirty="0">
                <a:ln>
                  <a:noFill/>
                </a:ln>
                <a:solidFill>
                  <a:srgbClr val="002060"/>
                </a:solidFill>
                <a:effectLst/>
                <a:uLnTx/>
                <a:uFillTx/>
                <a:latin typeface="標楷體" panose="03000509000000000000" pitchFamily="65" charset="-120"/>
                <a:ea typeface="標楷體" panose="03000509000000000000" pitchFamily="65" charset="-120"/>
                <a:cs typeface="+mn-cs"/>
              </a:rPr>
              <a:t>合作社社務報告</a:t>
            </a:r>
            <a:endParaRPr kumimoji="0" lang="zh-TW" altLang="en-US" sz="6000" b="0" i="0" u="none" strike="noStrike" kern="1200" cap="none" spc="0" normalizeH="0" baseline="0" noProof="0" dirty="0">
              <a:ln>
                <a:noFill/>
              </a:ln>
              <a:solidFill>
                <a:srgbClr val="002060"/>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2556950183"/>
      </p:ext>
    </p:extLst>
  </p:cSld>
  <p:clrMapOvr>
    <a:masterClrMapping/>
  </p:clrMapOvr>
  <p:transition spd="med">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3CE1C80-F700-408F-93FF-EE07680BC2D4}"/>
              </a:ext>
            </a:extLst>
          </p:cNvPr>
          <p:cNvSpPr>
            <a:spLocks noGrp="1" noChangeArrowheads="1"/>
          </p:cNvSpPr>
          <p:nvPr>
            <p:ph type="ctrTitle"/>
          </p:nvPr>
        </p:nvSpPr>
        <p:spPr>
          <a:xfrm>
            <a:off x="1187450" y="1268413"/>
            <a:ext cx="7056438" cy="1223962"/>
          </a:xfrm>
        </p:spPr>
        <p:txBody>
          <a:bodyPr/>
          <a:lstStyle/>
          <a:p>
            <a:pPr algn="ctr" eaLnBrk="1" fontAlgn="auto" hangingPunct="1">
              <a:spcAft>
                <a:spcPts val="0"/>
              </a:spcAft>
              <a:defRPr/>
            </a:pPr>
            <a:r>
              <a:rPr lang="zh-TW" altLang="en-US" sz="6000" dirty="0">
                <a:ea typeface="標楷體" pitchFamily="65" charset="-120"/>
              </a:rPr>
              <a:t>臺北市立萬華國中</a:t>
            </a:r>
            <a:br>
              <a:rPr lang="zh-TW" altLang="en-US" sz="6000" dirty="0">
                <a:ea typeface="標楷體" pitchFamily="65" charset="-120"/>
              </a:rPr>
            </a:br>
            <a:r>
              <a:rPr lang="zh-TW" altLang="en-US" sz="6000" dirty="0">
                <a:ea typeface="標楷體" pitchFamily="65" charset="-120"/>
              </a:rPr>
              <a:t>員生消費合作社</a:t>
            </a:r>
          </a:p>
        </p:txBody>
      </p:sp>
      <p:sp>
        <p:nvSpPr>
          <p:cNvPr id="3075" name="Rectangle 3">
            <a:extLst>
              <a:ext uri="{FF2B5EF4-FFF2-40B4-BE49-F238E27FC236}">
                <a16:creationId xmlns:a16="http://schemas.microsoft.com/office/drawing/2014/main" id="{69C39E07-0620-40EA-BAD0-A40B0BB46A9D}"/>
              </a:ext>
            </a:extLst>
          </p:cNvPr>
          <p:cNvSpPr>
            <a:spLocks noGrp="1" noChangeArrowheads="1"/>
          </p:cNvSpPr>
          <p:nvPr>
            <p:ph type="subTitle" idx="1"/>
          </p:nvPr>
        </p:nvSpPr>
        <p:spPr>
          <a:xfrm>
            <a:off x="1619250" y="2852738"/>
            <a:ext cx="6146800" cy="1485900"/>
          </a:xfrm>
        </p:spPr>
        <p:txBody>
          <a:bodyPr rtlCol="0">
            <a:normAutofit lnSpcReduction="10000"/>
          </a:bodyPr>
          <a:lstStyle/>
          <a:p>
            <a:pPr algn="ctr" eaLnBrk="1" fontAlgn="auto" hangingPunct="1">
              <a:spcAft>
                <a:spcPts val="0"/>
              </a:spcAft>
              <a:buFont typeface="Wingdings 2"/>
              <a:buNone/>
              <a:defRPr/>
            </a:pPr>
            <a:r>
              <a:rPr lang="zh-TW" altLang="en-US" sz="4600" dirty="0">
                <a:ea typeface="標楷體" pitchFamily="65" charset="-120"/>
              </a:rPr>
              <a:t>第</a:t>
            </a:r>
            <a:r>
              <a:rPr lang="en-US" altLang="zh-TW" sz="4600" dirty="0">
                <a:ea typeface="標楷體" pitchFamily="65" charset="-120"/>
              </a:rPr>
              <a:t>52</a:t>
            </a:r>
            <a:r>
              <a:rPr lang="zh-TW" altLang="en-US" sz="4600" dirty="0">
                <a:ea typeface="標楷體" pitchFamily="65" charset="-120"/>
              </a:rPr>
              <a:t>屆社員大會</a:t>
            </a:r>
          </a:p>
          <a:p>
            <a:pPr algn="ctr" eaLnBrk="1" fontAlgn="auto" hangingPunct="1">
              <a:spcAft>
                <a:spcPts val="0"/>
              </a:spcAft>
              <a:buFont typeface="Wingdings 2"/>
              <a:buNone/>
              <a:defRPr/>
            </a:pPr>
            <a:r>
              <a:rPr lang="zh-TW" altLang="en-US" sz="4600" dirty="0">
                <a:ea typeface="標楷體" pitchFamily="65" charset="-120"/>
              </a:rPr>
              <a:t>第一次會議</a:t>
            </a:r>
          </a:p>
          <a:p>
            <a:pPr eaLnBrk="1" fontAlgn="auto" hangingPunct="1">
              <a:spcAft>
                <a:spcPts val="0"/>
              </a:spcAft>
              <a:buFont typeface="Wingdings 2"/>
              <a:buNone/>
              <a:defRPr/>
            </a:pPr>
            <a:endParaRPr lang="en-US" altLang="zh-TW" sz="3200" dirty="0">
              <a:ea typeface="標楷體" pitchFamily="65" charset="-120"/>
            </a:endParaRPr>
          </a:p>
        </p:txBody>
      </p:sp>
      <p:sp>
        <p:nvSpPr>
          <p:cNvPr id="2052" name="Rectangle 4">
            <a:extLst>
              <a:ext uri="{FF2B5EF4-FFF2-40B4-BE49-F238E27FC236}">
                <a16:creationId xmlns:a16="http://schemas.microsoft.com/office/drawing/2014/main" id="{D6A430F4-AEDD-4CF0-8589-0EDEB5957B60}"/>
              </a:ext>
            </a:extLst>
          </p:cNvPr>
          <p:cNvSpPr>
            <a:spLocks noChangeArrowheads="1"/>
          </p:cNvSpPr>
          <p:nvPr/>
        </p:nvSpPr>
        <p:spPr bwMode="auto">
          <a:xfrm>
            <a:off x="3492500" y="5373688"/>
            <a:ext cx="2808288" cy="488950"/>
          </a:xfrm>
          <a:prstGeom prst="rect">
            <a:avLst/>
          </a:prstGeom>
          <a:noFill/>
          <a:ln>
            <a:noFill/>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Verdana" pitchFamily="34" charset="0"/>
                <a:ea typeface="新細明體" charset="-120"/>
                <a:cs typeface="+mn-cs"/>
              </a:rPr>
              <a:t>113.08.29</a:t>
            </a:r>
          </a:p>
        </p:txBody>
      </p:sp>
    </p:spTree>
  </p:cSld>
  <p:clrMapOvr>
    <a:masterClrMapping/>
  </p:clrMapOvr>
  <p:transition spd="slow">
    <p:randomBar dir="ver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6851147A-94F0-4C0C-AFDB-757EDE66F099}"/>
              </a:ext>
            </a:extLst>
          </p:cNvPr>
          <p:cNvSpPr>
            <a:spLocks noGrp="1"/>
          </p:cNvSpPr>
          <p:nvPr>
            <p:ph idx="1"/>
          </p:nvPr>
        </p:nvSpPr>
        <p:spPr>
          <a:xfrm>
            <a:off x="539750" y="981075"/>
            <a:ext cx="8424863" cy="4392613"/>
          </a:xfrm>
        </p:spPr>
        <p:txBody>
          <a:bodyPr/>
          <a:lstStyle/>
          <a:p>
            <a:pPr algn="ctr" eaLnBrk="1" hangingPunct="1">
              <a:buFont typeface="Wingdings" panose="05000000000000000000" pitchFamily="2" charset="2"/>
              <a:buNone/>
            </a:pPr>
            <a:endParaRPr lang="en-US" altLang="zh-TW"/>
          </a:p>
          <a:p>
            <a:pPr algn="ctr" eaLnBrk="1" hangingPunct="1">
              <a:buFont typeface="Wingdings" panose="05000000000000000000" pitchFamily="2" charset="2"/>
              <a:buNone/>
            </a:pPr>
            <a:endParaRPr lang="en-US" altLang="zh-TW"/>
          </a:p>
          <a:p>
            <a:pPr algn="ctr" eaLnBrk="1" hangingPunct="1">
              <a:buFont typeface="Wingdings" panose="05000000000000000000" pitchFamily="2" charset="2"/>
              <a:buNone/>
            </a:pPr>
            <a:endParaRPr lang="en-US" altLang="zh-TW"/>
          </a:p>
          <a:p>
            <a:pPr algn="ctr" eaLnBrk="1" hangingPunct="1">
              <a:buFont typeface="Wingdings" panose="05000000000000000000" pitchFamily="2" charset="2"/>
              <a:buNone/>
            </a:pPr>
            <a:r>
              <a:rPr lang="en-US" altLang="zh-TW" sz="5800" b="1" u="sng">
                <a:solidFill>
                  <a:srgbClr val="0070C0"/>
                </a:solidFill>
                <a:latin typeface="標楷體" panose="03000509000000000000" pitchFamily="65" charset="-120"/>
                <a:ea typeface="標楷體" panose="03000509000000000000" pitchFamily="65" charset="-120"/>
              </a:rPr>
              <a:t>112</a:t>
            </a:r>
            <a:r>
              <a:rPr lang="zh-TW" altLang="en-US" sz="5800" b="1" u="sng">
                <a:solidFill>
                  <a:srgbClr val="0070C0"/>
                </a:solidFill>
                <a:latin typeface="標楷體" panose="03000509000000000000" pitchFamily="65" charset="-120"/>
                <a:ea typeface="標楷體" panose="03000509000000000000" pitchFamily="65" charset="-120"/>
              </a:rPr>
              <a:t>學年度損益報告</a:t>
            </a:r>
          </a:p>
        </p:txBody>
      </p:sp>
    </p:spTree>
  </p:cSld>
  <p:clrMapOvr>
    <a:masterClrMapping/>
  </p:clrMapOvr>
  <p:transition spd="slow">
    <p:randomBar dir="ver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圖片 4">
            <a:extLst>
              <a:ext uri="{FF2B5EF4-FFF2-40B4-BE49-F238E27FC236}">
                <a16:creationId xmlns:a16="http://schemas.microsoft.com/office/drawing/2014/main" id="{998937F6-9CED-4DC3-A794-CBFF726A3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363" y="42863"/>
            <a:ext cx="3343275"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圖片 4">
            <a:extLst>
              <a:ext uri="{FF2B5EF4-FFF2-40B4-BE49-F238E27FC236}">
                <a16:creationId xmlns:a16="http://schemas.microsoft.com/office/drawing/2014/main" id="{5A15C388-9BE7-4245-B9F0-F741F27C6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1219200"/>
            <a:ext cx="53721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942B5504-7B64-4FFC-A139-65292D54B88F}"/>
              </a:ext>
            </a:extLst>
          </p:cNvPr>
          <p:cNvSpPr>
            <a:spLocks noGrp="1"/>
          </p:cNvSpPr>
          <p:nvPr>
            <p:ph idx="1"/>
          </p:nvPr>
        </p:nvSpPr>
        <p:spPr>
          <a:xfrm>
            <a:off x="468313" y="1196975"/>
            <a:ext cx="8424862" cy="4351338"/>
          </a:xfrm>
        </p:spPr>
        <p:txBody>
          <a:bodyPr/>
          <a:lstStyle/>
          <a:p>
            <a:pPr algn="ctr" eaLnBrk="1" hangingPunct="1">
              <a:buFont typeface="Wingdings" panose="05000000000000000000" pitchFamily="2" charset="2"/>
              <a:buNone/>
            </a:pPr>
            <a:endParaRPr lang="en-US" altLang="zh-TW" dirty="0"/>
          </a:p>
          <a:p>
            <a:pPr algn="ctr" eaLnBrk="1" hangingPunct="1">
              <a:buFont typeface="Wingdings" panose="05000000000000000000" pitchFamily="2" charset="2"/>
              <a:buNone/>
            </a:pPr>
            <a:endParaRPr lang="en-US" altLang="zh-TW" dirty="0"/>
          </a:p>
          <a:p>
            <a:pPr algn="ctr" eaLnBrk="1" hangingPunct="1">
              <a:buFont typeface="Wingdings" panose="05000000000000000000" pitchFamily="2" charset="2"/>
              <a:buNone/>
            </a:pPr>
            <a:endParaRPr lang="en-US" altLang="zh-TW" dirty="0"/>
          </a:p>
          <a:p>
            <a:pPr algn="ctr" eaLnBrk="1" hangingPunct="1">
              <a:buFont typeface="Wingdings" panose="05000000000000000000" pitchFamily="2" charset="2"/>
              <a:buNone/>
            </a:pPr>
            <a:r>
              <a:rPr lang="en-US" altLang="zh-TW" sz="5800" b="1" u="sng" dirty="0">
                <a:solidFill>
                  <a:srgbClr val="0070C0"/>
                </a:solidFill>
                <a:latin typeface="標楷體" panose="03000509000000000000" pitchFamily="65" charset="-120"/>
                <a:ea typeface="標楷體" panose="03000509000000000000" pitchFamily="65" charset="-120"/>
              </a:rPr>
              <a:t>113</a:t>
            </a:r>
            <a:r>
              <a:rPr lang="zh-TW" altLang="en-US" sz="5800" b="1" u="sng" dirty="0">
                <a:solidFill>
                  <a:srgbClr val="0070C0"/>
                </a:solidFill>
                <a:latin typeface="標楷體" panose="03000509000000000000" pitchFamily="65" charset="-120"/>
                <a:ea typeface="標楷體" panose="03000509000000000000" pitchFamily="65" charset="-120"/>
              </a:rPr>
              <a:t>學年度預算報告</a:t>
            </a:r>
          </a:p>
        </p:txBody>
      </p:sp>
    </p:spTree>
  </p:cSld>
  <p:clrMapOvr>
    <a:masterClrMapping/>
  </p:clrMapOvr>
  <p:transition spd="slow">
    <p:randomBar dir="ver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圖片 2">
            <a:extLst>
              <a:ext uri="{FF2B5EF4-FFF2-40B4-BE49-F238E27FC236}">
                <a16:creationId xmlns:a16="http://schemas.microsoft.com/office/drawing/2014/main" id="{4C040E55-9D66-4236-96C8-50E35D243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188" y="96838"/>
            <a:ext cx="4619625" cy="671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內容版面配置區 2">
            <a:extLst>
              <a:ext uri="{FF2B5EF4-FFF2-40B4-BE49-F238E27FC236}">
                <a16:creationId xmlns:a16="http://schemas.microsoft.com/office/drawing/2014/main" id="{738B9E83-DBC4-4F89-8059-45F22AE99182}"/>
              </a:ext>
            </a:extLst>
          </p:cNvPr>
          <p:cNvSpPr>
            <a:spLocks noGrp="1"/>
          </p:cNvSpPr>
          <p:nvPr>
            <p:ph idx="1"/>
          </p:nvPr>
        </p:nvSpPr>
        <p:spPr>
          <a:xfrm>
            <a:off x="457200" y="2565400"/>
            <a:ext cx="8229600" cy="3565525"/>
          </a:xfrm>
        </p:spPr>
        <p:txBody>
          <a:bodyPr/>
          <a:lstStyle/>
          <a:p>
            <a:pPr marL="0" indent="0" eaLnBrk="1" hangingPunct="1">
              <a:buFont typeface="Wingdings" panose="05000000000000000000" pitchFamily="2" charset="2"/>
              <a:buNone/>
            </a:pPr>
            <a:r>
              <a:rPr lang="zh-TW" altLang="en-US" sz="8800">
                <a:latin typeface="標楷體" panose="03000509000000000000" pitchFamily="65" charset="-120"/>
                <a:ea typeface="標楷體" panose="03000509000000000000" pitchFamily="65" charset="-120"/>
              </a:rPr>
              <a:t>歡迎入股合作社</a:t>
            </a:r>
          </a:p>
        </p:txBody>
      </p:sp>
    </p:spTree>
  </p:cSld>
  <p:clrMapOvr>
    <a:masterClrMapping/>
  </p:clrMapOvr>
  <p:transition spd="slow">
    <p:randomBar dir="ver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標題 1">
            <a:extLst>
              <a:ext uri="{FF2B5EF4-FFF2-40B4-BE49-F238E27FC236}">
                <a16:creationId xmlns:a16="http://schemas.microsoft.com/office/drawing/2014/main" id="{36053C53-7084-4620-B0F6-95082965C8F0}"/>
              </a:ext>
            </a:extLst>
          </p:cNvPr>
          <p:cNvSpPr>
            <a:spLocks noGrp="1"/>
          </p:cNvSpPr>
          <p:nvPr>
            <p:ph type="title"/>
          </p:nvPr>
        </p:nvSpPr>
        <p:spPr>
          <a:xfrm>
            <a:off x="1047750" y="2825750"/>
            <a:ext cx="7543800" cy="914400"/>
          </a:xfrm>
        </p:spPr>
        <p:txBody>
          <a:bodyPr/>
          <a:lstStyle/>
          <a:p>
            <a:pPr algn="ctr" eaLnBrk="1" hangingPunct="1"/>
            <a:r>
              <a:rPr lang="zh-TW" altLang="en-US" sz="6000" b="1" dirty="0">
                <a:solidFill>
                  <a:srgbClr val="002060"/>
                </a:solidFill>
                <a:latin typeface="全字庫正楷體" panose="03000500000000000000" pitchFamily="66" charset="-120"/>
                <a:ea typeface="全字庫正楷體" panose="03000500000000000000" pitchFamily="66" charset="-120"/>
                <a:cs typeface="全字庫正楷體" panose="03000500000000000000" pitchFamily="66" charset="-120"/>
              </a:rPr>
              <a:t>臨 時 動 議</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矩形 1">
            <a:extLst>
              <a:ext uri="{FF2B5EF4-FFF2-40B4-BE49-F238E27FC236}">
                <a16:creationId xmlns:a16="http://schemas.microsoft.com/office/drawing/2014/main" id="{8C45E911-6FD6-4E27-9477-67D10180ECAD}"/>
              </a:ext>
            </a:extLst>
          </p:cNvPr>
          <p:cNvSpPr>
            <a:spLocks noChangeArrowheads="1"/>
          </p:cNvSpPr>
          <p:nvPr/>
        </p:nvSpPr>
        <p:spPr bwMode="auto">
          <a:xfrm>
            <a:off x="2597150" y="2801938"/>
            <a:ext cx="4552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ts val="135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1pPr>
            <a:lvl2pPr marL="742950" indent="-285750" defTabSz="685800">
              <a:spcBef>
                <a:spcPts val="9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2pPr>
            <a:lvl3pPr marL="1143000" indent="-228600" defTabSz="685800">
              <a:spcBef>
                <a:spcPts val="600"/>
              </a:spcBef>
              <a:buFont typeface="Arial" panose="020B0604020202020204" pitchFamily="34" charset="0"/>
              <a:buChar char="•"/>
              <a:defRPr sz="1300">
                <a:solidFill>
                  <a:schemeClr val="tx1"/>
                </a:solidFill>
                <a:latin typeface="微軟正黑體" panose="020B0604030504040204" pitchFamily="34" charset="-120"/>
                <a:ea typeface="微軟正黑體" panose="020B0604030504040204" pitchFamily="34" charset="-120"/>
              </a:defRPr>
            </a:lvl3pPr>
            <a:lvl4pPr marL="1600200" indent="-228600" defTabSz="685800">
              <a:spcBef>
                <a:spcPts val="450"/>
              </a:spcBef>
              <a:buFont typeface="Arial" panose="020B0604020202020204" pitchFamily="34" charset="0"/>
              <a:buChar char="•"/>
              <a:defRPr sz="1200">
                <a:solidFill>
                  <a:schemeClr val="tx1"/>
                </a:solidFill>
                <a:latin typeface="微軟正黑體" panose="020B0604030504040204" pitchFamily="34" charset="-120"/>
                <a:ea typeface="微軟正黑體" panose="020B0604030504040204" pitchFamily="34" charset="-120"/>
              </a:defRPr>
            </a:lvl4pPr>
            <a:lvl5pPr marL="2057400" indent="-228600" defTabSz="685800">
              <a:spcBef>
                <a:spcPts val="450"/>
              </a:spcBef>
              <a:buFont typeface="Arial" panose="020B0604020202020204" pitchFamily="34" charset="0"/>
              <a:buChar char="•"/>
              <a:defRPr sz="1200">
                <a:solidFill>
                  <a:schemeClr val="tx1"/>
                </a:solidFill>
                <a:latin typeface="微軟正黑體" panose="020B0604030504040204" pitchFamily="34" charset="-120"/>
                <a:ea typeface="微軟正黑體" panose="020B0604030504040204" pitchFamily="34" charset="-120"/>
              </a:defRPr>
            </a:lvl5pPr>
            <a:lvl6pPr marL="2514600" indent="-228600" defTabSz="685800" eaLnBrk="0" fontAlgn="base" hangingPunct="0">
              <a:spcBef>
                <a:spcPts val="450"/>
              </a:spcBef>
              <a:spcAft>
                <a:spcPct val="0"/>
              </a:spcAft>
              <a:buFont typeface="Arial" panose="020B0604020202020204" pitchFamily="34" charset="0"/>
              <a:buChar char="•"/>
              <a:defRPr sz="1200">
                <a:solidFill>
                  <a:schemeClr val="tx1"/>
                </a:solidFill>
                <a:latin typeface="微軟正黑體" panose="020B0604030504040204" pitchFamily="34" charset="-120"/>
                <a:ea typeface="微軟正黑體" panose="020B0604030504040204" pitchFamily="34" charset="-120"/>
              </a:defRPr>
            </a:lvl6pPr>
            <a:lvl7pPr marL="2971800" indent="-228600" defTabSz="685800" eaLnBrk="0" fontAlgn="base" hangingPunct="0">
              <a:spcBef>
                <a:spcPts val="450"/>
              </a:spcBef>
              <a:spcAft>
                <a:spcPct val="0"/>
              </a:spcAft>
              <a:buFont typeface="Arial" panose="020B0604020202020204" pitchFamily="34" charset="0"/>
              <a:buChar char="•"/>
              <a:defRPr sz="1200">
                <a:solidFill>
                  <a:schemeClr val="tx1"/>
                </a:solidFill>
                <a:latin typeface="微軟正黑體" panose="020B0604030504040204" pitchFamily="34" charset="-120"/>
                <a:ea typeface="微軟正黑體" panose="020B0604030504040204" pitchFamily="34" charset="-120"/>
              </a:defRPr>
            </a:lvl7pPr>
            <a:lvl8pPr marL="3429000" indent="-228600" defTabSz="685800" eaLnBrk="0" fontAlgn="base" hangingPunct="0">
              <a:spcBef>
                <a:spcPts val="450"/>
              </a:spcBef>
              <a:spcAft>
                <a:spcPct val="0"/>
              </a:spcAft>
              <a:buFont typeface="Arial" panose="020B0604020202020204" pitchFamily="34" charset="0"/>
              <a:buChar char="•"/>
              <a:defRPr sz="1200">
                <a:solidFill>
                  <a:schemeClr val="tx1"/>
                </a:solidFill>
                <a:latin typeface="微軟正黑體" panose="020B0604030504040204" pitchFamily="34" charset="-120"/>
                <a:ea typeface="微軟正黑體" panose="020B0604030504040204" pitchFamily="34" charset="-120"/>
              </a:defRPr>
            </a:lvl8pPr>
            <a:lvl9pPr marL="3886200" indent="-228600" defTabSz="685800" eaLnBrk="0" fontAlgn="base" hangingPunct="0">
              <a:spcBef>
                <a:spcPts val="450"/>
              </a:spcBef>
              <a:spcAft>
                <a:spcPct val="0"/>
              </a:spcAft>
              <a:buFont typeface="Arial" panose="020B0604020202020204" pitchFamily="34" charset="0"/>
              <a:buChar char="•"/>
              <a:defRPr sz="12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HK" altLang="zh-TW" sz="7200" b="1">
                <a:solidFill>
                  <a:srgbClr val="F3771A"/>
                </a:solidFill>
                <a:latin typeface="標楷體" panose="03000509000000000000" pitchFamily="65" charset="-120"/>
                <a:ea typeface="標楷體" panose="03000509000000000000" pitchFamily="65" charset="-120"/>
              </a:rPr>
              <a:t>慶生活動</a:t>
            </a:r>
            <a:endParaRPr lang="zh-TW" altLang="en-US" sz="7200" b="1">
              <a:solidFill>
                <a:srgbClr val="F3771A"/>
              </a:solidFill>
              <a:latin typeface="標楷體" panose="03000509000000000000" pitchFamily="65" charset="-120"/>
              <a:ea typeface="標楷體" panose="03000509000000000000" pitchFamily="65" charset="-120"/>
            </a:endParaRPr>
          </a:p>
        </p:txBody>
      </p:sp>
    </p:spTree>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標題 1">
            <a:extLst>
              <a:ext uri="{FF2B5EF4-FFF2-40B4-BE49-F238E27FC236}">
                <a16:creationId xmlns:a16="http://schemas.microsoft.com/office/drawing/2014/main" id="{DA58C564-ECDB-4717-A6CD-3399EE3E635F}"/>
              </a:ext>
            </a:extLst>
          </p:cNvPr>
          <p:cNvSpPr>
            <a:spLocks noGrp="1"/>
          </p:cNvSpPr>
          <p:nvPr>
            <p:ph type="title"/>
          </p:nvPr>
        </p:nvSpPr>
        <p:spPr>
          <a:xfrm>
            <a:off x="536575" y="1125538"/>
            <a:ext cx="7805738" cy="2495550"/>
          </a:xfrm>
        </p:spPr>
        <p:txBody>
          <a:bodyPr/>
          <a:lstStyle/>
          <a:p>
            <a:pPr eaLnBrk="1" hangingPunct="1"/>
            <a:r>
              <a:rPr lang="zh-TW" altLang="en-US" sz="6000" dirty="0">
                <a:solidFill>
                  <a:srgbClr val="002060"/>
                </a:solidFill>
                <a:ea typeface="文鼎疊圓體" panose="02010609010101010101" pitchFamily="49" charset="-120"/>
              </a:rPr>
              <a:t>           </a:t>
            </a:r>
            <a:r>
              <a:rPr lang="zh-TW" altLang="en-US" sz="6000" b="1" dirty="0">
                <a:solidFill>
                  <a:srgbClr val="002060"/>
                </a:solidFill>
                <a:latin typeface="全字庫正楷體" panose="03000500000000000000" pitchFamily="66" charset="-120"/>
                <a:ea typeface="全字庫正楷體" panose="03000500000000000000" pitchFamily="66" charset="-120"/>
                <a:cs typeface="全字庫正楷體" panose="03000500000000000000" pitchFamily="66" charset="-120"/>
              </a:rPr>
              <a:t>主 席 結 論</a:t>
            </a:r>
            <a:endParaRPr lang="zh-TW" altLang="en-US" b="1" dirty="0">
              <a:latin typeface="全字庫正楷體" panose="03000500000000000000" pitchFamily="66" charset="-120"/>
              <a:ea typeface="全字庫正楷體" panose="03000500000000000000" pitchFamily="66" charset="-120"/>
              <a:cs typeface="全字庫正楷體" panose="03000500000000000000" pitchFamily="66" charset="-120"/>
            </a:endParaRPr>
          </a:p>
        </p:txBody>
      </p:sp>
    </p:spTree>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a:extLst>
              <a:ext uri="{FF2B5EF4-FFF2-40B4-BE49-F238E27FC236}">
                <a16:creationId xmlns:a16="http://schemas.microsoft.com/office/drawing/2014/main" id="{C8BE2682-D16E-43DB-860C-2B58FC0EE6BF}"/>
              </a:ext>
            </a:extLst>
          </p:cNvPr>
          <p:cNvSpPr>
            <a:spLocks noGrp="1"/>
          </p:cNvSpPr>
          <p:nvPr>
            <p:ph type="title"/>
          </p:nvPr>
        </p:nvSpPr>
        <p:spPr>
          <a:xfrm>
            <a:off x="844550" y="2368550"/>
            <a:ext cx="7497763" cy="1689100"/>
          </a:xfrm>
        </p:spPr>
        <p:txBody>
          <a:bodyPr/>
          <a:lstStyle/>
          <a:p>
            <a:pPr eaLnBrk="1" hangingPunct="1"/>
            <a:r>
              <a:rPr lang="zh-TW" altLang="en-US" sz="6000" b="1" dirty="0">
                <a:solidFill>
                  <a:srgbClr val="002060"/>
                </a:solidFill>
                <a:ea typeface="文鼎疊圓體" panose="02010609010101010101" pitchFamily="49" charset="-120"/>
              </a:rPr>
              <a:t>            </a:t>
            </a:r>
            <a:r>
              <a:rPr lang="zh-TW" altLang="en-US" sz="6000" b="1" dirty="0">
                <a:solidFill>
                  <a:srgbClr val="002060"/>
                </a:solidFill>
                <a:latin typeface="標楷體" panose="03000509000000000000" pitchFamily="65" charset="-120"/>
                <a:ea typeface="標楷體" panose="03000509000000000000" pitchFamily="65" charset="-120"/>
              </a:rPr>
              <a:t>散   會</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Google Shape;136;p1">
            <a:extLst>
              <a:ext uri="{FF2B5EF4-FFF2-40B4-BE49-F238E27FC236}">
                <a16:creationId xmlns:a16="http://schemas.microsoft.com/office/drawing/2014/main" id="{1134DAF4-7475-4C63-930C-A32B178BEF7A}"/>
              </a:ext>
            </a:extLst>
          </p:cNvPr>
          <p:cNvSpPr txBox="1">
            <a:spLocks noGrp="1"/>
          </p:cNvSpPr>
          <p:nvPr>
            <p:ph type="ctrTitle"/>
          </p:nvPr>
        </p:nvSpPr>
        <p:spPr>
          <a:xfrm>
            <a:off x="1817688" y="1214438"/>
            <a:ext cx="5832475" cy="1101725"/>
          </a:xfrm>
        </p:spPr>
        <p:txBody>
          <a:bodyPr lIns="68569" tIns="34275" rIns="68569" bIns="34275">
            <a:noAutofit/>
          </a:bodyPr>
          <a:lstStyle/>
          <a:p>
            <a:pPr eaLnBrk="1" fontAlgn="auto" hangingPunct="1">
              <a:buClr>
                <a:srgbClr val="675A00"/>
              </a:buClr>
              <a:buSzPts val="6800"/>
              <a:defRPr/>
            </a:pPr>
            <a:r>
              <a:rPr lang="en-US" altLang="zh-TW" sz="5100" cap="small" dirty="0">
                <a:solidFill>
                  <a:srgbClr val="675A00"/>
                </a:solidFill>
                <a:latin typeface="DFKai-SB"/>
                <a:ea typeface="DFKai-SB"/>
                <a:cs typeface="DFKai-SB"/>
                <a:sym typeface="DFKai-SB"/>
              </a:rPr>
              <a:t>113</a:t>
            </a:r>
            <a:r>
              <a:rPr lang="zh-TW" altLang="en-US" sz="5100" cap="small" dirty="0">
                <a:solidFill>
                  <a:srgbClr val="675A00"/>
                </a:solidFill>
                <a:latin typeface="DFKai-SB"/>
                <a:ea typeface="DFKai-SB"/>
                <a:cs typeface="DFKai-SB"/>
                <a:sym typeface="DFKai-SB"/>
              </a:rPr>
              <a:t>年</a:t>
            </a:r>
            <a:r>
              <a:rPr lang="en-US" altLang="zh-TW" sz="5100" cap="small" dirty="0">
                <a:solidFill>
                  <a:srgbClr val="675A00"/>
                </a:solidFill>
                <a:latin typeface="DFKai-SB"/>
                <a:ea typeface="DFKai-SB"/>
                <a:cs typeface="DFKai-SB"/>
                <a:sym typeface="DFKai-SB"/>
              </a:rPr>
              <a:t>8-12</a:t>
            </a:r>
            <a:r>
              <a:rPr lang="zh-TW" altLang="en-US" sz="5100" cap="small" dirty="0">
                <a:solidFill>
                  <a:srgbClr val="675A00"/>
                </a:solidFill>
                <a:latin typeface="DFKai-SB"/>
                <a:ea typeface="DFKai-SB"/>
                <a:cs typeface="DFKai-SB"/>
                <a:sym typeface="DFKai-SB"/>
              </a:rPr>
              <a:t>月慶生會</a:t>
            </a:r>
            <a:endParaRPr sz="5100" cap="small" dirty="0">
              <a:solidFill>
                <a:srgbClr val="675A00"/>
              </a:solidFill>
              <a:latin typeface="DFKai-SB"/>
              <a:ea typeface="DFKai-SB"/>
              <a:cs typeface="DFKai-SB"/>
              <a:sym typeface="DFKai-SB"/>
            </a:endParaRPr>
          </a:p>
        </p:txBody>
      </p:sp>
      <p:pic>
        <p:nvPicPr>
          <p:cNvPr id="82947" name="Google Shape;137;p1" descr="C:\Users\user\AppData\Local\Microsoft\Windows\Temporary Internet Files\Content.IE5\UHYYTJ3U\Happy-Birthday-Greetings-Wishes[1].jpg">
            <a:extLst>
              <a:ext uri="{FF2B5EF4-FFF2-40B4-BE49-F238E27FC236}">
                <a16:creationId xmlns:a16="http://schemas.microsoft.com/office/drawing/2014/main" id="{C4F8C774-C528-4E80-8848-77E13F84980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2408238"/>
            <a:ext cx="4227512"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a:extLst>
              <a:ext uri="{FF2B5EF4-FFF2-40B4-BE49-F238E27FC236}">
                <a16:creationId xmlns:a16="http://schemas.microsoft.com/office/drawing/2014/main" id="{D07822A1-750A-4B46-AEF7-12330957515A}"/>
              </a:ext>
            </a:extLst>
          </p:cNvPr>
          <p:cNvSpPr>
            <a:spLocks noGrp="1"/>
          </p:cNvSpPr>
          <p:nvPr>
            <p:ph type="ctrTitle"/>
          </p:nvPr>
        </p:nvSpPr>
        <p:spPr>
          <a:xfrm>
            <a:off x="1076325" y="1177925"/>
            <a:ext cx="6858000" cy="509588"/>
          </a:xfrm>
        </p:spPr>
        <p:txBody>
          <a:bodyPr/>
          <a:lstStyle/>
          <a:p>
            <a:pPr eaLnBrk="1" hangingPunct="1"/>
            <a:r>
              <a:rPr lang="en-US" altLang="zh-TW" sz="2100">
                <a:latin typeface="標楷體" panose="03000509000000000000" pitchFamily="65" charset="-120"/>
                <a:ea typeface="標楷體" panose="03000509000000000000" pitchFamily="65" charset="-120"/>
              </a:rPr>
              <a:t>110</a:t>
            </a:r>
            <a:r>
              <a:rPr lang="zh-TW" altLang="en-US" sz="2100">
                <a:latin typeface="標楷體" panose="03000509000000000000" pitchFamily="65" charset="-120"/>
                <a:ea typeface="標楷體" panose="03000509000000000000" pitchFamily="65" charset="-120"/>
              </a:rPr>
              <a:t>年</a:t>
            </a:r>
            <a:r>
              <a:rPr lang="en-US" altLang="zh-TW" sz="2100">
                <a:latin typeface="標楷體" panose="03000509000000000000" pitchFamily="65" charset="-120"/>
                <a:ea typeface="標楷體" panose="03000509000000000000" pitchFamily="65" charset="-120"/>
              </a:rPr>
              <a:t>8</a:t>
            </a:r>
            <a:r>
              <a:rPr lang="zh-TW" altLang="en-US" sz="2100">
                <a:latin typeface="標楷體" panose="03000509000000000000" pitchFamily="65" charset="-120"/>
                <a:ea typeface="標楷體" panose="03000509000000000000" pitchFamily="65" charset="-120"/>
              </a:rPr>
              <a:t>至</a:t>
            </a:r>
            <a:r>
              <a:rPr lang="en-US" altLang="zh-TW" sz="2100">
                <a:latin typeface="標楷體" panose="03000509000000000000" pitchFamily="65" charset="-120"/>
                <a:ea typeface="標楷體" panose="03000509000000000000" pitchFamily="65" charset="-120"/>
              </a:rPr>
              <a:t>12</a:t>
            </a:r>
            <a:r>
              <a:rPr lang="zh-TW" altLang="en-US" sz="2100">
                <a:latin typeface="標楷體" panose="03000509000000000000" pitchFamily="65" charset="-120"/>
                <a:ea typeface="標楷體" panose="03000509000000000000" pitchFamily="65" charset="-120"/>
              </a:rPr>
              <a:t>月慶生活動壽星名單</a:t>
            </a:r>
          </a:p>
        </p:txBody>
      </p:sp>
      <p:pic>
        <p:nvPicPr>
          <p:cNvPr id="84995" name="圖片 3" descr="可愛卡通慶祝&lt;strong&gt;生日&lt;/strong&gt;廣告背景 廣告背景 清新 粉色背景圖片免費下載">
            <a:extLst>
              <a:ext uri="{FF2B5EF4-FFF2-40B4-BE49-F238E27FC236}">
                <a16:creationId xmlns:a16="http://schemas.microsoft.com/office/drawing/2014/main" id="{7D447AB3-F12C-4107-97C9-39FDA7A4C8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副標題 2">
            <a:extLst>
              <a:ext uri="{FF2B5EF4-FFF2-40B4-BE49-F238E27FC236}">
                <a16:creationId xmlns:a16="http://schemas.microsoft.com/office/drawing/2014/main" id="{7FA87336-B500-4C75-A086-4F2344F7BAAA}"/>
              </a:ext>
            </a:extLst>
          </p:cNvPr>
          <p:cNvSpPr>
            <a:spLocks noGrp="1"/>
          </p:cNvSpPr>
          <p:nvPr>
            <p:ph type="subTitle" idx="1"/>
          </p:nvPr>
        </p:nvSpPr>
        <p:spPr>
          <a:xfrm>
            <a:off x="467545" y="1052735"/>
            <a:ext cx="8285930" cy="5805265"/>
          </a:xfrm>
        </p:spPr>
        <p:txBody>
          <a:bodyPr rtlCol="0">
            <a:noAutofit/>
          </a:bodyPr>
          <a:lstStyle/>
          <a:p>
            <a:pPr eaLnBrk="1" fontAlgn="auto" hangingPunct="1">
              <a:lnSpc>
                <a:spcPct val="100000"/>
              </a:lnSpc>
              <a:spcBef>
                <a:spcPts val="450"/>
              </a:spcBef>
              <a:spcAft>
                <a:spcPts val="0"/>
              </a:spcAft>
              <a:defRPr/>
            </a:pPr>
            <a:r>
              <a:rPr lang="zh-TW" altLang="en-US" sz="2400" b="1" dirty="0">
                <a:solidFill>
                  <a:srgbClr val="FF0000"/>
                </a:solidFill>
                <a:latin typeface="標楷體" panose="03000509000000000000" pitchFamily="65" charset="-120"/>
                <a:ea typeface="標楷體" panose="03000509000000000000" pitchFamily="65" charset="-120"/>
              </a:rPr>
              <a:t>萬華國中</a:t>
            </a:r>
            <a:r>
              <a:rPr lang="en-US" altLang="zh-TW" sz="2400" b="1" dirty="0">
                <a:solidFill>
                  <a:srgbClr val="FF0000"/>
                </a:solidFill>
                <a:latin typeface="標楷體" panose="03000509000000000000" pitchFamily="65" charset="-120"/>
                <a:ea typeface="標楷體" panose="03000509000000000000" pitchFamily="65" charset="-120"/>
              </a:rPr>
              <a:t>113</a:t>
            </a:r>
            <a:r>
              <a:rPr lang="zh-TW" altLang="en-US" sz="2400" b="1" dirty="0">
                <a:solidFill>
                  <a:srgbClr val="FF0000"/>
                </a:solidFill>
                <a:latin typeface="標楷體" panose="03000509000000000000" pitchFamily="65" charset="-120"/>
                <a:ea typeface="標楷體" panose="03000509000000000000" pitchFamily="65" charset="-120"/>
              </a:rPr>
              <a:t>年第</a:t>
            </a:r>
            <a:r>
              <a:rPr lang="en-US" altLang="zh-TW" sz="2400" b="1" dirty="0">
                <a:solidFill>
                  <a:srgbClr val="FF0000"/>
                </a:solidFill>
                <a:latin typeface="標楷體" panose="03000509000000000000" pitchFamily="65" charset="-120"/>
                <a:ea typeface="標楷體" panose="03000509000000000000" pitchFamily="65" charset="-120"/>
              </a:rPr>
              <a:t>2</a:t>
            </a:r>
            <a:r>
              <a:rPr lang="zh-TW" altLang="en-US" sz="2400" b="1" dirty="0">
                <a:solidFill>
                  <a:srgbClr val="FF0000"/>
                </a:solidFill>
                <a:latin typeface="標楷體" panose="03000509000000000000" pitchFamily="65" charset="-120"/>
                <a:ea typeface="標楷體" panose="03000509000000000000" pitchFamily="65" charset="-120"/>
              </a:rPr>
              <a:t>次</a:t>
            </a:r>
            <a:r>
              <a:rPr lang="en-US" altLang="zh-TW" sz="2400" b="1" dirty="0">
                <a:solidFill>
                  <a:srgbClr val="FF0000"/>
                </a:solidFill>
                <a:latin typeface="標楷體" panose="03000509000000000000" pitchFamily="65" charset="-120"/>
                <a:ea typeface="標楷體" panose="03000509000000000000" pitchFamily="65" charset="-120"/>
              </a:rPr>
              <a:t>(8</a:t>
            </a:r>
            <a:r>
              <a:rPr lang="zh-TW" altLang="en-US" sz="2400" b="1" dirty="0">
                <a:solidFill>
                  <a:srgbClr val="FF0000"/>
                </a:solidFill>
                <a:latin typeface="標楷體" panose="03000509000000000000" pitchFamily="65" charset="-120"/>
                <a:ea typeface="標楷體" panose="03000509000000000000" pitchFamily="65" charset="-120"/>
              </a:rPr>
              <a:t>至</a:t>
            </a:r>
            <a:r>
              <a:rPr lang="en-US" altLang="zh-TW" sz="2400" b="1" dirty="0">
                <a:solidFill>
                  <a:srgbClr val="FF0000"/>
                </a:solidFill>
                <a:latin typeface="標楷體" panose="03000509000000000000" pitchFamily="65" charset="-120"/>
                <a:ea typeface="標楷體" panose="03000509000000000000" pitchFamily="65" charset="-120"/>
              </a:rPr>
              <a:t>12</a:t>
            </a:r>
            <a:r>
              <a:rPr lang="zh-TW" altLang="en-US" sz="2400" b="1" dirty="0">
                <a:solidFill>
                  <a:srgbClr val="FF0000"/>
                </a:solidFill>
                <a:latin typeface="標楷體" panose="03000509000000000000" pitchFamily="65" charset="-120"/>
                <a:ea typeface="標楷體" panose="03000509000000000000" pitchFamily="65" charset="-120"/>
              </a:rPr>
              <a:t>月</a:t>
            </a:r>
            <a:r>
              <a:rPr lang="en-US" altLang="zh-TW" sz="2400" b="1" dirty="0">
                <a:solidFill>
                  <a:srgbClr val="FF0000"/>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慶生活動壽星名單</a:t>
            </a:r>
            <a:endParaRPr lang="en-US" altLang="zh-TW" sz="2400" b="1" dirty="0">
              <a:solidFill>
                <a:srgbClr val="FF0000"/>
              </a:solidFill>
              <a:latin typeface="標楷體" panose="03000509000000000000" pitchFamily="65" charset="-120"/>
              <a:ea typeface="標楷體" panose="03000509000000000000" pitchFamily="65" charset="-120"/>
            </a:endParaRPr>
          </a:p>
          <a:p>
            <a:pPr algn="l" eaLnBrk="1" fontAlgn="auto" hangingPunct="1">
              <a:lnSpc>
                <a:spcPct val="100000"/>
              </a:lnSpc>
              <a:spcBef>
                <a:spcPts val="450"/>
              </a:spcBef>
              <a:spcAft>
                <a:spcPts val="0"/>
              </a:spcAft>
              <a:defRPr/>
            </a:pPr>
            <a:endParaRPr lang="en-US" altLang="zh-TW" b="1" dirty="0">
              <a:solidFill>
                <a:schemeClr val="tx2">
                  <a:lumMod val="50000"/>
                </a:schemeClr>
              </a:solidFill>
              <a:latin typeface="標楷體" panose="03000509000000000000" pitchFamily="65" charset="-120"/>
              <a:ea typeface="標楷體" panose="03000509000000000000" pitchFamily="65" charset="-120"/>
            </a:endParaRPr>
          </a:p>
          <a:p>
            <a:pPr algn="l" eaLnBrk="1" fontAlgn="auto" hangingPunct="1">
              <a:lnSpc>
                <a:spcPct val="100000"/>
              </a:lnSpc>
              <a:spcBef>
                <a:spcPts val="450"/>
              </a:spcBef>
              <a:spcAft>
                <a:spcPts val="0"/>
              </a:spcAft>
              <a:defRPr/>
            </a:pPr>
            <a:endParaRPr lang="en-US" altLang="zh-TW" sz="2200" b="1" dirty="0">
              <a:solidFill>
                <a:srgbClr val="0070C0"/>
              </a:solidFill>
              <a:latin typeface="標楷體" panose="03000509000000000000" pitchFamily="65" charset="-120"/>
              <a:ea typeface="標楷體" panose="03000509000000000000" pitchFamily="65" charset="-120"/>
            </a:endParaRPr>
          </a:p>
          <a:p>
            <a:pPr algn="l" eaLnBrk="1" fontAlgn="auto" hangingPunct="1">
              <a:lnSpc>
                <a:spcPct val="100000"/>
              </a:lnSpc>
              <a:spcBef>
                <a:spcPts val="450"/>
              </a:spcBef>
              <a:spcAft>
                <a:spcPts val="0"/>
              </a:spcAft>
              <a:defRPr/>
            </a:pPr>
            <a:r>
              <a:rPr lang="en-US" altLang="zh-TW" sz="2200" b="1" dirty="0">
                <a:solidFill>
                  <a:srgbClr val="0070C0"/>
                </a:solidFill>
                <a:latin typeface="標楷體" panose="03000509000000000000" pitchFamily="65" charset="-120"/>
                <a:ea typeface="標楷體" panose="03000509000000000000" pitchFamily="65" charset="-120"/>
              </a:rPr>
              <a:t>8</a:t>
            </a:r>
            <a:r>
              <a:rPr lang="zh-TW" altLang="en-US" sz="2200" b="1" dirty="0">
                <a:solidFill>
                  <a:srgbClr val="0070C0"/>
                </a:solidFill>
                <a:latin typeface="標楷體" panose="03000509000000000000" pitchFamily="65" charset="-120"/>
                <a:ea typeface="標楷體" panose="03000509000000000000" pitchFamily="65" charset="-120"/>
              </a:rPr>
              <a:t>月：</a:t>
            </a:r>
            <a:r>
              <a:rPr lang="en-US" altLang="zh-TW" sz="2200" b="1" dirty="0">
                <a:solidFill>
                  <a:srgbClr val="0070C0"/>
                </a:solidFill>
                <a:latin typeface="標楷體" panose="03000509000000000000" pitchFamily="65" charset="-120"/>
                <a:ea typeface="標楷體" panose="03000509000000000000" pitchFamily="65" charset="-120"/>
              </a:rPr>
              <a:t>(12</a:t>
            </a:r>
            <a:r>
              <a:rPr lang="zh-TW" altLang="en-US" sz="2200" b="1" dirty="0">
                <a:solidFill>
                  <a:srgbClr val="0070C0"/>
                </a:solidFill>
                <a:latin typeface="標楷體" panose="03000509000000000000" pitchFamily="65" charset="-120"/>
                <a:ea typeface="標楷體" panose="03000509000000000000" pitchFamily="65" charset="-120"/>
              </a:rPr>
              <a:t>人</a:t>
            </a:r>
            <a:r>
              <a:rPr lang="en-US" altLang="zh-TW" sz="2200" b="1" dirty="0">
                <a:solidFill>
                  <a:srgbClr val="0070C0"/>
                </a:solidFill>
                <a:latin typeface="標楷體" panose="03000509000000000000" pitchFamily="65" charset="-120"/>
                <a:ea typeface="標楷體" panose="03000509000000000000" pitchFamily="65" charset="-120"/>
              </a:rPr>
              <a:t>)</a:t>
            </a:r>
          </a:p>
          <a:p>
            <a:pPr algn="l" eaLnBrk="1" fontAlgn="auto" hangingPunct="1">
              <a:lnSpc>
                <a:spcPct val="100000"/>
              </a:lnSpc>
              <a:spcBef>
                <a:spcPts val="450"/>
              </a:spcBef>
              <a:spcAft>
                <a:spcPts val="0"/>
              </a:spcAft>
              <a:defRPr/>
            </a:pPr>
            <a:r>
              <a:rPr lang="zh-TW" altLang="en-US" sz="2200" b="1" dirty="0">
                <a:solidFill>
                  <a:srgbClr val="0070C0"/>
                </a:solidFill>
                <a:latin typeface="標楷體" panose="03000509000000000000" pitchFamily="65" charset="-120"/>
                <a:ea typeface="標楷體" panose="03000509000000000000" pitchFamily="65" charset="-120"/>
              </a:rPr>
              <a:t>陳玉燕、鄭  芯、陳又綾、陳慧美、楊蕙昀、陳秀蘭、呂易哲、</a:t>
            </a:r>
            <a:endParaRPr lang="en-US" altLang="zh-TW" sz="2200" b="1" dirty="0">
              <a:solidFill>
                <a:srgbClr val="0070C0"/>
              </a:solidFill>
              <a:latin typeface="標楷體" panose="03000509000000000000" pitchFamily="65" charset="-120"/>
              <a:ea typeface="標楷體" panose="03000509000000000000" pitchFamily="65" charset="-120"/>
            </a:endParaRPr>
          </a:p>
          <a:p>
            <a:pPr algn="l" eaLnBrk="1" fontAlgn="auto" hangingPunct="1">
              <a:lnSpc>
                <a:spcPct val="100000"/>
              </a:lnSpc>
              <a:spcBef>
                <a:spcPts val="450"/>
              </a:spcBef>
              <a:spcAft>
                <a:spcPts val="0"/>
              </a:spcAft>
              <a:defRPr/>
            </a:pPr>
            <a:r>
              <a:rPr lang="zh-TW" altLang="en-US" sz="2200" b="1" dirty="0">
                <a:solidFill>
                  <a:srgbClr val="0070C0"/>
                </a:solidFill>
                <a:latin typeface="標楷體" panose="03000509000000000000" pitchFamily="65" charset="-120"/>
                <a:ea typeface="標楷體" panose="03000509000000000000" pitchFamily="65" charset="-120"/>
              </a:rPr>
              <a:t>游松霖、譚秋梅、陳宇楠、陳建華、羅喬憶。</a:t>
            </a:r>
          </a:p>
          <a:p>
            <a:pPr algn="l" eaLnBrk="1" fontAlgn="auto" hangingPunct="1">
              <a:lnSpc>
                <a:spcPct val="100000"/>
              </a:lnSpc>
              <a:spcBef>
                <a:spcPts val="450"/>
              </a:spcBef>
              <a:spcAft>
                <a:spcPts val="0"/>
              </a:spcAft>
              <a:defRPr/>
            </a:pPr>
            <a:r>
              <a:rPr lang="en-US" altLang="zh-TW" sz="2200" b="1" dirty="0">
                <a:solidFill>
                  <a:srgbClr val="0070C0"/>
                </a:solidFill>
                <a:latin typeface="標楷體" panose="03000509000000000000" pitchFamily="65" charset="-120"/>
                <a:ea typeface="標楷體" panose="03000509000000000000" pitchFamily="65" charset="-120"/>
              </a:rPr>
              <a:t>9</a:t>
            </a:r>
            <a:r>
              <a:rPr lang="zh-TW" altLang="en-US" sz="2200" b="1" dirty="0">
                <a:solidFill>
                  <a:srgbClr val="0070C0"/>
                </a:solidFill>
                <a:latin typeface="標楷體" panose="03000509000000000000" pitchFamily="65" charset="-120"/>
                <a:ea typeface="標楷體" panose="03000509000000000000" pitchFamily="65" charset="-120"/>
              </a:rPr>
              <a:t>月：</a:t>
            </a:r>
            <a:r>
              <a:rPr lang="en-US" altLang="zh-TW" sz="2200" b="1" dirty="0">
                <a:solidFill>
                  <a:srgbClr val="0070C0"/>
                </a:solidFill>
                <a:latin typeface="標楷體" panose="03000509000000000000" pitchFamily="65" charset="-120"/>
                <a:ea typeface="標楷體" panose="03000509000000000000" pitchFamily="65" charset="-120"/>
              </a:rPr>
              <a:t>(7</a:t>
            </a:r>
            <a:r>
              <a:rPr lang="zh-TW" altLang="en-US" sz="2200" b="1" dirty="0">
                <a:solidFill>
                  <a:srgbClr val="0070C0"/>
                </a:solidFill>
                <a:latin typeface="標楷體" panose="03000509000000000000" pitchFamily="65" charset="-120"/>
                <a:ea typeface="標楷體" panose="03000509000000000000" pitchFamily="65" charset="-120"/>
              </a:rPr>
              <a:t>人</a:t>
            </a:r>
            <a:r>
              <a:rPr lang="en-US" altLang="zh-TW" sz="2200" b="1" dirty="0">
                <a:solidFill>
                  <a:srgbClr val="0070C0"/>
                </a:solidFill>
                <a:latin typeface="標楷體" panose="03000509000000000000" pitchFamily="65" charset="-120"/>
                <a:ea typeface="標楷體" panose="03000509000000000000" pitchFamily="65" charset="-120"/>
              </a:rPr>
              <a:t>)</a:t>
            </a:r>
          </a:p>
          <a:p>
            <a:pPr algn="l" eaLnBrk="1" fontAlgn="auto" hangingPunct="1">
              <a:lnSpc>
                <a:spcPct val="100000"/>
              </a:lnSpc>
              <a:spcBef>
                <a:spcPts val="450"/>
              </a:spcBef>
              <a:spcAft>
                <a:spcPts val="0"/>
              </a:spcAft>
              <a:defRPr/>
            </a:pPr>
            <a:r>
              <a:rPr lang="zh-TW" altLang="en-US" sz="2200" b="1" dirty="0">
                <a:solidFill>
                  <a:srgbClr val="0070C0"/>
                </a:solidFill>
                <a:latin typeface="標楷體" panose="03000509000000000000" pitchFamily="65" charset="-120"/>
                <a:ea typeface="標楷體" panose="03000509000000000000" pitchFamily="65" charset="-120"/>
              </a:rPr>
              <a:t>林怡妤、連婉珍、黃昱綺、曾宜華、楊幸蓉、蔡啟田、吳孟儒</a:t>
            </a:r>
          </a:p>
          <a:p>
            <a:pPr algn="l" eaLnBrk="1" fontAlgn="auto" hangingPunct="1">
              <a:lnSpc>
                <a:spcPct val="100000"/>
              </a:lnSpc>
              <a:spcBef>
                <a:spcPts val="450"/>
              </a:spcBef>
              <a:spcAft>
                <a:spcPts val="0"/>
              </a:spcAft>
              <a:defRPr/>
            </a:pPr>
            <a:r>
              <a:rPr lang="en-US" altLang="zh-TW" sz="2200" b="1" dirty="0">
                <a:solidFill>
                  <a:srgbClr val="0070C0"/>
                </a:solidFill>
                <a:latin typeface="標楷體" panose="03000509000000000000" pitchFamily="65" charset="-120"/>
                <a:ea typeface="標楷體" panose="03000509000000000000" pitchFamily="65" charset="-120"/>
              </a:rPr>
              <a:t>10</a:t>
            </a:r>
            <a:r>
              <a:rPr lang="zh-TW" altLang="en-US" sz="2200" b="1" dirty="0">
                <a:solidFill>
                  <a:srgbClr val="0070C0"/>
                </a:solidFill>
                <a:latin typeface="標楷體" panose="03000509000000000000" pitchFamily="65" charset="-120"/>
                <a:ea typeface="標楷體" panose="03000509000000000000" pitchFamily="65" charset="-120"/>
              </a:rPr>
              <a:t>月：</a:t>
            </a:r>
            <a:r>
              <a:rPr lang="en-US" altLang="zh-TW" sz="2200" b="1" dirty="0">
                <a:solidFill>
                  <a:srgbClr val="0070C0"/>
                </a:solidFill>
                <a:latin typeface="標楷體" panose="03000509000000000000" pitchFamily="65" charset="-120"/>
                <a:ea typeface="標楷體" panose="03000509000000000000" pitchFamily="65" charset="-120"/>
              </a:rPr>
              <a:t>(7</a:t>
            </a:r>
            <a:r>
              <a:rPr lang="zh-TW" altLang="en-US" sz="2200" b="1" dirty="0">
                <a:solidFill>
                  <a:srgbClr val="0070C0"/>
                </a:solidFill>
                <a:latin typeface="標楷體" panose="03000509000000000000" pitchFamily="65" charset="-120"/>
                <a:ea typeface="標楷體" panose="03000509000000000000" pitchFamily="65" charset="-120"/>
              </a:rPr>
              <a:t>人</a:t>
            </a:r>
            <a:r>
              <a:rPr lang="en-US" altLang="zh-TW" sz="2200" b="1" dirty="0">
                <a:solidFill>
                  <a:srgbClr val="0070C0"/>
                </a:solidFill>
                <a:latin typeface="標楷體" panose="03000509000000000000" pitchFamily="65" charset="-120"/>
                <a:ea typeface="標楷體" panose="03000509000000000000" pitchFamily="65" charset="-120"/>
              </a:rPr>
              <a:t>)</a:t>
            </a:r>
          </a:p>
          <a:p>
            <a:pPr algn="l" eaLnBrk="1" fontAlgn="auto" hangingPunct="1">
              <a:lnSpc>
                <a:spcPct val="100000"/>
              </a:lnSpc>
              <a:spcBef>
                <a:spcPts val="450"/>
              </a:spcBef>
              <a:spcAft>
                <a:spcPts val="0"/>
              </a:spcAft>
              <a:defRPr/>
            </a:pPr>
            <a:r>
              <a:rPr lang="zh-TW" altLang="en-US" sz="2200" b="1" dirty="0">
                <a:solidFill>
                  <a:srgbClr val="0070C0"/>
                </a:solidFill>
                <a:latin typeface="標楷體" panose="03000509000000000000" pitchFamily="65" charset="-120"/>
                <a:ea typeface="標楷體" panose="03000509000000000000" pitchFamily="65" charset="-120"/>
              </a:rPr>
              <a:t>張珊珊、陳幸均、宋振睿、陳美君、郭雅靜、周秀怡、黃碧琴</a:t>
            </a:r>
          </a:p>
          <a:p>
            <a:pPr eaLnBrk="1" fontAlgn="auto" hangingPunct="1">
              <a:spcAft>
                <a:spcPts val="0"/>
              </a:spcAft>
              <a:defRPr/>
            </a:pPr>
            <a:endParaRPr lang="zh-TW" altLang="en-US" sz="13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a:extLst>
              <a:ext uri="{FF2B5EF4-FFF2-40B4-BE49-F238E27FC236}">
                <a16:creationId xmlns:a16="http://schemas.microsoft.com/office/drawing/2014/main" id="{D07822A1-750A-4B46-AEF7-12330957515A}"/>
              </a:ext>
            </a:extLst>
          </p:cNvPr>
          <p:cNvSpPr>
            <a:spLocks noGrp="1"/>
          </p:cNvSpPr>
          <p:nvPr>
            <p:ph type="ctrTitle"/>
          </p:nvPr>
        </p:nvSpPr>
        <p:spPr>
          <a:xfrm>
            <a:off x="1076325" y="1177925"/>
            <a:ext cx="6858000" cy="509588"/>
          </a:xfrm>
        </p:spPr>
        <p:txBody>
          <a:bodyPr/>
          <a:lstStyle/>
          <a:p>
            <a:pPr eaLnBrk="1" hangingPunct="1"/>
            <a:r>
              <a:rPr lang="en-US" altLang="zh-TW" sz="2100">
                <a:latin typeface="標楷體" panose="03000509000000000000" pitchFamily="65" charset="-120"/>
                <a:ea typeface="標楷體" panose="03000509000000000000" pitchFamily="65" charset="-120"/>
              </a:rPr>
              <a:t>110</a:t>
            </a:r>
            <a:r>
              <a:rPr lang="zh-TW" altLang="en-US" sz="2100">
                <a:latin typeface="標楷體" panose="03000509000000000000" pitchFamily="65" charset="-120"/>
                <a:ea typeface="標楷體" panose="03000509000000000000" pitchFamily="65" charset="-120"/>
              </a:rPr>
              <a:t>年</a:t>
            </a:r>
            <a:r>
              <a:rPr lang="en-US" altLang="zh-TW" sz="2100">
                <a:latin typeface="標楷體" panose="03000509000000000000" pitchFamily="65" charset="-120"/>
                <a:ea typeface="標楷體" panose="03000509000000000000" pitchFamily="65" charset="-120"/>
              </a:rPr>
              <a:t>8</a:t>
            </a:r>
            <a:r>
              <a:rPr lang="zh-TW" altLang="en-US" sz="2100">
                <a:latin typeface="標楷體" panose="03000509000000000000" pitchFamily="65" charset="-120"/>
                <a:ea typeface="標楷體" panose="03000509000000000000" pitchFamily="65" charset="-120"/>
              </a:rPr>
              <a:t>至</a:t>
            </a:r>
            <a:r>
              <a:rPr lang="en-US" altLang="zh-TW" sz="2100">
                <a:latin typeface="標楷體" panose="03000509000000000000" pitchFamily="65" charset="-120"/>
                <a:ea typeface="標楷體" panose="03000509000000000000" pitchFamily="65" charset="-120"/>
              </a:rPr>
              <a:t>12</a:t>
            </a:r>
            <a:r>
              <a:rPr lang="zh-TW" altLang="en-US" sz="2100">
                <a:latin typeface="標楷體" panose="03000509000000000000" pitchFamily="65" charset="-120"/>
                <a:ea typeface="標楷體" panose="03000509000000000000" pitchFamily="65" charset="-120"/>
              </a:rPr>
              <a:t>月慶生活動壽星名單</a:t>
            </a:r>
          </a:p>
        </p:txBody>
      </p:sp>
      <p:pic>
        <p:nvPicPr>
          <p:cNvPr id="84995" name="圖片 3" descr="可愛卡通慶祝&lt;strong&gt;生日&lt;/strong&gt;廣告背景 廣告背景 清新 粉色背景圖片免費下載">
            <a:extLst>
              <a:ext uri="{FF2B5EF4-FFF2-40B4-BE49-F238E27FC236}">
                <a16:creationId xmlns:a16="http://schemas.microsoft.com/office/drawing/2014/main" id="{7D447AB3-F12C-4107-97C9-39FDA7A4C8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964487" cy="640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副標題 2">
            <a:extLst>
              <a:ext uri="{FF2B5EF4-FFF2-40B4-BE49-F238E27FC236}">
                <a16:creationId xmlns:a16="http://schemas.microsoft.com/office/drawing/2014/main" id="{7FA87336-B500-4C75-A086-4F2344F7BAAA}"/>
              </a:ext>
            </a:extLst>
          </p:cNvPr>
          <p:cNvSpPr>
            <a:spLocks noGrp="1"/>
          </p:cNvSpPr>
          <p:nvPr>
            <p:ph type="subTitle" idx="1"/>
          </p:nvPr>
        </p:nvSpPr>
        <p:spPr>
          <a:xfrm>
            <a:off x="390525" y="908720"/>
            <a:ext cx="8491538" cy="5472607"/>
          </a:xfrm>
        </p:spPr>
        <p:txBody>
          <a:bodyPr rtlCol="0">
            <a:noAutofit/>
          </a:bodyPr>
          <a:lstStyle/>
          <a:p>
            <a:pPr eaLnBrk="1" fontAlgn="auto" hangingPunct="1">
              <a:lnSpc>
                <a:spcPct val="100000"/>
              </a:lnSpc>
              <a:spcBef>
                <a:spcPts val="450"/>
              </a:spcBef>
              <a:spcAft>
                <a:spcPts val="0"/>
              </a:spcAft>
              <a:defRPr/>
            </a:pPr>
            <a:endParaRPr lang="en-US" altLang="zh-TW" sz="2000" b="1" dirty="0">
              <a:latin typeface="標楷體" panose="03000509000000000000" pitchFamily="65" charset="-120"/>
              <a:ea typeface="標楷體" panose="03000509000000000000" pitchFamily="65" charset="-120"/>
            </a:endParaRPr>
          </a:p>
          <a:p>
            <a:pPr eaLnBrk="1" fontAlgn="auto" hangingPunct="1">
              <a:lnSpc>
                <a:spcPct val="100000"/>
              </a:lnSpc>
              <a:spcBef>
                <a:spcPts val="450"/>
              </a:spcBef>
              <a:spcAft>
                <a:spcPts val="0"/>
              </a:spcAft>
              <a:defRPr/>
            </a:pPr>
            <a:r>
              <a:rPr lang="zh-TW" altLang="en-US" sz="2400" b="1" dirty="0">
                <a:solidFill>
                  <a:srgbClr val="FF0000"/>
                </a:solidFill>
                <a:latin typeface="標楷體" panose="03000509000000000000" pitchFamily="65" charset="-120"/>
                <a:ea typeface="標楷體" panose="03000509000000000000" pitchFamily="65" charset="-120"/>
              </a:rPr>
              <a:t>萬華國中</a:t>
            </a:r>
            <a:r>
              <a:rPr lang="en-US" altLang="zh-TW" sz="2400" b="1" dirty="0">
                <a:solidFill>
                  <a:srgbClr val="FF0000"/>
                </a:solidFill>
                <a:latin typeface="標楷體" panose="03000509000000000000" pitchFamily="65" charset="-120"/>
                <a:ea typeface="標楷體" panose="03000509000000000000" pitchFamily="65" charset="-120"/>
              </a:rPr>
              <a:t>113</a:t>
            </a:r>
            <a:r>
              <a:rPr lang="zh-TW" altLang="en-US" sz="2400" b="1" dirty="0">
                <a:solidFill>
                  <a:srgbClr val="FF0000"/>
                </a:solidFill>
                <a:latin typeface="標楷體" panose="03000509000000000000" pitchFamily="65" charset="-120"/>
                <a:ea typeface="標楷體" panose="03000509000000000000" pitchFamily="65" charset="-120"/>
              </a:rPr>
              <a:t>年第</a:t>
            </a:r>
            <a:r>
              <a:rPr lang="en-US" altLang="zh-TW" sz="2400" b="1" dirty="0">
                <a:solidFill>
                  <a:srgbClr val="FF0000"/>
                </a:solidFill>
                <a:latin typeface="標楷體" panose="03000509000000000000" pitchFamily="65" charset="-120"/>
                <a:ea typeface="標楷體" panose="03000509000000000000" pitchFamily="65" charset="-120"/>
              </a:rPr>
              <a:t>2</a:t>
            </a:r>
            <a:r>
              <a:rPr lang="zh-TW" altLang="en-US" sz="2400" b="1" dirty="0">
                <a:solidFill>
                  <a:srgbClr val="FF0000"/>
                </a:solidFill>
                <a:latin typeface="標楷體" panose="03000509000000000000" pitchFamily="65" charset="-120"/>
                <a:ea typeface="標楷體" panose="03000509000000000000" pitchFamily="65" charset="-120"/>
              </a:rPr>
              <a:t>次</a:t>
            </a:r>
            <a:r>
              <a:rPr lang="en-US" altLang="zh-TW" sz="2400" b="1" dirty="0">
                <a:solidFill>
                  <a:srgbClr val="FF0000"/>
                </a:solidFill>
                <a:latin typeface="標楷體" panose="03000509000000000000" pitchFamily="65" charset="-120"/>
                <a:ea typeface="標楷體" panose="03000509000000000000" pitchFamily="65" charset="-120"/>
              </a:rPr>
              <a:t>(8</a:t>
            </a:r>
            <a:r>
              <a:rPr lang="zh-TW" altLang="en-US" sz="2400" b="1" dirty="0">
                <a:solidFill>
                  <a:srgbClr val="FF0000"/>
                </a:solidFill>
                <a:latin typeface="標楷體" panose="03000509000000000000" pitchFamily="65" charset="-120"/>
                <a:ea typeface="標楷體" panose="03000509000000000000" pitchFamily="65" charset="-120"/>
              </a:rPr>
              <a:t>至</a:t>
            </a:r>
            <a:r>
              <a:rPr lang="en-US" altLang="zh-TW" sz="2400" b="1" dirty="0">
                <a:solidFill>
                  <a:srgbClr val="FF0000"/>
                </a:solidFill>
                <a:latin typeface="標楷體" panose="03000509000000000000" pitchFamily="65" charset="-120"/>
                <a:ea typeface="標楷體" panose="03000509000000000000" pitchFamily="65" charset="-120"/>
              </a:rPr>
              <a:t>12</a:t>
            </a:r>
            <a:r>
              <a:rPr lang="zh-TW" altLang="en-US" sz="2400" b="1" dirty="0">
                <a:solidFill>
                  <a:srgbClr val="FF0000"/>
                </a:solidFill>
                <a:latin typeface="標楷體" panose="03000509000000000000" pitchFamily="65" charset="-120"/>
                <a:ea typeface="標楷體" panose="03000509000000000000" pitchFamily="65" charset="-120"/>
              </a:rPr>
              <a:t>月</a:t>
            </a:r>
            <a:r>
              <a:rPr lang="en-US" altLang="zh-TW" sz="2400" b="1" dirty="0">
                <a:solidFill>
                  <a:srgbClr val="FF0000"/>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慶生活動壽星名單</a:t>
            </a:r>
            <a:endParaRPr lang="en-US" altLang="zh-TW" sz="2400" b="1" dirty="0">
              <a:solidFill>
                <a:srgbClr val="FF0000"/>
              </a:solidFill>
              <a:latin typeface="標楷體" panose="03000509000000000000" pitchFamily="65" charset="-120"/>
              <a:ea typeface="標楷體" panose="03000509000000000000" pitchFamily="65" charset="-120"/>
            </a:endParaRPr>
          </a:p>
          <a:p>
            <a:pPr algn="l" eaLnBrk="1" fontAlgn="auto" hangingPunct="1">
              <a:lnSpc>
                <a:spcPct val="100000"/>
              </a:lnSpc>
              <a:spcBef>
                <a:spcPts val="450"/>
              </a:spcBef>
              <a:spcAft>
                <a:spcPts val="0"/>
              </a:spcAft>
              <a:defRPr/>
            </a:pPr>
            <a:endParaRPr lang="en-US" altLang="zh-TW" sz="2400" b="1" dirty="0">
              <a:solidFill>
                <a:srgbClr val="0070C0"/>
              </a:solidFill>
              <a:latin typeface="標楷體" panose="03000509000000000000" pitchFamily="65" charset="-120"/>
              <a:ea typeface="標楷體" panose="03000509000000000000" pitchFamily="65" charset="-120"/>
            </a:endParaRPr>
          </a:p>
          <a:p>
            <a:pPr algn="l" eaLnBrk="1" fontAlgn="auto" hangingPunct="1">
              <a:lnSpc>
                <a:spcPct val="100000"/>
              </a:lnSpc>
              <a:spcBef>
                <a:spcPts val="450"/>
              </a:spcBef>
              <a:spcAft>
                <a:spcPts val="0"/>
              </a:spcAft>
              <a:defRPr/>
            </a:pPr>
            <a:r>
              <a:rPr lang="en-US" altLang="zh-TW" sz="2400" b="1" dirty="0">
                <a:solidFill>
                  <a:srgbClr val="0070C0"/>
                </a:solidFill>
                <a:latin typeface="標楷體" panose="03000509000000000000" pitchFamily="65" charset="-120"/>
                <a:ea typeface="標楷體" panose="03000509000000000000" pitchFamily="65" charset="-120"/>
              </a:rPr>
              <a:t>11</a:t>
            </a:r>
            <a:r>
              <a:rPr lang="zh-TW" altLang="en-US" sz="2400" b="1" dirty="0">
                <a:solidFill>
                  <a:srgbClr val="0070C0"/>
                </a:solidFill>
                <a:latin typeface="標楷體" panose="03000509000000000000" pitchFamily="65" charset="-120"/>
                <a:ea typeface="標楷體" panose="03000509000000000000" pitchFamily="65" charset="-120"/>
              </a:rPr>
              <a:t>月：</a:t>
            </a:r>
            <a:r>
              <a:rPr lang="en-US" altLang="zh-TW" sz="2400" b="1" dirty="0">
                <a:solidFill>
                  <a:srgbClr val="0070C0"/>
                </a:solidFill>
                <a:latin typeface="標楷體" panose="03000509000000000000" pitchFamily="65" charset="-120"/>
                <a:ea typeface="標楷體" panose="03000509000000000000" pitchFamily="65" charset="-120"/>
              </a:rPr>
              <a:t>(13</a:t>
            </a:r>
            <a:r>
              <a:rPr lang="zh-TW" altLang="en-US" sz="2400" b="1" dirty="0">
                <a:solidFill>
                  <a:srgbClr val="0070C0"/>
                </a:solidFill>
                <a:latin typeface="標楷體" panose="03000509000000000000" pitchFamily="65" charset="-120"/>
                <a:ea typeface="標楷體" panose="03000509000000000000" pitchFamily="65" charset="-120"/>
              </a:rPr>
              <a:t>人</a:t>
            </a:r>
            <a:r>
              <a:rPr lang="en-US" altLang="zh-TW" sz="2400" b="1" dirty="0">
                <a:solidFill>
                  <a:srgbClr val="0070C0"/>
                </a:solidFill>
                <a:latin typeface="標楷體" panose="03000509000000000000" pitchFamily="65" charset="-120"/>
                <a:ea typeface="標楷體" panose="03000509000000000000" pitchFamily="65" charset="-120"/>
              </a:rPr>
              <a:t>)</a:t>
            </a:r>
          </a:p>
          <a:p>
            <a:pPr algn="l" eaLnBrk="1" fontAlgn="auto" hangingPunct="1">
              <a:lnSpc>
                <a:spcPct val="100000"/>
              </a:lnSpc>
              <a:spcBef>
                <a:spcPts val="450"/>
              </a:spcBef>
              <a:spcAft>
                <a:spcPts val="0"/>
              </a:spcAft>
              <a:defRPr/>
            </a:pPr>
            <a:r>
              <a:rPr lang="zh-TW" altLang="en-US" sz="2400" b="1" dirty="0">
                <a:solidFill>
                  <a:srgbClr val="0070C0"/>
                </a:solidFill>
                <a:latin typeface="標楷體" panose="03000509000000000000" pitchFamily="65" charset="-120"/>
                <a:ea typeface="標楷體" panose="03000509000000000000" pitchFamily="65" charset="-120"/>
              </a:rPr>
              <a:t>郭家棋、陳姿伶、洪志成、林永章、薛淑珠、鄭美玲、林香鑾、劉益秀、陳惠美、劉志強、廖秀蓁、李安琦、郭瑋淋。</a:t>
            </a:r>
          </a:p>
          <a:p>
            <a:pPr algn="l" eaLnBrk="1" fontAlgn="auto" hangingPunct="1">
              <a:lnSpc>
                <a:spcPct val="100000"/>
              </a:lnSpc>
              <a:spcBef>
                <a:spcPts val="450"/>
              </a:spcBef>
              <a:spcAft>
                <a:spcPts val="0"/>
              </a:spcAft>
              <a:defRPr/>
            </a:pPr>
            <a:r>
              <a:rPr lang="en-US" altLang="zh-TW" sz="2400" b="1" dirty="0">
                <a:solidFill>
                  <a:srgbClr val="0070C0"/>
                </a:solidFill>
                <a:latin typeface="標楷體" panose="03000509000000000000" pitchFamily="65" charset="-120"/>
                <a:ea typeface="標楷體" panose="03000509000000000000" pitchFamily="65" charset="-120"/>
              </a:rPr>
              <a:t>12</a:t>
            </a:r>
            <a:r>
              <a:rPr lang="zh-TW" altLang="en-US" sz="2400" b="1" dirty="0">
                <a:solidFill>
                  <a:srgbClr val="0070C0"/>
                </a:solidFill>
                <a:latin typeface="標楷體" panose="03000509000000000000" pitchFamily="65" charset="-120"/>
                <a:ea typeface="標楷體" panose="03000509000000000000" pitchFamily="65" charset="-120"/>
              </a:rPr>
              <a:t>月：</a:t>
            </a:r>
            <a:r>
              <a:rPr lang="en-US" altLang="zh-TW" sz="2400" b="1" dirty="0">
                <a:solidFill>
                  <a:srgbClr val="0070C0"/>
                </a:solidFill>
                <a:latin typeface="標楷體" panose="03000509000000000000" pitchFamily="65" charset="-120"/>
                <a:ea typeface="標楷體" panose="03000509000000000000" pitchFamily="65" charset="-120"/>
              </a:rPr>
              <a:t>(16</a:t>
            </a:r>
            <a:r>
              <a:rPr lang="zh-TW" altLang="en-US" sz="2400" b="1" dirty="0">
                <a:solidFill>
                  <a:srgbClr val="0070C0"/>
                </a:solidFill>
                <a:latin typeface="標楷體" panose="03000509000000000000" pitchFamily="65" charset="-120"/>
                <a:ea typeface="標楷體" panose="03000509000000000000" pitchFamily="65" charset="-120"/>
              </a:rPr>
              <a:t>人</a:t>
            </a:r>
            <a:r>
              <a:rPr lang="en-US" altLang="zh-TW" sz="2400" b="1" dirty="0">
                <a:solidFill>
                  <a:srgbClr val="0070C0"/>
                </a:solidFill>
                <a:latin typeface="標楷體" panose="03000509000000000000" pitchFamily="65" charset="-120"/>
                <a:ea typeface="標楷體" panose="03000509000000000000" pitchFamily="65" charset="-120"/>
              </a:rPr>
              <a:t>)</a:t>
            </a:r>
          </a:p>
          <a:p>
            <a:pPr algn="l" eaLnBrk="1" fontAlgn="auto" hangingPunct="1">
              <a:lnSpc>
                <a:spcPct val="100000"/>
              </a:lnSpc>
              <a:spcBef>
                <a:spcPts val="450"/>
              </a:spcBef>
              <a:spcAft>
                <a:spcPts val="0"/>
              </a:spcAft>
              <a:defRPr/>
            </a:pPr>
            <a:r>
              <a:rPr lang="zh-TW" altLang="en-US" sz="2400" b="1" dirty="0">
                <a:solidFill>
                  <a:srgbClr val="0070C0"/>
                </a:solidFill>
                <a:latin typeface="標楷體" panose="03000509000000000000" pitchFamily="65" charset="-120"/>
                <a:ea typeface="標楷體" panose="03000509000000000000" pitchFamily="65" charset="-120"/>
              </a:rPr>
              <a:t>柳之力、劉智文、林紆甄、紀閔中、林昌和、吳宜恬、呂亭潔、蕭朝昌、許皓雲、王美玲、梁儷菁、王秀菊、許瑞恬、吳美豐、王柏煌、徐俊富</a:t>
            </a:r>
          </a:p>
          <a:p>
            <a:pPr eaLnBrk="1" fontAlgn="auto" hangingPunct="1">
              <a:spcAft>
                <a:spcPts val="0"/>
              </a:spcAft>
              <a:defRPr/>
            </a:pPr>
            <a:endParaRPr lang="zh-TW" altLang="en-US" sz="1350" dirty="0"/>
          </a:p>
        </p:txBody>
      </p:sp>
    </p:spTree>
    <p:extLst>
      <p:ext uri="{BB962C8B-B14F-4D97-AF65-F5344CB8AC3E}">
        <p14:creationId xmlns:p14="http://schemas.microsoft.com/office/powerpoint/2010/main" val="3283645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8A6FB2-1D9C-43D7-8C91-C9EC9548DAA7}"/>
              </a:ext>
            </a:extLst>
          </p:cNvPr>
          <p:cNvSpPr>
            <a:spLocks noGrp="1"/>
          </p:cNvSpPr>
          <p:nvPr>
            <p:ph type="ctrTitle"/>
          </p:nvPr>
        </p:nvSpPr>
        <p:spPr>
          <a:xfrm>
            <a:off x="1259632" y="2276872"/>
            <a:ext cx="6984777" cy="1368152"/>
          </a:xfrm>
        </p:spPr>
        <p:txBody>
          <a:bodyPr/>
          <a:lstStyle/>
          <a:p>
            <a:pPr algn="ctr" eaLnBrk="1" fontAlgn="auto" hangingPunct="1">
              <a:spcAft>
                <a:spcPts val="0"/>
              </a:spcAft>
              <a:defRPr/>
            </a:pPr>
            <a:r>
              <a:rPr lang="zh-TW" altLang="en-US" sz="5400" dirty="0">
                <a:solidFill>
                  <a:schemeClr val="accent5"/>
                </a:solidFill>
                <a:latin typeface="文鼎圓立體" panose="020B0602010101010101" pitchFamily="34" charset="-120"/>
                <a:ea typeface="文鼎圓立體" panose="020B0602010101010101" pitchFamily="34" charset="-120"/>
              </a:rPr>
              <a:t>主席致詞</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4">
            <a:extLst>
              <a:ext uri="{FF2B5EF4-FFF2-40B4-BE49-F238E27FC236}">
                <a16:creationId xmlns:a16="http://schemas.microsoft.com/office/drawing/2014/main" id="{8F8BC482-A8B6-47EA-99A5-B1056F65133F}"/>
              </a:ext>
            </a:extLst>
          </p:cNvPr>
          <p:cNvSpPr txBox="1">
            <a:spLocks noChangeArrowheads="1"/>
          </p:cNvSpPr>
          <p:nvPr/>
        </p:nvSpPr>
        <p:spPr bwMode="auto">
          <a:xfrm>
            <a:off x="1619570" y="1533421"/>
            <a:ext cx="5832648" cy="1446550"/>
          </a:xfrm>
          <a:prstGeom prst="rect">
            <a:avLst/>
          </a:prstGeom>
          <a:solidFill>
            <a:schemeClr val="accent6">
              <a:lumMod val="40000"/>
              <a:lumOff val="60000"/>
            </a:schemeClr>
          </a:solidFill>
          <a:ln/>
        </p:spPr>
        <p:style>
          <a:lnRef idx="1">
            <a:schemeClr val="accent5"/>
          </a:lnRef>
          <a:fillRef idx="3">
            <a:schemeClr val="accent5"/>
          </a:fillRef>
          <a:effectRef idx="2">
            <a:schemeClr val="accent5"/>
          </a:effectRef>
          <a:fontRef idx="minor">
            <a:schemeClr val="lt1"/>
          </a:fontRef>
        </p:style>
        <p:txBody>
          <a:bodyPr wrap="square">
            <a:spAutoFit/>
          </a:bodyPr>
          <a:lstStyle>
            <a:lvl1pPr algn="l" eaLnBrk="0" hangingPunct="0">
              <a:spcBef>
                <a:spcPct val="20000"/>
              </a:spcBef>
              <a:buBlip>
                <a:blip r:embed="rId2"/>
              </a:buBlip>
              <a:defRPr sz="3200">
                <a:solidFill>
                  <a:srgbClr val="104031"/>
                </a:solidFill>
                <a:latin typeface="Arial" pitchFamily="34" charset="0"/>
              </a:defRPr>
            </a:lvl1pPr>
            <a:lvl2pPr marL="742950" indent="-285750" algn="l" eaLnBrk="0" hangingPunct="0">
              <a:spcBef>
                <a:spcPct val="20000"/>
              </a:spcBef>
              <a:buBlip>
                <a:blip r:embed="rId3"/>
              </a:buBlip>
              <a:defRPr sz="2800">
                <a:solidFill>
                  <a:srgbClr val="104031"/>
                </a:solidFill>
                <a:latin typeface="Arial" pitchFamily="34" charset="0"/>
              </a:defRPr>
            </a:lvl2pPr>
            <a:lvl3pPr marL="1143000" indent="-228600" algn="l" eaLnBrk="0" hangingPunct="0">
              <a:spcBef>
                <a:spcPct val="20000"/>
              </a:spcBef>
              <a:buBlip>
                <a:blip r:embed="rId2"/>
              </a:buBlip>
              <a:defRPr sz="2400">
                <a:solidFill>
                  <a:srgbClr val="104031"/>
                </a:solidFill>
                <a:latin typeface="Arial" pitchFamily="34" charset="0"/>
              </a:defRPr>
            </a:lvl3pPr>
            <a:lvl4pPr marL="1600200" indent="-228600" algn="l" eaLnBrk="0" hangingPunct="0">
              <a:spcBef>
                <a:spcPct val="20000"/>
              </a:spcBef>
              <a:buBlip>
                <a:blip r:embed="rId3"/>
              </a:buBlip>
              <a:defRPr sz="2000">
                <a:solidFill>
                  <a:srgbClr val="104031"/>
                </a:solidFill>
                <a:latin typeface="Arial" pitchFamily="34" charset="0"/>
              </a:defRPr>
            </a:lvl4pPr>
            <a:lvl5pPr marL="2057400" indent="-228600" algn="l" eaLnBrk="0" hangingPunct="0">
              <a:spcBef>
                <a:spcPct val="20000"/>
              </a:spcBef>
              <a:buBlip>
                <a:blip r:embed="rId2"/>
              </a:buBlip>
              <a:defRPr sz="2000">
                <a:solidFill>
                  <a:srgbClr val="104031"/>
                </a:solidFill>
                <a:latin typeface="Arial" pitchFamily="34" charset="0"/>
              </a:defRPr>
            </a:lvl5pPr>
            <a:lvl6pPr marL="2514600" indent="-228600" eaLnBrk="0" fontAlgn="base" hangingPunct="0">
              <a:spcBef>
                <a:spcPct val="20000"/>
              </a:spcBef>
              <a:spcAft>
                <a:spcPct val="0"/>
              </a:spcAft>
              <a:buBlip>
                <a:blip r:embed="rId2"/>
              </a:buBlip>
              <a:defRPr sz="2000">
                <a:solidFill>
                  <a:srgbClr val="104031"/>
                </a:solidFill>
                <a:latin typeface="Arial" pitchFamily="34" charset="0"/>
              </a:defRPr>
            </a:lvl6pPr>
            <a:lvl7pPr marL="2971800" indent="-228600" eaLnBrk="0" fontAlgn="base" hangingPunct="0">
              <a:spcBef>
                <a:spcPct val="20000"/>
              </a:spcBef>
              <a:spcAft>
                <a:spcPct val="0"/>
              </a:spcAft>
              <a:buBlip>
                <a:blip r:embed="rId2"/>
              </a:buBlip>
              <a:defRPr sz="2000">
                <a:solidFill>
                  <a:srgbClr val="104031"/>
                </a:solidFill>
                <a:latin typeface="Arial" pitchFamily="34" charset="0"/>
              </a:defRPr>
            </a:lvl7pPr>
            <a:lvl8pPr marL="3429000" indent="-228600" eaLnBrk="0" fontAlgn="base" hangingPunct="0">
              <a:spcBef>
                <a:spcPct val="20000"/>
              </a:spcBef>
              <a:spcAft>
                <a:spcPct val="0"/>
              </a:spcAft>
              <a:buBlip>
                <a:blip r:embed="rId2"/>
              </a:buBlip>
              <a:defRPr sz="2000">
                <a:solidFill>
                  <a:srgbClr val="104031"/>
                </a:solidFill>
                <a:latin typeface="Arial" pitchFamily="34" charset="0"/>
              </a:defRPr>
            </a:lvl8pPr>
            <a:lvl9pPr marL="3886200" indent="-228600" eaLnBrk="0" fontAlgn="base" hangingPunct="0">
              <a:spcBef>
                <a:spcPct val="20000"/>
              </a:spcBef>
              <a:spcAft>
                <a:spcPct val="0"/>
              </a:spcAft>
              <a:buBlip>
                <a:blip r:embed="rId2"/>
              </a:buBlip>
              <a:defRPr sz="2000">
                <a:solidFill>
                  <a:srgbClr val="10403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4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臺北市立萬華國民中學</a:t>
            </a:r>
            <a:endParaRPr kumimoji="0" lang="en-US" altLang="zh-TW" sz="4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4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113-1</a:t>
            </a:r>
            <a:r>
              <a:rPr kumimoji="0" lang="zh-TW" altLang="en-US" sz="4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校務說明會議</a:t>
            </a:r>
          </a:p>
        </p:txBody>
      </p:sp>
      <p:sp>
        <p:nvSpPr>
          <p:cNvPr id="11" name="文字方塊 3">
            <a:extLst>
              <a:ext uri="{FF2B5EF4-FFF2-40B4-BE49-F238E27FC236}">
                <a16:creationId xmlns:a16="http://schemas.microsoft.com/office/drawing/2014/main" id="{8269F27B-4042-465D-B5AD-1704ED6981A3}"/>
              </a:ext>
            </a:extLst>
          </p:cNvPr>
          <p:cNvSpPr txBox="1">
            <a:spLocks noChangeArrowheads="1"/>
          </p:cNvSpPr>
          <p:nvPr/>
        </p:nvSpPr>
        <p:spPr bwMode="auto">
          <a:xfrm>
            <a:off x="1619570" y="4414095"/>
            <a:ext cx="5832648" cy="707886"/>
          </a:xfrm>
          <a:prstGeom prst="rect">
            <a:avLst/>
          </a:prstGeom>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lvl1pPr algn="l" eaLnBrk="0" hangingPunct="0">
              <a:spcBef>
                <a:spcPct val="20000"/>
              </a:spcBef>
              <a:buBlip>
                <a:blip r:embed="rId2"/>
              </a:buBlip>
              <a:defRPr sz="3200">
                <a:solidFill>
                  <a:srgbClr val="104031"/>
                </a:solidFill>
                <a:latin typeface="Arial" pitchFamily="34" charset="0"/>
              </a:defRPr>
            </a:lvl1pPr>
            <a:lvl2pPr marL="742950" indent="-285750" algn="l" eaLnBrk="0" hangingPunct="0">
              <a:spcBef>
                <a:spcPct val="20000"/>
              </a:spcBef>
              <a:buBlip>
                <a:blip r:embed="rId3"/>
              </a:buBlip>
              <a:defRPr sz="2800">
                <a:solidFill>
                  <a:srgbClr val="104031"/>
                </a:solidFill>
                <a:latin typeface="Arial" pitchFamily="34" charset="0"/>
              </a:defRPr>
            </a:lvl2pPr>
            <a:lvl3pPr marL="1143000" indent="-228600" algn="l" eaLnBrk="0" hangingPunct="0">
              <a:spcBef>
                <a:spcPct val="20000"/>
              </a:spcBef>
              <a:buBlip>
                <a:blip r:embed="rId2"/>
              </a:buBlip>
              <a:defRPr sz="2400">
                <a:solidFill>
                  <a:srgbClr val="104031"/>
                </a:solidFill>
                <a:latin typeface="Arial" pitchFamily="34" charset="0"/>
              </a:defRPr>
            </a:lvl3pPr>
            <a:lvl4pPr marL="1600200" indent="-228600" algn="l" eaLnBrk="0" hangingPunct="0">
              <a:spcBef>
                <a:spcPct val="20000"/>
              </a:spcBef>
              <a:buBlip>
                <a:blip r:embed="rId3"/>
              </a:buBlip>
              <a:defRPr sz="2000">
                <a:solidFill>
                  <a:srgbClr val="104031"/>
                </a:solidFill>
                <a:latin typeface="Arial" pitchFamily="34" charset="0"/>
              </a:defRPr>
            </a:lvl4pPr>
            <a:lvl5pPr marL="2057400" indent="-228600" algn="l" eaLnBrk="0" hangingPunct="0">
              <a:spcBef>
                <a:spcPct val="20000"/>
              </a:spcBef>
              <a:buBlip>
                <a:blip r:embed="rId2"/>
              </a:buBlip>
              <a:defRPr sz="2000">
                <a:solidFill>
                  <a:srgbClr val="104031"/>
                </a:solidFill>
                <a:latin typeface="Arial" pitchFamily="34" charset="0"/>
              </a:defRPr>
            </a:lvl5pPr>
            <a:lvl6pPr marL="2514600" indent="-228600" eaLnBrk="0" fontAlgn="base" hangingPunct="0">
              <a:spcBef>
                <a:spcPct val="20000"/>
              </a:spcBef>
              <a:spcAft>
                <a:spcPct val="0"/>
              </a:spcAft>
              <a:buBlip>
                <a:blip r:embed="rId2"/>
              </a:buBlip>
              <a:defRPr sz="2000">
                <a:solidFill>
                  <a:srgbClr val="104031"/>
                </a:solidFill>
                <a:latin typeface="Arial" pitchFamily="34" charset="0"/>
              </a:defRPr>
            </a:lvl6pPr>
            <a:lvl7pPr marL="2971800" indent="-228600" eaLnBrk="0" fontAlgn="base" hangingPunct="0">
              <a:spcBef>
                <a:spcPct val="20000"/>
              </a:spcBef>
              <a:spcAft>
                <a:spcPct val="0"/>
              </a:spcAft>
              <a:buBlip>
                <a:blip r:embed="rId2"/>
              </a:buBlip>
              <a:defRPr sz="2000">
                <a:solidFill>
                  <a:srgbClr val="104031"/>
                </a:solidFill>
                <a:latin typeface="Arial" pitchFamily="34" charset="0"/>
              </a:defRPr>
            </a:lvl7pPr>
            <a:lvl8pPr marL="3429000" indent="-228600" eaLnBrk="0" fontAlgn="base" hangingPunct="0">
              <a:spcBef>
                <a:spcPct val="20000"/>
              </a:spcBef>
              <a:spcAft>
                <a:spcPct val="0"/>
              </a:spcAft>
              <a:buBlip>
                <a:blip r:embed="rId2"/>
              </a:buBlip>
              <a:defRPr sz="2000">
                <a:solidFill>
                  <a:srgbClr val="104031"/>
                </a:solidFill>
                <a:latin typeface="Arial" pitchFamily="34" charset="0"/>
              </a:defRPr>
            </a:lvl8pPr>
            <a:lvl9pPr marL="3886200" indent="-228600" eaLnBrk="0" fontAlgn="base" hangingPunct="0">
              <a:spcBef>
                <a:spcPct val="20000"/>
              </a:spcBef>
              <a:spcAft>
                <a:spcPct val="0"/>
              </a:spcAft>
              <a:buBlip>
                <a:blip r:embed="rId2"/>
              </a:buBlip>
              <a:defRPr sz="2000">
                <a:solidFill>
                  <a:srgbClr val="10403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4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校長 洪志成  </a:t>
            </a:r>
            <a:r>
              <a:rPr kumimoji="0" lang="en-US" altLang="zh-TW" sz="4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113.8.29</a:t>
            </a:r>
            <a:endParaRPr kumimoji="0" lang="zh-TW" altLang="en-US" sz="4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3454421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BCD009F9-6CF6-47CF-9CCE-F19DE31F5F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FB5F2-F4C6-443D-94BA-B66F7EBC5D45}" type="slidenum">
              <a:rPr kumimoji="0" lang="zh-TW" altLang="en-US" sz="9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TW" altLang="en-US" sz="9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3" name="標題 1">
            <a:extLst>
              <a:ext uri="{FF2B5EF4-FFF2-40B4-BE49-F238E27FC236}">
                <a16:creationId xmlns:a16="http://schemas.microsoft.com/office/drawing/2014/main" id="{4E4C1B3B-8E90-46FB-B0C0-88DCFAB83094}"/>
              </a:ext>
            </a:extLst>
          </p:cNvPr>
          <p:cNvSpPr txBox="1">
            <a:spLocks/>
          </p:cNvSpPr>
          <p:nvPr/>
        </p:nvSpPr>
        <p:spPr>
          <a:xfrm>
            <a:off x="628650" y="365126"/>
            <a:ext cx="788670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TW" altLang="en-US" sz="3600" b="1" i="0" u="none" strike="noStrike" kern="1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介紹新人</a:t>
            </a:r>
            <a:endParaRPr kumimoji="0" lang="zh-TW" altLang="en-US" sz="33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endParaRPr>
          </a:p>
        </p:txBody>
      </p:sp>
      <p:sp>
        <p:nvSpPr>
          <p:cNvPr id="4" name="內容版面配置區 5">
            <a:extLst>
              <a:ext uri="{FF2B5EF4-FFF2-40B4-BE49-F238E27FC236}">
                <a16:creationId xmlns:a16="http://schemas.microsoft.com/office/drawing/2014/main" id="{47B4B1ED-A860-41B7-B782-3DD0BB040C4B}"/>
              </a:ext>
            </a:extLst>
          </p:cNvPr>
          <p:cNvSpPr txBox="1">
            <a:spLocks/>
          </p:cNvSpPr>
          <p:nvPr/>
        </p:nvSpPr>
        <p:spPr>
          <a:xfrm>
            <a:off x="539552" y="1124743"/>
            <a:ext cx="7886700" cy="5231607"/>
          </a:xfrm>
          <a:prstGeom prst="rect">
            <a:avLst/>
          </a:prstGeom>
        </p:spPr>
        <p:txBody>
          <a:bodyPr>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新進組長：</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教學組陳慶全組長、事務組范沛瑀組長</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新任組長：</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資料組林怡妤組長、補校學務組杜芳潔組長</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轉任組長：</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設備組陳盈如組長、出納組宋振睿組長、文書組</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廖秀蓁組長</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七年級導師：</a:t>
            </a:r>
            <a:endPar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endParaRPr>
          </a:p>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701</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鄭美玲師、</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702</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蕭淑娟師、</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703</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紀閔中師、</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704</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楊蕙昀師、</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705</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林昌和師、</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706</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陳宇楠師、</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707</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許瑞恬師、</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708</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許庭瑋師、</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709</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施淑儀師、</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710</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蕭朝昌師、</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711</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陳志雄師、</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712</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黃宜霞師、</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李文蕊師</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童軍團長：</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李松翰師</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專輔：</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賴俊丞師</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中輟支援教師：</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廖　合師</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數學師</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p>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資優英語教師：</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實習教師：</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國文</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沈禹含師、英語</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陳彣師、數學</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鍾宜君師、</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輔導</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施詠耀師、特教</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陳婧禾師</a:t>
            </a:r>
            <a:endPar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endParaRPr>
          </a:p>
          <a:p>
            <a:pPr marL="171450" marR="0" lvl="0" indent="-171450" algn="l" defTabSz="6858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55594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500"/>
                                        <p:tgtEl>
                                          <p:spTgt spid="4">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500"/>
                                        <p:tgtEl>
                                          <p:spTgt spid="4">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11" end="11"/>
                                            </p:txEl>
                                          </p:spTgt>
                                        </p:tgtEl>
                                        <p:attrNameLst>
                                          <p:attrName>style.visibility</p:attrName>
                                        </p:attrNameLst>
                                      </p:cBhvr>
                                      <p:to>
                                        <p:strVal val="visible"/>
                                      </p:to>
                                    </p:set>
                                    <p:animEffect transition="in" filter="fade">
                                      <p:cBhvr>
                                        <p:cTn id="52" dur="500"/>
                                        <p:tgtEl>
                                          <p:spTgt spid="4">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2" end="12"/>
                                            </p:txEl>
                                          </p:spTgt>
                                        </p:tgtEl>
                                        <p:attrNameLst>
                                          <p:attrName>style.visibility</p:attrName>
                                        </p:attrNameLst>
                                      </p:cBhvr>
                                      <p:to>
                                        <p:strVal val="visible"/>
                                      </p:to>
                                    </p:set>
                                    <p:animEffect transition="in" filter="fade">
                                      <p:cBhvr>
                                        <p:cTn id="57" dur="500"/>
                                        <p:tgtEl>
                                          <p:spTgt spid="4">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13" end="13"/>
                                            </p:txEl>
                                          </p:spTgt>
                                        </p:tgtEl>
                                        <p:attrNameLst>
                                          <p:attrName>style.visibility</p:attrName>
                                        </p:attrNameLst>
                                      </p:cBhvr>
                                      <p:to>
                                        <p:strVal val="visible"/>
                                      </p:to>
                                    </p:set>
                                    <p:animEffect transition="in" filter="fade">
                                      <p:cBhvr>
                                        <p:cTn id="62" dur="500"/>
                                        <p:tgtEl>
                                          <p:spTgt spid="4">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14" end="14"/>
                                            </p:txEl>
                                          </p:spTgt>
                                        </p:tgtEl>
                                        <p:attrNameLst>
                                          <p:attrName>style.visibility</p:attrName>
                                        </p:attrNameLst>
                                      </p:cBhvr>
                                      <p:to>
                                        <p:strVal val="visible"/>
                                      </p:to>
                                    </p:set>
                                    <p:animEffect transition="in" filter="fade">
                                      <p:cBhvr>
                                        <p:cTn id="67" dur="50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內容預留位置 13">
            <a:extLst>
              <a:ext uri="{FF2B5EF4-FFF2-40B4-BE49-F238E27FC236}">
                <a16:creationId xmlns:a16="http://schemas.microsoft.com/office/drawing/2014/main" id="{4E457C85-C74F-45C8-AC5B-F497550FB7EA}"/>
              </a:ext>
            </a:extLst>
          </p:cNvPr>
          <p:cNvSpPr>
            <a:spLocks noGrp="1"/>
          </p:cNvSpPr>
          <p:nvPr>
            <p:ph idx="1"/>
          </p:nvPr>
        </p:nvSpPr>
        <p:spPr>
          <a:xfrm>
            <a:off x="539750" y="1722438"/>
            <a:ext cx="8331200" cy="3171825"/>
          </a:xfrm>
        </p:spPr>
        <p:txBody>
          <a:bodyPr rtlCol="0">
            <a:normAutofit fontScale="25000" lnSpcReduction="20000"/>
          </a:bodyPr>
          <a:lstStyle/>
          <a:p>
            <a:pPr marL="260604" indent="-260604" fontAlgn="auto">
              <a:spcAft>
                <a:spcPts val="0"/>
              </a:spcAft>
              <a:defRPr/>
            </a:pPr>
            <a:r>
              <a:rPr lang="zh-TW" altLang="zh-TW" sz="10800" b="1" dirty="0">
                <a:latin typeface="標楷體" panose="03000509000000000000" pitchFamily="65" charset="-120"/>
                <a:ea typeface="標楷體" panose="03000509000000000000" pitchFamily="65" charset="-120"/>
              </a:rPr>
              <a:t>會議日期：</a:t>
            </a:r>
            <a:r>
              <a:rPr lang="en-US" altLang="zh-TW" sz="10800" b="1" dirty="0">
                <a:latin typeface="標楷體" panose="03000509000000000000" pitchFamily="65" charset="-120"/>
                <a:ea typeface="標楷體" panose="03000509000000000000" pitchFamily="65" charset="-120"/>
              </a:rPr>
              <a:t>113</a:t>
            </a:r>
            <a:r>
              <a:rPr lang="zh-TW" altLang="zh-TW" sz="10800" b="1" dirty="0">
                <a:latin typeface="標楷體" panose="03000509000000000000" pitchFamily="65" charset="-120"/>
                <a:ea typeface="標楷體" panose="03000509000000000000" pitchFamily="65" charset="-120"/>
              </a:rPr>
              <a:t>年</a:t>
            </a:r>
            <a:r>
              <a:rPr lang="en-US" altLang="zh-TW" sz="10800" b="1" dirty="0">
                <a:latin typeface="標楷體" panose="03000509000000000000" pitchFamily="65" charset="-120"/>
                <a:ea typeface="標楷體" panose="03000509000000000000" pitchFamily="65" charset="-120"/>
              </a:rPr>
              <a:t>08</a:t>
            </a:r>
            <a:r>
              <a:rPr lang="zh-TW" altLang="zh-TW" sz="10800" b="1" dirty="0">
                <a:latin typeface="標楷體" panose="03000509000000000000" pitchFamily="65" charset="-120"/>
                <a:ea typeface="標楷體" panose="03000509000000000000" pitchFamily="65" charset="-120"/>
              </a:rPr>
              <a:t>月</a:t>
            </a:r>
            <a:r>
              <a:rPr lang="en-US" altLang="zh-TW" sz="10800" b="1" dirty="0">
                <a:latin typeface="標楷體" panose="03000509000000000000" pitchFamily="65" charset="-120"/>
                <a:ea typeface="標楷體" panose="03000509000000000000" pitchFamily="65" charset="-120"/>
              </a:rPr>
              <a:t>29</a:t>
            </a:r>
            <a:r>
              <a:rPr lang="zh-TW" altLang="zh-TW" sz="10800" b="1" dirty="0">
                <a:latin typeface="標楷體" panose="03000509000000000000" pitchFamily="65" charset="-120"/>
                <a:ea typeface="標楷體" panose="03000509000000000000" pitchFamily="65" charset="-120"/>
              </a:rPr>
              <a:t>日</a:t>
            </a:r>
            <a:r>
              <a:rPr lang="en-US" altLang="zh-TW" sz="10800" b="1" dirty="0">
                <a:latin typeface="標楷體" panose="03000509000000000000" pitchFamily="65" charset="-120"/>
                <a:ea typeface="標楷體" panose="03000509000000000000" pitchFamily="65" charset="-120"/>
              </a:rPr>
              <a:t>(</a:t>
            </a:r>
            <a:r>
              <a:rPr lang="zh-HK" altLang="zh-TW" sz="10800" b="1" dirty="0">
                <a:latin typeface="標楷體" panose="03000509000000000000" pitchFamily="65" charset="-120"/>
                <a:ea typeface="標楷體" panose="03000509000000000000" pitchFamily="65" charset="-120"/>
              </a:rPr>
              <a:t>星期</a:t>
            </a:r>
            <a:r>
              <a:rPr lang="zh-TW" altLang="en-US" sz="10800" b="1" dirty="0">
                <a:latin typeface="標楷體" panose="03000509000000000000" pitchFamily="65" charset="-120"/>
                <a:ea typeface="標楷體" panose="03000509000000000000" pitchFamily="65" charset="-120"/>
              </a:rPr>
              <a:t>四</a:t>
            </a:r>
            <a:r>
              <a:rPr lang="en-US" altLang="zh-TW" sz="10800" b="1" dirty="0">
                <a:latin typeface="標楷體" panose="03000509000000000000" pitchFamily="65" charset="-120"/>
                <a:ea typeface="標楷體" panose="03000509000000000000" pitchFamily="65" charset="-120"/>
              </a:rPr>
              <a:t>)</a:t>
            </a:r>
            <a:r>
              <a:rPr lang="zh-TW" altLang="zh-TW" sz="10800" b="1" dirty="0">
                <a:latin typeface="標楷體" panose="03000509000000000000" pitchFamily="65" charset="-120"/>
                <a:ea typeface="標楷體" panose="03000509000000000000" pitchFamily="65" charset="-120"/>
              </a:rPr>
              <a:t>上午</a:t>
            </a:r>
            <a:r>
              <a:rPr lang="en-US" altLang="zh-TW" sz="10800" b="1" dirty="0">
                <a:latin typeface="標楷體" panose="03000509000000000000" pitchFamily="65" charset="-120"/>
                <a:ea typeface="標楷體" panose="03000509000000000000" pitchFamily="65" charset="-120"/>
              </a:rPr>
              <a:t>09</a:t>
            </a:r>
            <a:r>
              <a:rPr lang="zh-TW" altLang="zh-TW" sz="10800" b="1" dirty="0">
                <a:latin typeface="標楷體" panose="03000509000000000000" pitchFamily="65" charset="-120"/>
                <a:ea typeface="標楷體" panose="03000509000000000000" pitchFamily="65" charset="-120"/>
              </a:rPr>
              <a:t>時</a:t>
            </a:r>
            <a:r>
              <a:rPr lang="en-US" altLang="zh-TW" sz="10800" b="1" dirty="0">
                <a:latin typeface="標楷體" panose="03000509000000000000" pitchFamily="65" charset="-120"/>
                <a:ea typeface="標楷體" panose="03000509000000000000" pitchFamily="65" charset="-120"/>
              </a:rPr>
              <a:t>30</a:t>
            </a:r>
            <a:r>
              <a:rPr lang="zh-TW" altLang="zh-TW" sz="10800" b="1" dirty="0">
                <a:latin typeface="標楷體" panose="03000509000000000000" pitchFamily="65" charset="-120"/>
                <a:ea typeface="標楷體" panose="03000509000000000000" pitchFamily="65" charset="-120"/>
              </a:rPr>
              <a:t>分</a:t>
            </a:r>
          </a:p>
          <a:p>
            <a:pPr marL="260604" indent="-260604" fontAlgn="auto">
              <a:spcAft>
                <a:spcPts val="0"/>
              </a:spcAft>
              <a:defRPr/>
            </a:pPr>
            <a:r>
              <a:rPr lang="zh-TW" altLang="zh-TW" sz="10800" b="1" dirty="0">
                <a:latin typeface="標楷體" panose="03000509000000000000" pitchFamily="65" charset="-120"/>
                <a:ea typeface="標楷體" panose="03000509000000000000" pitchFamily="65" charset="-120"/>
              </a:rPr>
              <a:t>一、會議開始</a:t>
            </a:r>
            <a:r>
              <a:rPr lang="en-US" altLang="zh-TW" sz="10800" b="1" dirty="0">
                <a:latin typeface="標楷體" panose="03000509000000000000" pitchFamily="65" charset="-120"/>
                <a:ea typeface="標楷體" panose="03000509000000000000" pitchFamily="65" charset="-120"/>
              </a:rPr>
              <a:t> </a:t>
            </a:r>
          </a:p>
          <a:p>
            <a:pPr marL="0" indent="0" fontAlgn="auto">
              <a:spcAft>
                <a:spcPts val="0"/>
              </a:spcAft>
              <a:buNone/>
              <a:defRPr/>
            </a:pPr>
            <a:r>
              <a:rPr lang="zh-TW" altLang="en-US" sz="10800" b="1" dirty="0">
                <a:latin typeface="標楷體" panose="03000509000000000000" pitchFamily="65" charset="-120"/>
                <a:ea typeface="標楷體" panose="03000509000000000000" pitchFamily="65" charset="-120"/>
              </a:rPr>
              <a:t>    </a:t>
            </a:r>
            <a:r>
              <a:rPr lang="en-US" altLang="zh-TW" sz="10800" b="1" dirty="0">
                <a:latin typeface="標楷體" panose="03000509000000000000" pitchFamily="65" charset="-120"/>
                <a:ea typeface="標楷體" panose="03000509000000000000" pitchFamily="65" charset="-120"/>
              </a:rPr>
              <a:t> (</a:t>
            </a:r>
            <a:r>
              <a:rPr lang="zh-TW" altLang="en-US" sz="10800" b="1" dirty="0">
                <a:latin typeface="標楷體" panose="03000509000000000000" pitchFamily="65" charset="-120"/>
                <a:ea typeface="標楷體" panose="03000509000000000000" pitchFamily="65" charset="-120"/>
              </a:rPr>
              <a:t>說明</a:t>
            </a:r>
            <a:r>
              <a:rPr lang="en-US" altLang="zh-TW" sz="10800" b="1" dirty="0">
                <a:latin typeface="標楷體" panose="03000509000000000000" pitchFamily="65" charset="-120"/>
                <a:ea typeface="標楷體" panose="03000509000000000000" pitchFamily="65" charset="-120"/>
              </a:rPr>
              <a:t>113</a:t>
            </a:r>
            <a:r>
              <a:rPr lang="zh-TW" altLang="en-US" sz="10800" b="1" dirty="0">
                <a:latin typeface="標楷體" panose="03000509000000000000" pitchFamily="65" charset="-120"/>
                <a:ea typeface="標楷體" panose="03000509000000000000" pitchFamily="65" charset="-120"/>
              </a:rPr>
              <a:t>學年度第</a:t>
            </a:r>
            <a:r>
              <a:rPr lang="en-US" altLang="zh-TW" sz="10800" b="1" dirty="0">
                <a:latin typeface="標楷體" panose="03000509000000000000" pitchFamily="65" charset="-120"/>
                <a:ea typeface="標楷體" panose="03000509000000000000" pitchFamily="65" charset="-120"/>
              </a:rPr>
              <a:t>1</a:t>
            </a:r>
            <a:r>
              <a:rPr lang="zh-TW" altLang="en-US" sz="10800" b="1" dirty="0">
                <a:latin typeface="標楷體" panose="03000509000000000000" pitchFamily="65" charset="-120"/>
                <a:ea typeface="標楷體" panose="03000509000000000000" pitchFamily="65" charset="-120"/>
              </a:rPr>
              <a:t>學期</a:t>
            </a:r>
            <a:r>
              <a:rPr lang="zh-HK" altLang="zh-TW" sz="10800" b="1" dirty="0">
                <a:latin typeface="標楷體" panose="03000509000000000000" pitchFamily="65" charset="-120"/>
                <a:ea typeface="標楷體" panose="03000509000000000000" pitchFamily="65" charset="-120"/>
              </a:rPr>
              <a:t>校務會議決議情形</a:t>
            </a:r>
            <a:r>
              <a:rPr lang="en-US" altLang="zh-TW" sz="10800" b="1" dirty="0">
                <a:latin typeface="標楷體" panose="03000509000000000000" pitchFamily="65" charset="-120"/>
                <a:ea typeface="標楷體" panose="03000509000000000000" pitchFamily="65" charset="-120"/>
              </a:rPr>
              <a:t>)                     </a:t>
            </a:r>
            <a:endParaRPr lang="zh-TW" altLang="zh-TW" sz="10800" dirty="0">
              <a:latin typeface="標楷體" panose="03000509000000000000" pitchFamily="65" charset="-120"/>
              <a:ea typeface="標楷體" panose="03000509000000000000" pitchFamily="65" charset="-120"/>
            </a:endParaRPr>
          </a:p>
          <a:p>
            <a:pPr marL="260604" indent="-260604" fontAlgn="auto">
              <a:spcAft>
                <a:spcPts val="0"/>
              </a:spcAft>
              <a:defRPr/>
            </a:pPr>
            <a:r>
              <a:rPr lang="zh-TW" altLang="zh-TW" sz="10800" dirty="0">
                <a:latin typeface="標楷體" panose="03000509000000000000" pitchFamily="65" charset="-120"/>
                <a:ea typeface="標楷體" panose="03000509000000000000" pitchFamily="65" charset="-120"/>
              </a:rPr>
              <a:t>二、</a:t>
            </a:r>
            <a:r>
              <a:rPr lang="zh-TW" altLang="en-US" sz="10800" b="1" dirty="0">
                <a:latin typeface="標楷體" panose="03000509000000000000" pitchFamily="65" charset="-120"/>
                <a:ea typeface="標楷體" panose="03000509000000000000" pitchFamily="65" charset="-120"/>
              </a:rPr>
              <a:t>慶生活動</a:t>
            </a:r>
            <a:endParaRPr lang="zh-TW" altLang="zh-TW" sz="10800" dirty="0">
              <a:latin typeface="標楷體" panose="03000509000000000000" pitchFamily="65" charset="-120"/>
              <a:ea typeface="標楷體" panose="03000509000000000000" pitchFamily="65" charset="-120"/>
            </a:endParaRPr>
          </a:p>
          <a:p>
            <a:pPr marL="260604" indent="-260604" eaLnBrk="1" fontAlgn="auto" hangingPunct="1">
              <a:spcAft>
                <a:spcPts val="0"/>
              </a:spcAft>
              <a:defRPr/>
            </a:pPr>
            <a:r>
              <a:rPr lang="zh-HK" altLang="zh-TW" sz="10800" b="1" dirty="0">
                <a:latin typeface="標楷體" panose="03000509000000000000" pitchFamily="65" charset="-120"/>
                <a:ea typeface="標楷體" panose="03000509000000000000" pitchFamily="65" charset="-120"/>
              </a:rPr>
              <a:t>三</a:t>
            </a:r>
            <a:r>
              <a:rPr lang="zh-TW" altLang="zh-TW" sz="10800" b="1" dirty="0">
                <a:latin typeface="標楷體" panose="03000509000000000000" pitchFamily="65" charset="-120"/>
                <a:ea typeface="標楷體" panose="03000509000000000000" pitchFamily="65" charset="-120"/>
              </a:rPr>
              <a:t>、主席致詞</a:t>
            </a:r>
            <a:endParaRPr lang="zh-TW" altLang="zh-TW" sz="10800" dirty="0">
              <a:latin typeface="標楷體" panose="03000509000000000000" pitchFamily="65" charset="-120"/>
              <a:ea typeface="標楷體" panose="03000509000000000000" pitchFamily="65" charset="-120"/>
            </a:endParaRPr>
          </a:p>
          <a:p>
            <a:pPr marL="260604" indent="-260604" fontAlgn="auto">
              <a:spcAft>
                <a:spcPts val="0"/>
              </a:spcAft>
              <a:defRPr/>
            </a:pPr>
            <a:r>
              <a:rPr lang="zh-HK" altLang="zh-TW" sz="10800" b="1" dirty="0">
                <a:latin typeface="標楷體" panose="03000509000000000000" pitchFamily="65" charset="-120"/>
                <a:ea typeface="標楷體" panose="03000509000000000000" pitchFamily="65" charset="-120"/>
              </a:rPr>
              <a:t>四</a:t>
            </a:r>
            <a:r>
              <a:rPr lang="zh-TW" altLang="zh-TW" sz="10800" b="1" dirty="0">
                <a:latin typeface="標楷體" panose="03000509000000000000" pitchFamily="65" charset="-120"/>
                <a:ea typeface="標楷體" panose="03000509000000000000" pitchFamily="65" charset="-120"/>
              </a:rPr>
              <a:t>、家長會會務報告</a:t>
            </a:r>
            <a:endParaRPr lang="zh-TW" altLang="zh-TW" sz="10800" dirty="0">
              <a:latin typeface="標楷體" panose="03000509000000000000" pitchFamily="65" charset="-120"/>
              <a:ea typeface="標楷體" panose="03000509000000000000" pitchFamily="65" charset="-120"/>
            </a:endParaRPr>
          </a:p>
          <a:p>
            <a:pPr marL="260604" indent="-260604" fontAlgn="auto">
              <a:spcAft>
                <a:spcPts val="0"/>
              </a:spcAft>
              <a:defRPr/>
            </a:pPr>
            <a:r>
              <a:rPr lang="zh-HK" altLang="zh-TW" sz="10800" b="1" dirty="0">
                <a:latin typeface="標楷體" panose="03000509000000000000" pitchFamily="65" charset="-120"/>
                <a:ea typeface="標楷體" panose="03000509000000000000" pitchFamily="65" charset="-120"/>
              </a:rPr>
              <a:t>五</a:t>
            </a:r>
            <a:r>
              <a:rPr lang="zh-TW" altLang="zh-TW" sz="10800" b="1" dirty="0">
                <a:latin typeface="標楷體" panose="03000509000000000000" pitchFamily="65" charset="-120"/>
                <a:ea typeface="標楷體" panose="03000509000000000000" pitchFamily="65" charset="-120"/>
              </a:rPr>
              <a:t>、教師會會務報告</a:t>
            </a:r>
            <a:endParaRPr lang="zh-TW" altLang="zh-TW" sz="10800" dirty="0">
              <a:latin typeface="標楷體" panose="03000509000000000000" pitchFamily="65" charset="-120"/>
              <a:ea typeface="標楷體" panose="03000509000000000000" pitchFamily="65" charset="-120"/>
            </a:endParaRPr>
          </a:p>
          <a:p>
            <a:pPr marL="260604" indent="-260604" eaLnBrk="1" fontAlgn="auto" hangingPunct="1">
              <a:spcAft>
                <a:spcPts val="0"/>
              </a:spcAft>
              <a:defRPr/>
            </a:pPr>
            <a:endParaRPr lang="zh-TW" altLang="en-US" dirty="0">
              <a:latin typeface="Salesforce Sans"/>
              <a:sym typeface="Salesforce Sans"/>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FC63FD-BA43-411D-83FC-69375742375F}"/>
              </a:ext>
            </a:extLst>
          </p:cNvPr>
          <p:cNvSpPr>
            <a:spLocks noGrp="1"/>
          </p:cNvSpPr>
          <p:nvPr>
            <p:ph type="title"/>
          </p:nvPr>
        </p:nvSpPr>
        <p:spPr/>
        <p:txBody>
          <a:bodyPr/>
          <a:lstStyle/>
          <a:p>
            <a:pPr algn="ctr"/>
            <a:r>
              <a:rPr lang="en-US" altLang="zh-TW" sz="3600" dirty="0">
                <a:latin typeface="標楷體" panose="03000509000000000000" pitchFamily="65" charset="-120"/>
                <a:ea typeface="標楷體" panose="03000509000000000000" pitchFamily="65" charset="-120"/>
              </a:rPr>
              <a:t>1130809</a:t>
            </a:r>
            <a:r>
              <a:rPr lang="zh-TW" altLang="zh-TW" sz="3600" b="1" kern="100" dirty="0">
                <a:latin typeface="標楷體" panose="03000509000000000000" pitchFamily="65" charset="-120"/>
                <a:ea typeface="標楷體" panose="03000509000000000000" pitchFamily="65" charset="-120"/>
                <a:cs typeface="Times New Roman" panose="02020603050405020304" pitchFamily="18" charset="0"/>
              </a:rPr>
              <a:t>校長會議重要宣導</a:t>
            </a:r>
            <a:endParaRPr lang="zh-TW" altLang="en-US" b="1"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D970A979-6087-45E4-9CF4-C4FFDBC2202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95CC84-6135-47CD-BD07-83216D975853}" type="slidenum">
              <a:rPr kumimoji="1" lang="zh-TW" altLang="en-US" sz="1050" b="0" i="0" u="none" strike="noStrike" kern="1200" cap="none" spc="0" normalizeH="0" baseline="0" noProof="0" smtClean="0">
                <a:ln>
                  <a:noFill/>
                </a:ln>
                <a:solidFill>
                  <a:prstClr val="white">
                    <a:tint val="75000"/>
                  </a:prstClr>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6" name="內容版面配置區 5">
            <a:extLst>
              <a:ext uri="{FF2B5EF4-FFF2-40B4-BE49-F238E27FC236}">
                <a16:creationId xmlns:a16="http://schemas.microsoft.com/office/drawing/2014/main" id="{71E2C6D2-C142-4AAF-93FF-D812BF9958FF}"/>
              </a:ext>
            </a:extLst>
          </p:cNvPr>
          <p:cNvSpPr>
            <a:spLocks noGrp="1"/>
          </p:cNvSpPr>
          <p:nvPr>
            <p:ph idx="1"/>
          </p:nvPr>
        </p:nvSpPr>
        <p:spPr>
          <a:xfrm>
            <a:off x="539552" y="1340768"/>
            <a:ext cx="7886700" cy="5152106"/>
          </a:xfrm>
        </p:spPr>
        <p:txBody>
          <a:bodyPr>
            <a:noAutofit/>
          </a:bodyPr>
          <a:lstStyle/>
          <a:p>
            <a:pPr>
              <a:lnSpc>
                <a:spcPct val="120000"/>
              </a:lnSpc>
              <a:buFont typeface="Wingdings" panose="05000000000000000000" pitchFamily="2" charset="2"/>
              <a:buChar char="u"/>
            </a:pPr>
            <a:r>
              <a:rPr lang="zh-TW" altLang="en-US" sz="2400" b="1" dirty="0">
                <a:solidFill>
                  <a:srgbClr val="0070C0"/>
                </a:solidFill>
                <a:latin typeface="標楷體" panose="03000509000000000000" pitchFamily="65" charset="-120"/>
                <a:ea typeface="標楷體" panose="03000509000000000000" pitchFamily="65" charset="-120"/>
              </a:rPr>
              <a:t>許孩子一個未來－湯局長報告</a:t>
            </a:r>
          </a:p>
          <a:p>
            <a:pPr>
              <a:lnSpc>
                <a:spcPct val="120000"/>
              </a:lnSpc>
            </a:pPr>
            <a:r>
              <a:rPr lang="en-US" altLang="zh-TW" sz="2000" dirty="0">
                <a:latin typeface="標楷體" panose="03000509000000000000" pitchFamily="65" charset="-120"/>
                <a:ea typeface="標楷體" panose="03000509000000000000" pitchFamily="65" charset="-120"/>
              </a:rPr>
              <a:t>2024</a:t>
            </a:r>
            <a:r>
              <a:rPr lang="zh-TW" altLang="en-US" sz="2000" dirty="0">
                <a:latin typeface="標楷體" panose="03000509000000000000" pitchFamily="65" charset="-120"/>
                <a:ea typeface="標楷體" panose="03000509000000000000" pitchFamily="65" charset="-120"/>
              </a:rPr>
              <a:t>年全國中等學校運動會－ </a:t>
            </a:r>
            <a:r>
              <a:rPr lang="en-US" altLang="zh-TW" sz="2000" dirty="0">
                <a:latin typeface="標楷體" panose="03000509000000000000" pitchFamily="65" charset="-120"/>
                <a:ea typeface="標楷體" panose="03000509000000000000" pitchFamily="65" charset="-120"/>
              </a:rPr>
              <a:t>147</a:t>
            </a:r>
            <a:r>
              <a:rPr lang="zh-TW" altLang="en-US" sz="2000" dirty="0">
                <a:latin typeface="標楷體" panose="03000509000000000000" pitchFamily="65" charset="-120"/>
                <a:ea typeface="標楷體" panose="03000509000000000000" pitchFamily="65" charset="-120"/>
              </a:rPr>
              <a:t>面金牌、</a:t>
            </a:r>
            <a:r>
              <a:rPr lang="en-US" altLang="zh-TW" sz="2000" dirty="0">
                <a:latin typeface="標楷體" panose="03000509000000000000" pitchFamily="65" charset="-120"/>
                <a:ea typeface="標楷體" panose="03000509000000000000" pitchFamily="65" charset="-120"/>
              </a:rPr>
              <a:t>123</a:t>
            </a:r>
            <a:r>
              <a:rPr lang="zh-TW" altLang="en-US" sz="2000" dirty="0">
                <a:latin typeface="標楷體" panose="03000509000000000000" pitchFamily="65" charset="-120"/>
                <a:ea typeface="標楷體" panose="03000509000000000000" pitchFamily="65" charset="-120"/>
              </a:rPr>
              <a:t>面銀牌、</a:t>
            </a:r>
            <a:r>
              <a:rPr lang="en-US" altLang="zh-TW" sz="2000" dirty="0">
                <a:latin typeface="標楷體" panose="03000509000000000000" pitchFamily="65" charset="-120"/>
                <a:ea typeface="標楷體" panose="03000509000000000000" pitchFamily="65" charset="-120"/>
              </a:rPr>
              <a:t>144</a:t>
            </a:r>
            <a:r>
              <a:rPr lang="zh-TW" altLang="en-US" sz="2000" dirty="0">
                <a:latin typeface="標楷體" panose="03000509000000000000" pitchFamily="65" charset="-120"/>
                <a:ea typeface="標楷體" panose="03000509000000000000" pitchFamily="65" charset="-120"/>
              </a:rPr>
              <a:t>面銅牌，總獎牌數達</a:t>
            </a:r>
            <a:r>
              <a:rPr lang="en-US" altLang="zh-TW" sz="2000" dirty="0">
                <a:latin typeface="標楷體" panose="03000509000000000000" pitchFamily="65" charset="-120"/>
                <a:ea typeface="標楷體" panose="03000509000000000000" pitchFamily="65" charset="-120"/>
              </a:rPr>
              <a:t>414</a:t>
            </a:r>
            <a:r>
              <a:rPr lang="zh-TW" altLang="en-US" sz="2000" dirty="0">
                <a:latin typeface="標楷體" panose="03000509000000000000" pitchFamily="65" charset="-120"/>
                <a:ea typeface="標楷體" panose="03000509000000000000" pitchFamily="65" charset="-120"/>
              </a:rPr>
              <a:t>面，</a:t>
            </a:r>
            <a:r>
              <a:rPr lang="zh-TW" altLang="en-US" sz="2000" b="1" dirty="0">
                <a:solidFill>
                  <a:srgbClr val="FF0000"/>
                </a:solidFill>
                <a:latin typeface="標楷體" panose="03000509000000000000" pitchFamily="65" charset="-120"/>
                <a:ea typeface="標楷體" panose="03000509000000000000" pitchFamily="65" charset="-120"/>
              </a:rPr>
              <a:t>金牌數、總獎牌數及總錦標數皆居全國第一</a:t>
            </a:r>
            <a:r>
              <a:rPr lang="zh-TW" altLang="en-US" sz="2000" dirty="0">
                <a:latin typeface="標楷體" panose="03000509000000000000" pitchFamily="65" charset="-120"/>
                <a:ea typeface="標楷體" panose="03000509000000000000" pitchFamily="65" charset="-120"/>
              </a:rPr>
              <a:t>！</a:t>
            </a:r>
          </a:p>
          <a:p>
            <a:pPr>
              <a:lnSpc>
                <a:spcPct val="120000"/>
              </a:lnSpc>
            </a:pPr>
            <a:r>
              <a:rPr lang="en-US" altLang="zh-TW" sz="2000" dirty="0">
                <a:latin typeface="標楷體" panose="03000509000000000000" pitchFamily="65" charset="-120"/>
                <a:ea typeface="標楷體" panose="03000509000000000000" pitchFamily="65" charset="-120"/>
              </a:rPr>
              <a:t>113</a:t>
            </a:r>
            <a:r>
              <a:rPr lang="zh-TW" altLang="en-US" sz="2000" dirty="0">
                <a:latin typeface="標楷體" panose="03000509000000000000" pitchFamily="65" charset="-120"/>
                <a:ea typeface="標楷體" panose="03000509000000000000" pitchFamily="65" charset="-120"/>
              </a:rPr>
              <a:t>年度預算國高中職</a:t>
            </a:r>
            <a:r>
              <a:rPr lang="zh-TW" altLang="en-US" sz="2000" b="1" dirty="0">
                <a:solidFill>
                  <a:srgbClr val="FF0000"/>
                </a:solidFill>
                <a:latin typeface="標楷體" panose="03000509000000000000" pitchFamily="65" charset="-120"/>
                <a:ea typeface="標楷體" panose="03000509000000000000" pitchFamily="65" charset="-120"/>
              </a:rPr>
              <a:t>編列標準調增</a:t>
            </a:r>
          </a:p>
          <a:p>
            <a:pPr>
              <a:lnSpc>
                <a:spcPct val="120000"/>
              </a:lnSpc>
            </a:pPr>
            <a:r>
              <a:rPr lang="zh-TW" altLang="en-US" sz="2000" dirty="0">
                <a:latin typeface="標楷體" panose="03000509000000000000" pitchFamily="65" charset="-120"/>
                <a:ea typeface="標楷體" panose="03000509000000000000" pitchFamily="65" charset="-120"/>
              </a:rPr>
              <a:t>國中寒暑假</a:t>
            </a:r>
            <a:r>
              <a:rPr lang="zh-TW" altLang="en-US" sz="2000" b="1" dirty="0">
                <a:solidFill>
                  <a:srgbClr val="FF0000"/>
                </a:solidFill>
                <a:latin typeface="標楷體" panose="03000509000000000000" pitchFamily="65" charset="-120"/>
                <a:ea typeface="標楷體" panose="03000509000000000000" pitchFamily="65" charset="-120"/>
              </a:rPr>
              <a:t>自主學習</a:t>
            </a:r>
            <a:r>
              <a:rPr lang="zh-TW" altLang="en-US" sz="2000" dirty="0">
                <a:latin typeface="標楷體" panose="03000509000000000000" pitchFamily="65" charset="-120"/>
                <a:ea typeface="標楷體" panose="03000509000000000000" pitchFamily="65" charset="-120"/>
              </a:rPr>
              <a:t>－寒假</a:t>
            </a:r>
            <a:r>
              <a:rPr lang="en-US" altLang="zh-TW" sz="2000" dirty="0">
                <a:latin typeface="標楷體" panose="03000509000000000000" pitchFamily="65" charset="-120"/>
                <a:ea typeface="標楷體" panose="03000509000000000000" pitchFamily="65" charset="-120"/>
              </a:rPr>
              <a:t>47</a:t>
            </a:r>
            <a:r>
              <a:rPr lang="zh-TW" altLang="en-US" sz="2000" dirty="0">
                <a:latin typeface="標楷體" panose="03000509000000000000" pitchFamily="65" charset="-120"/>
                <a:ea typeface="標楷體" panose="03000509000000000000" pitchFamily="65" charset="-120"/>
              </a:rPr>
              <a:t>所、暑假</a:t>
            </a:r>
            <a:r>
              <a:rPr lang="en-US" altLang="zh-TW" sz="2000" dirty="0">
                <a:latin typeface="標楷體" panose="03000509000000000000" pitchFamily="65" charset="-120"/>
                <a:ea typeface="標楷體" panose="03000509000000000000" pitchFamily="65" charset="-120"/>
              </a:rPr>
              <a:t>61</a:t>
            </a:r>
            <a:r>
              <a:rPr lang="zh-TW" altLang="en-US" sz="2000" dirty="0">
                <a:latin typeface="標楷體" panose="03000509000000000000" pitchFamily="65" charset="-120"/>
                <a:ea typeface="標楷體" panose="03000509000000000000" pitchFamily="65" charset="-120"/>
              </a:rPr>
              <a:t>所：</a:t>
            </a:r>
            <a:r>
              <a:rPr lang="zh-TW" altLang="en-US" sz="2000" b="1" dirty="0">
                <a:solidFill>
                  <a:srgbClr val="FF0000"/>
                </a:solidFill>
                <a:latin typeface="標楷體" panose="03000509000000000000" pitchFamily="65" charset="-120"/>
                <a:ea typeface="標楷體" panose="03000509000000000000" pitchFamily="65" charset="-120"/>
              </a:rPr>
              <a:t>大手攜小手</a:t>
            </a:r>
            <a:r>
              <a:rPr lang="zh-TW" altLang="en-US" sz="2000" dirty="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12</a:t>
            </a:r>
            <a:r>
              <a:rPr lang="zh-TW" altLang="en-US" sz="2000" dirty="0">
                <a:latin typeface="標楷體" panose="03000509000000000000" pitchFamily="65" charset="-120"/>
                <a:ea typeface="標楷體" panose="03000509000000000000" pitchFamily="65" charset="-120"/>
              </a:rPr>
              <a:t>所高中</a:t>
            </a:r>
            <a:r>
              <a:rPr lang="en-US" altLang="zh-TW" sz="2000" dirty="0">
                <a:latin typeface="標楷體" panose="03000509000000000000" pitchFamily="65" charset="-120"/>
                <a:ea typeface="標楷體" panose="03000509000000000000" pitchFamily="65" charset="-120"/>
              </a:rPr>
              <a:t>+12</a:t>
            </a:r>
            <a:r>
              <a:rPr lang="zh-TW" altLang="en-US" sz="2000" dirty="0">
                <a:latin typeface="標楷體" panose="03000509000000000000" pitchFamily="65" charset="-120"/>
                <a:ea typeface="標楷體" panose="03000509000000000000" pitchFamily="65" charset="-120"/>
              </a:rPr>
              <a:t>所國中</a:t>
            </a:r>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對</a:t>
            </a:r>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配對協作。</a:t>
            </a:r>
          </a:p>
          <a:p>
            <a:pPr>
              <a:lnSpc>
                <a:spcPct val="120000"/>
              </a:lnSpc>
            </a:pPr>
            <a:r>
              <a:rPr lang="en-US" altLang="zh-TW" sz="2000" dirty="0">
                <a:latin typeface="標楷體" panose="03000509000000000000" pitchFamily="65" charset="-120"/>
                <a:ea typeface="標楷體" panose="03000509000000000000" pitchFamily="65" charset="-120"/>
              </a:rPr>
              <a:t>113</a:t>
            </a:r>
            <a:r>
              <a:rPr lang="zh-TW" altLang="en-US" sz="2000" dirty="0">
                <a:latin typeface="標楷體" panose="03000509000000000000" pitchFamily="65" charset="-120"/>
                <a:ea typeface="標楷體" panose="03000509000000000000" pitchFamily="65" charset="-120"/>
              </a:rPr>
              <a:t>年國高中</a:t>
            </a:r>
            <a:r>
              <a:rPr lang="zh-TW" altLang="en-US" sz="2000" b="1" dirty="0">
                <a:solidFill>
                  <a:srgbClr val="FF0000"/>
                </a:solidFill>
                <a:latin typeface="標楷體" panose="03000509000000000000" pitchFamily="65" charset="-120"/>
                <a:ea typeface="標楷體" panose="03000509000000000000" pitchFamily="65" charset="-120"/>
              </a:rPr>
              <a:t>新世代學習空間</a:t>
            </a:r>
            <a:r>
              <a:rPr lang="zh-TW" altLang="en-US" sz="2000" dirty="0">
                <a:latin typeface="標楷體" panose="03000509000000000000" pitchFamily="65" charset="-120"/>
                <a:ea typeface="標楷體" panose="03000509000000000000" pitchFamily="65" charset="-120"/>
              </a:rPr>
              <a:t>－編列</a:t>
            </a:r>
            <a:r>
              <a:rPr lang="en-US" altLang="zh-TW" sz="2000" dirty="0">
                <a:latin typeface="標楷體" panose="03000509000000000000" pitchFamily="65" charset="-120"/>
                <a:ea typeface="標楷體" panose="03000509000000000000" pitchFamily="65" charset="-120"/>
              </a:rPr>
              <a:t>3,000</a:t>
            </a:r>
            <a:r>
              <a:rPr lang="zh-TW" altLang="en-US" sz="2000" dirty="0">
                <a:latin typeface="標楷體" panose="03000509000000000000" pitchFamily="65" charset="-120"/>
                <a:ea typeface="標楷體" panose="03000509000000000000" pitchFamily="65" charset="-120"/>
              </a:rPr>
              <a:t>萬元，預計補助</a:t>
            </a:r>
            <a:r>
              <a:rPr lang="en-US" altLang="zh-TW" sz="2000" dirty="0">
                <a:latin typeface="標楷體" panose="03000509000000000000" pitchFamily="65" charset="-120"/>
                <a:ea typeface="標楷體" panose="03000509000000000000" pitchFamily="65" charset="-120"/>
              </a:rPr>
              <a:t>17</a:t>
            </a:r>
            <a:r>
              <a:rPr lang="zh-TW" altLang="en-US" sz="2000" dirty="0">
                <a:latin typeface="標楷體" panose="03000509000000000000" pitchFamily="65" charset="-120"/>
                <a:ea typeface="標楷體" panose="03000509000000000000" pitchFamily="65" charset="-120"/>
              </a:rPr>
              <a:t>校</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高中</a:t>
            </a:r>
            <a:r>
              <a:rPr lang="en-US" altLang="zh-TW" sz="2000" dirty="0">
                <a:latin typeface="標楷體" panose="03000509000000000000" pitchFamily="65" charset="-120"/>
                <a:ea typeface="標楷體" panose="03000509000000000000" pitchFamily="65" charset="-120"/>
              </a:rPr>
              <a:t>7</a:t>
            </a:r>
            <a:r>
              <a:rPr lang="zh-TW" altLang="en-US" sz="2000" dirty="0">
                <a:latin typeface="標楷體" panose="03000509000000000000" pitchFamily="65" charset="-120"/>
                <a:ea typeface="標楷體" panose="03000509000000000000" pitchFamily="65" charset="-120"/>
              </a:rPr>
              <a:t>校、國中</a:t>
            </a:r>
            <a:r>
              <a:rPr lang="en-US" altLang="zh-TW" sz="2000" dirty="0">
                <a:latin typeface="標楷體" panose="03000509000000000000" pitchFamily="65" charset="-120"/>
                <a:ea typeface="標楷體" panose="03000509000000000000" pitchFamily="65" charset="-120"/>
              </a:rPr>
              <a:t>10</a:t>
            </a:r>
            <a:r>
              <a:rPr lang="zh-TW" altLang="en-US" sz="2000" dirty="0">
                <a:latin typeface="標楷體" panose="03000509000000000000" pitchFamily="65" charset="-120"/>
                <a:ea typeface="標楷體" panose="03000509000000000000" pitchFamily="65" charset="-120"/>
              </a:rPr>
              <a:t>校</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，強調</a:t>
            </a:r>
            <a:r>
              <a:rPr lang="zh-TW" altLang="en-US" sz="2000" b="1" dirty="0">
                <a:solidFill>
                  <a:srgbClr val="FF0000"/>
                </a:solidFill>
                <a:latin typeface="標楷體" panose="03000509000000000000" pitchFamily="65" charset="-120"/>
                <a:ea typeface="標楷體" panose="03000509000000000000" pitchFamily="65" charset="-120"/>
              </a:rPr>
              <a:t>環境心理學</a:t>
            </a:r>
            <a:r>
              <a:rPr lang="zh-TW" altLang="en-US" sz="2000" dirty="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a:p>
            <a:pPr>
              <a:lnSpc>
                <a:spcPct val="120000"/>
              </a:lnSpc>
            </a:pPr>
            <a:r>
              <a:rPr lang="zh-TW" altLang="en-US" sz="2000" dirty="0">
                <a:latin typeface="標楷體" panose="03000509000000000000" pitchFamily="65" charset="-120"/>
                <a:ea typeface="標楷體" panose="03000509000000000000" pitchFamily="65" charset="-120"/>
              </a:rPr>
              <a:t>更新國中教室課</a:t>
            </a:r>
            <a:r>
              <a:rPr lang="zh-TW" altLang="en-US" sz="2000" b="1" dirty="0">
                <a:solidFill>
                  <a:srgbClr val="FF0000"/>
                </a:solidFill>
                <a:latin typeface="標楷體" panose="03000509000000000000" pitchFamily="65" charset="-120"/>
                <a:ea typeface="標楷體" panose="03000509000000000000" pitchFamily="65" charset="-120"/>
              </a:rPr>
              <a:t>桌椅及置物櫃</a:t>
            </a:r>
            <a:r>
              <a:rPr lang="zh-TW" altLang="en-US" sz="2000" dirty="0">
                <a:latin typeface="標楷體" panose="03000509000000000000" pitchFamily="65" charset="-120"/>
                <a:ea typeface="標楷體" panose="03000509000000000000" pitchFamily="65" charset="-120"/>
              </a:rPr>
              <a:t>－實務需求、師生共創、 美學浸潤</a:t>
            </a:r>
          </a:p>
          <a:p>
            <a:pPr marL="180000" indent="0">
              <a:lnSpc>
                <a:spcPct val="120000"/>
              </a:lnSpc>
              <a:buNone/>
            </a:pPr>
            <a:r>
              <a:rPr lang="zh-TW" altLang="en-US" sz="1600" dirty="0">
                <a:latin typeface="標楷體" panose="03000509000000000000" pitchFamily="65" charset="-120"/>
                <a:ea typeface="標楷體" panose="03000509000000000000" pitchFamily="65" charset="-120"/>
              </a:rPr>
              <a:t>籌編</a:t>
            </a:r>
            <a:r>
              <a:rPr lang="en-US" altLang="zh-TW" sz="1600" dirty="0">
                <a:latin typeface="標楷體" panose="03000509000000000000" pitchFamily="65" charset="-120"/>
                <a:ea typeface="標楷體" panose="03000509000000000000" pitchFamily="65" charset="-120"/>
              </a:rPr>
              <a:t>114</a:t>
            </a:r>
            <a:r>
              <a:rPr lang="zh-TW" altLang="en-US" sz="1600" dirty="0">
                <a:latin typeface="標楷體" panose="03000509000000000000" pitchFamily="65" charset="-120"/>
                <a:ea typeface="標楷體" panose="03000509000000000000" pitchFamily="65" charset="-120"/>
              </a:rPr>
              <a:t>年預算，以</a:t>
            </a:r>
            <a:r>
              <a:rPr lang="en-US" altLang="zh-TW" sz="1600" dirty="0">
                <a:latin typeface="標楷體" panose="03000509000000000000" pitchFamily="65" charset="-120"/>
                <a:ea typeface="標楷體" panose="03000509000000000000" pitchFamily="65" charset="-120"/>
              </a:rPr>
              <a:t>3</a:t>
            </a:r>
            <a:r>
              <a:rPr lang="zh-TW" altLang="en-US" sz="1600" dirty="0">
                <a:latin typeface="標楷體" panose="03000509000000000000" pitchFamily="65" charset="-120"/>
                <a:ea typeface="標楷體" panose="03000509000000000000" pitchFamily="65" charset="-120"/>
              </a:rPr>
              <a:t>年為期，逐年汰換國高中桌椅，</a:t>
            </a:r>
            <a:r>
              <a:rPr lang="en-US" altLang="zh-TW" sz="1600" dirty="0">
                <a:latin typeface="標楷體" panose="03000509000000000000" pitchFamily="65" charset="-120"/>
                <a:ea typeface="標楷體" panose="03000509000000000000" pitchFamily="65" charset="-120"/>
              </a:rPr>
              <a:t>3</a:t>
            </a:r>
            <a:r>
              <a:rPr lang="zh-TW" altLang="en-US" sz="1600" dirty="0">
                <a:latin typeface="標楷體" panose="03000509000000000000" pitchFamily="65" charset="-120"/>
                <a:ea typeface="標楷體" panose="03000509000000000000" pitchFamily="65" charset="-120"/>
              </a:rPr>
              <a:t>年經費共計約</a:t>
            </a:r>
            <a:r>
              <a:rPr lang="en-US" altLang="zh-TW" sz="1600" dirty="0">
                <a:latin typeface="標楷體" panose="03000509000000000000" pitchFamily="65" charset="-120"/>
                <a:ea typeface="標楷體" panose="03000509000000000000" pitchFamily="65" charset="-120"/>
              </a:rPr>
              <a:t>2</a:t>
            </a:r>
            <a:r>
              <a:rPr lang="zh-TW" altLang="en-US" sz="1600" dirty="0">
                <a:latin typeface="標楷體" panose="03000509000000000000" pitchFamily="65" charset="-120"/>
                <a:ea typeface="標楷體" panose="03000509000000000000" pitchFamily="65" charset="-120"/>
              </a:rPr>
              <a:t>億</a:t>
            </a:r>
            <a:r>
              <a:rPr lang="en-US" altLang="zh-TW" sz="1600" dirty="0">
                <a:latin typeface="標楷體" panose="03000509000000000000" pitchFamily="65" charset="-120"/>
                <a:ea typeface="標楷體" panose="03000509000000000000" pitchFamily="65" charset="-120"/>
              </a:rPr>
              <a:t>1</a:t>
            </a:r>
            <a:r>
              <a:rPr lang="zh-TW" altLang="en-US" sz="1600" dirty="0">
                <a:latin typeface="標楷體" panose="03000509000000000000" pitchFamily="65" charset="-120"/>
                <a:ea typeface="標楷體" panose="03000509000000000000" pitchFamily="65" charset="-120"/>
              </a:rPr>
              <a:t>千萬元。</a:t>
            </a:r>
          </a:p>
          <a:p>
            <a:pPr marL="180000" indent="0">
              <a:lnSpc>
                <a:spcPct val="120000"/>
              </a:lnSpc>
              <a:buNone/>
            </a:pPr>
            <a:r>
              <a:rPr lang="zh-TW" altLang="en-US" sz="1600" dirty="0">
                <a:latin typeface="標楷體" panose="03000509000000000000" pitchFamily="65" charset="-120"/>
                <a:ea typeface="標楷體" panose="03000509000000000000" pitchFamily="65" charset="-120"/>
              </a:rPr>
              <a:t>籌編</a:t>
            </a:r>
            <a:r>
              <a:rPr lang="en-US" altLang="zh-TW" sz="1600" dirty="0">
                <a:latin typeface="標楷體" panose="03000509000000000000" pitchFamily="65" charset="-120"/>
                <a:ea typeface="標楷體" panose="03000509000000000000" pitchFamily="65" charset="-120"/>
              </a:rPr>
              <a:t>114</a:t>
            </a:r>
            <a:r>
              <a:rPr lang="zh-TW" altLang="en-US" sz="1600" dirty="0">
                <a:latin typeface="標楷體" panose="03000509000000000000" pitchFamily="65" charset="-120"/>
                <a:ea typeface="標楷體" panose="03000509000000000000" pitchFamily="65" charset="-120"/>
              </a:rPr>
              <a:t>年預算，以</a:t>
            </a:r>
            <a:r>
              <a:rPr lang="en-US" altLang="zh-TW" sz="1600" dirty="0">
                <a:latin typeface="標楷體" panose="03000509000000000000" pitchFamily="65" charset="-120"/>
                <a:ea typeface="標楷體" panose="03000509000000000000" pitchFamily="65" charset="-120"/>
              </a:rPr>
              <a:t>3</a:t>
            </a:r>
            <a:r>
              <a:rPr lang="zh-TW" altLang="en-US" sz="1600" dirty="0">
                <a:latin typeface="標楷體" panose="03000509000000000000" pitchFamily="65" charset="-120"/>
                <a:ea typeface="標楷體" panose="03000509000000000000" pitchFamily="65" charset="-120"/>
              </a:rPr>
              <a:t>年為期，逐年汰換國中共</a:t>
            </a:r>
            <a:r>
              <a:rPr lang="en-US" altLang="zh-TW" sz="1600" dirty="0">
                <a:latin typeface="標楷體" panose="03000509000000000000" pitchFamily="65" charset="-120"/>
                <a:ea typeface="標楷體" panose="03000509000000000000" pitchFamily="65" charset="-120"/>
              </a:rPr>
              <a:t>2400</a:t>
            </a:r>
            <a:r>
              <a:rPr lang="zh-TW" altLang="en-US" sz="1600" dirty="0">
                <a:latin typeface="標楷體" panose="03000509000000000000" pitchFamily="65" charset="-120"/>
                <a:ea typeface="標楷體" panose="03000509000000000000" pitchFamily="65" charset="-120"/>
              </a:rPr>
              <a:t>間教室置物櫃，經費約</a:t>
            </a:r>
            <a:r>
              <a:rPr lang="en-US" altLang="zh-TW" sz="1600" dirty="0">
                <a:latin typeface="標楷體" panose="03000509000000000000" pitchFamily="65" charset="-120"/>
                <a:ea typeface="標楷體" panose="03000509000000000000" pitchFamily="65" charset="-120"/>
              </a:rPr>
              <a:t>6</a:t>
            </a:r>
            <a:r>
              <a:rPr lang="zh-TW" altLang="en-US" sz="1600" dirty="0">
                <a:latin typeface="標楷體" panose="03000509000000000000" pitchFamily="65" charset="-120"/>
                <a:ea typeface="標楷體" panose="03000509000000000000" pitchFamily="65" charset="-120"/>
              </a:rPr>
              <a:t>億元。</a:t>
            </a:r>
          </a:p>
          <a:p>
            <a:pPr>
              <a:lnSpc>
                <a:spcPct val="120000"/>
              </a:lnSpc>
            </a:pP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5670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FC63FD-BA43-411D-83FC-69375742375F}"/>
              </a:ext>
            </a:extLst>
          </p:cNvPr>
          <p:cNvSpPr>
            <a:spLocks noGrp="1"/>
          </p:cNvSpPr>
          <p:nvPr>
            <p:ph type="title"/>
          </p:nvPr>
        </p:nvSpPr>
        <p:spPr/>
        <p:txBody>
          <a:bodyPr/>
          <a:lstStyle/>
          <a:p>
            <a:pPr algn="ctr"/>
            <a:r>
              <a:rPr lang="zh-TW" altLang="zh-TW" sz="3600" b="1" kern="100" dirty="0">
                <a:latin typeface="標楷體" panose="03000509000000000000" pitchFamily="65" charset="-120"/>
                <a:ea typeface="標楷體" panose="03000509000000000000" pitchFamily="65" charset="-120"/>
                <a:cs typeface="Times New Roman" panose="02020603050405020304" pitchFamily="18" charset="0"/>
              </a:rPr>
              <a:t>校長會議重要宣導</a:t>
            </a:r>
            <a:endParaRPr lang="zh-TW" altLang="en-US" b="1"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D970A979-6087-45E4-9CF4-C4FFDBC2202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95CC84-6135-47CD-BD07-83216D975853}" type="slidenum">
              <a:rPr kumimoji="1" lang="zh-TW" altLang="en-US" sz="1050" b="0" i="0" u="none" strike="noStrike" kern="1200" cap="none" spc="0" normalizeH="0" baseline="0" noProof="0" smtClean="0">
                <a:ln>
                  <a:noFill/>
                </a:ln>
                <a:solidFill>
                  <a:prstClr val="white">
                    <a:tint val="75000"/>
                  </a:prstClr>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6" name="內容版面配置區 5">
            <a:extLst>
              <a:ext uri="{FF2B5EF4-FFF2-40B4-BE49-F238E27FC236}">
                <a16:creationId xmlns:a16="http://schemas.microsoft.com/office/drawing/2014/main" id="{71E2C6D2-C142-4AAF-93FF-D812BF9958FF}"/>
              </a:ext>
            </a:extLst>
          </p:cNvPr>
          <p:cNvSpPr>
            <a:spLocks noGrp="1"/>
          </p:cNvSpPr>
          <p:nvPr>
            <p:ph idx="1"/>
          </p:nvPr>
        </p:nvSpPr>
        <p:spPr>
          <a:xfrm>
            <a:off x="539552" y="1340768"/>
            <a:ext cx="7886700" cy="5256584"/>
          </a:xfrm>
        </p:spPr>
        <p:txBody>
          <a:bodyPr>
            <a:noAutofit/>
          </a:bodyPr>
          <a:lstStyle/>
          <a:p>
            <a:pPr>
              <a:lnSpc>
                <a:spcPct val="100000"/>
              </a:lnSpc>
              <a:spcBef>
                <a:spcPts val="0"/>
              </a:spcBef>
            </a:pPr>
            <a:r>
              <a:rPr lang="zh-TW" altLang="en-US" sz="2000" dirty="0">
                <a:latin typeface="標楷體" panose="03000509000000000000" pitchFamily="65" charset="-120"/>
                <a:ea typeface="標楷體" panose="03000509000000000000" pitchFamily="65" charset="-120"/>
              </a:rPr>
              <a:t>推動</a:t>
            </a:r>
            <a:r>
              <a:rPr lang="zh-TW" altLang="en-US" sz="2000" b="1" dirty="0">
                <a:solidFill>
                  <a:srgbClr val="FF0000"/>
                </a:solidFill>
                <a:latin typeface="標楷體" panose="03000509000000000000" pitchFamily="65" charset="-120"/>
                <a:ea typeface="標楷體" panose="03000509000000000000" pitchFamily="65" charset="-120"/>
              </a:rPr>
              <a:t>雙語教育</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鏈結</a:t>
            </a:r>
            <a:r>
              <a:rPr lang="zh-TW" altLang="en-US" sz="2000" b="1" dirty="0">
                <a:solidFill>
                  <a:srgbClr val="FF0000"/>
                </a:solidFill>
                <a:latin typeface="標楷體" panose="03000509000000000000" pitchFamily="65" charset="-120"/>
                <a:ea typeface="標楷體" panose="03000509000000000000" pitchFamily="65" charset="-120"/>
              </a:rPr>
              <a:t>國際教育</a:t>
            </a:r>
          </a:p>
          <a:p>
            <a:pPr marL="180000" indent="0">
              <a:lnSpc>
                <a:spcPct val="100000"/>
              </a:lnSpc>
              <a:spcBef>
                <a:spcPts val="0"/>
              </a:spcBef>
              <a:buNone/>
            </a:pPr>
            <a:r>
              <a:rPr lang="zh-TW" altLang="en-US" sz="1600" dirty="0">
                <a:latin typeface="標楷體" panose="03000509000000000000" pitchFamily="65" charset="-120"/>
                <a:ea typeface="標楷體" panose="03000509000000000000" pitchFamily="65" charset="-120"/>
              </a:rPr>
              <a:t>擴增師生赴國外交流參訪學習機會，</a:t>
            </a:r>
            <a:r>
              <a:rPr lang="en-US" altLang="zh-TW" sz="1600" dirty="0">
                <a:latin typeface="標楷體" panose="03000509000000000000" pitchFamily="65" charset="-120"/>
                <a:ea typeface="標楷體" panose="03000509000000000000" pitchFamily="65" charset="-120"/>
              </a:rPr>
              <a:t>113</a:t>
            </a:r>
            <a:r>
              <a:rPr lang="zh-TW" altLang="en-US" sz="1600" dirty="0">
                <a:latin typeface="標楷體" panose="03000509000000000000" pitchFamily="65" charset="-120"/>
                <a:ea typeface="標楷體" panose="03000509000000000000" pitchFamily="65" charset="-120"/>
              </a:rPr>
              <a:t>年核定深耕計畫計</a:t>
            </a:r>
            <a:r>
              <a:rPr lang="en-US" altLang="zh-TW" sz="1600" dirty="0">
                <a:latin typeface="標楷體" panose="03000509000000000000" pitchFamily="65" charset="-120"/>
                <a:ea typeface="標楷體" panose="03000509000000000000" pitchFamily="65" charset="-120"/>
              </a:rPr>
              <a:t>87</a:t>
            </a:r>
            <a:r>
              <a:rPr lang="zh-TW" altLang="en-US" sz="1600" dirty="0">
                <a:latin typeface="標楷體" panose="03000509000000000000" pitchFamily="65" charset="-120"/>
                <a:ea typeface="標楷體" panose="03000509000000000000" pitchFamily="65" charset="-120"/>
              </a:rPr>
              <a:t>案。</a:t>
            </a:r>
          </a:p>
          <a:p>
            <a:pPr marL="180000" indent="0">
              <a:lnSpc>
                <a:spcPct val="100000"/>
              </a:lnSpc>
              <a:spcBef>
                <a:spcPts val="0"/>
              </a:spcBef>
              <a:buNone/>
            </a:pPr>
            <a:r>
              <a:rPr lang="zh-TW" altLang="en-US" sz="1600" dirty="0">
                <a:latin typeface="標楷體" panose="03000509000000000000" pitchFamily="65" charset="-120"/>
                <a:ea typeface="標楷體" panose="03000509000000000000" pitchFamily="65" charset="-120"/>
              </a:rPr>
              <a:t>成立「臺北國際教育旅行交流中心」，</a:t>
            </a:r>
            <a:r>
              <a:rPr lang="en-US" altLang="zh-TW" sz="1600" dirty="0">
                <a:latin typeface="標楷體" panose="03000509000000000000" pitchFamily="65" charset="-120"/>
                <a:ea typeface="標楷體" panose="03000509000000000000" pitchFamily="65" charset="-120"/>
              </a:rPr>
              <a:t>113</a:t>
            </a:r>
            <a:r>
              <a:rPr lang="zh-TW" altLang="en-US" sz="1600" dirty="0">
                <a:latin typeface="標楷體" panose="03000509000000000000" pitchFamily="65" charset="-120"/>
                <a:ea typeface="標楷體" panose="03000509000000000000" pitchFamily="65" charset="-120"/>
              </a:rPr>
              <a:t>年</a:t>
            </a:r>
            <a:r>
              <a:rPr lang="en-US" altLang="zh-TW" sz="1600" dirty="0">
                <a:latin typeface="標楷體" panose="03000509000000000000" pitchFamily="65" charset="-120"/>
                <a:ea typeface="標楷體" panose="03000509000000000000" pitchFamily="65" charset="-120"/>
              </a:rPr>
              <a:t>1</a:t>
            </a:r>
            <a:r>
              <a:rPr lang="zh-TW" altLang="en-US" sz="1600" dirty="0">
                <a:latin typeface="標楷體" panose="03000509000000000000" pitchFamily="65" charset="-120"/>
                <a:ea typeface="標楷體" panose="03000509000000000000" pitchFamily="65" charset="-120"/>
              </a:rPr>
              <a:t>至</a:t>
            </a:r>
            <a:r>
              <a:rPr lang="en-US" altLang="zh-TW" sz="1600" dirty="0">
                <a:latin typeface="標楷體" panose="03000509000000000000" pitchFamily="65" charset="-120"/>
                <a:ea typeface="標楷體" panose="03000509000000000000" pitchFamily="65" charset="-120"/>
              </a:rPr>
              <a:t>6</a:t>
            </a:r>
            <a:r>
              <a:rPr lang="zh-TW" altLang="en-US" sz="1600" dirty="0">
                <a:latin typeface="標楷體" panose="03000509000000000000" pitchFamily="65" charset="-120"/>
                <a:ea typeface="標楷體" panose="03000509000000000000" pitchFamily="65" charset="-120"/>
              </a:rPr>
              <a:t>月共媒合本市</a:t>
            </a:r>
            <a:r>
              <a:rPr lang="en-US" altLang="zh-TW" sz="1600" dirty="0">
                <a:latin typeface="標楷體" panose="03000509000000000000" pitchFamily="65" charset="-120"/>
                <a:ea typeface="標楷體" panose="03000509000000000000" pitchFamily="65" charset="-120"/>
              </a:rPr>
              <a:t>54</a:t>
            </a:r>
            <a:r>
              <a:rPr lang="zh-TW" altLang="en-US" sz="1600" dirty="0">
                <a:latin typeface="標楷體" panose="03000509000000000000" pitchFamily="65" charset="-120"/>
                <a:ea typeface="標楷體" panose="03000509000000000000" pitchFamily="65" charset="-120"/>
              </a:rPr>
              <a:t>所學校與日韓等</a:t>
            </a:r>
            <a:r>
              <a:rPr lang="en-US" altLang="zh-TW" sz="1600" dirty="0">
                <a:latin typeface="標楷體" panose="03000509000000000000" pitchFamily="65" charset="-120"/>
                <a:ea typeface="標楷體" panose="03000509000000000000" pitchFamily="65" charset="-120"/>
              </a:rPr>
              <a:t>43</a:t>
            </a:r>
            <a:r>
              <a:rPr lang="zh-TW" altLang="en-US" sz="1600" dirty="0">
                <a:latin typeface="標楷體" panose="03000509000000000000" pitchFamily="65" charset="-120"/>
                <a:ea typeface="標楷體" panose="03000509000000000000" pitchFamily="65" charset="-120"/>
              </a:rPr>
              <a:t>所國外學校進行交流。</a:t>
            </a:r>
          </a:p>
          <a:p>
            <a:pPr>
              <a:lnSpc>
                <a:spcPct val="100000"/>
              </a:lnSpc>
              <a:spcBef>
                <a:spcPts val="0"/>
              </a:spcBef>
            </a:pPr>
            <a:r>
              <a:rPr lang="zh-TW" altLang="en-US" sz="2000" b="1" dirty="0">
                <a:solidFill>
                  <a:srgbClr val="FF0000"/>
                </a:solidFill>
                <a:latin typeface="標楷體" panose="03000509000000000000" pitchFamily="65" charset="-120"/>
                <a:ea typeface="標楷體" panose="03000509000000000000" pitchFamily="65" charset="-120"/>
              </a:rPr>
              <a:t>實驗教育</a:t>
            </a:r>
          </a:p>
          <a:p>
            <a:pPr marL="180000" indent="0">
              <a:lnSpc>
                <a:spcPct val="100000"/>
              </a:lnSpc>
              <a:spcBef>
                <a:spcPts val="0"/>
              </a:spcBef>
              <a:buNone/>
            </a:pPr>
            <a:r>
              <a:rPr lang="zh-TW" altLang="en-US" sz="1600" dirty="0">
                <a:latin typeface="標楷體" panose="03000509000000000000" pitchFamily="65" charset="-120"/>
                <a:ea typeface="標楷體" panose="03000509000000000000" pitchFamily="65" charset="-120"/>
              </a:rPr>
              <a:t>蒙特梭利忠義國小、</a:t>
            </a:r>
            <a:r>
              <a:rPr lang="zh-TW" altLang="en-US" sz="1600" b="1" dirty="0">
                <a:solidFill>
                  <a:srgbClr val="FF0000"/>
                </a:solidFill>
                <a:latin typeface="標楷體" panose="03000509000000000000" pitchFamily="65" charset="-120"/>
                <a:ea typeface="標楷體" panose="03000509000000000000" pitchFamily="65" charset="-120"/>
              </a:rPr>
              <a:t>雙園國中</a:t>
            </a:r>
          </a:p>
          <a:p>
            <a:pPr>
              <a:lnSpc>
                <a:spcPct val="100000"/>
              </a:lnSpc>
              <a:spcBef>
                <a:spcPts val="0"/>
              </a:spcBef>
            </a:pPr>
            <a:r>
              <a:rPr lang="zh-TW" altLang="en-US" sz="2000" b="1" dirty="0">
                <a:solidFill>
                  <a:srgbClr val="FF0000"/>
                </a:solidFill>
                <a:latin typeface="標楷體" panose="03000509000000000000" pitchFamily="65" charset="-120"/>
                <a:ea typeface="標楷體" panose="03000509000000000000" pitchFamily="65" charset="-120"/>
              </a:rPr>
              <a:t>親師交流空間</a:t>
            </a:r>
          </a:p>
          <a:p>
            <a:pPr marL="180000" indent="0">
              <a:lnSpc>
                <a:spcPct val="100000"/>
              </a:lnSpc>
              <a:spcBef>
                <a:spcPts val="0"/>
              </a:spcBef>
              <a:buNone/>
            </a:pPr>
            <a:r>
              <a:rPr lang="en-US" altLang="zh-TW" sz="1600" dirty="0">
                <a:latin typeface="標楷體" panose="03000509000000000000" pitchFamily="65" charset="-120"/>
                <a:ea typeface="標楷體" panose="03000509000000000000" pitchFamily="65" charset="-120"/>
              </a:rPr>
              <a:t>113</a:t>
            </a:r>
            <a:r>
              <a:rPr lang="zh-TW" altLang="en-US" sz="1600" dirty="0">
                <a:latin typeface="標楷體" panose="03000509000000000000" pitchFamily="65" charset="-120"/>
                <a:ea typeface="標楷體" panose="03000509000000000000" pitchFamily="65" charset="-120"/>
              </a:rPr>
              <a:t>年預計擇</a:t>
            </a:r>
            <a:r>
              <a:rPr lang="en-US" altLang="zh-TW" sz="1600" dirty="0">
                <a:latin typeface="標楷體" panose="03000509000000000000" pitchFamily="65" charset="-120"/>
                <a:ea typeface="標楷體" panose="03000509000000000000" pitchFamily="65" charset="-120"/>
              </a:rPr>
              <a:t>12</a:t>
            </a:r>
            <a:r>
              <a:rPr lang="zh-TW" altLang="en-US" sz="1600" dirty="0">
                <a:latin typeface="標楷體" panose="03000509000000000000" pitchFamily="65" charset="-120"/>
                <a:ea typeface="標楷體" panose="03000509000000000000" pitchFamily="65" charset="-120"/>
              </a:rPr>
              <a:t>校辦理</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已有中山國中、仁愛國中、雙園國中、濱江實中、福安國中、麗山國中及新民國中</a:t>
            </a:r>
            <a:r>
              <a:rPr lang="en-US" altLang="zh-TW" sz="1600" dirty="0">
                <a:latin typeface="標楷體" panose="03000509000000000000" pitchFamily="65" charset="-120"/>
                <a:ea typeface="標楷體" panose="03000509000000000000" pitchFamily="65" charset="-120"/>
              </a:rPr>
              <a:t>7</a:t>
            </a:r>
            <a:r>
              <a:rPr lang="zh-TW" altLang="en-US" sz="1600" dirty="0">
                <a:latin typeface="標楷體" panose="03000509000000000000" pitchFamily="65" charset="-120"/>
                <a:ea typeface="標楷體" panose="03000509000000000000" pitchFamily="65" charset="-120"/>
              </a:rPr>
              <a:t>校加入試辦行列，持續邀約中</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，預計補助經費</a:t>
            </a:r>
            <a:r>
              <a:rPr lang="en-US" altLang="zh-TW" sz="1600" dirty="0">
                <a:latin typeface="標楷體" panose="03000509000000000000" pitchFamily="65" charset="-120"/>
                <a:ea typeface="標楷體" panose="03000509000000000000" pitchFamily="65" charset="-120"/>
              </a:rPr>
              <a:t>36</a:t>
            </a:r>
            <a:r>
              <a:rPr lang="zh-TW" altLang="en-US" sz="1600" dirty="0">
                <a:latin typeface="標楷體" panose="03000509000000000000" pitchFamily="65" charset="-120"/>
                <a:ea typeface="標楷體" panose="03000509000000000000" pitchFamily="65" charset="-120"/>
              </a:rPr>
              <a:t>萬元。</a:t>
            </a:r>
          </a:p>
          <a:p>
            <a:pPr>
              <a:lnSpc>
                <a:spcPct val="100000"/>
              </a:lnSpc>
              <a:spcBef>
                <a:spcPts val="0"/>
              </a:spcBef>
            </a:pPr>
            <a:r>
              <a:rPr lang="zh-TW" altLang="en-US" sz="2000" b="1" dirty="0">
                <a:solidFill>
                  <a:srgbClr val="FF0000"/>
                </a:solidFill>
                <a:latin typeface="標楷體" panose="03000509000000000000" pitchFamily="65" charset="-120"/>
                <a:ea typeface="標楷體" panose="03000509000000000000" pitchFamily="65" charset="-120"/>
              </a:rPr>
              <a:t>性平與霸凌</a:t>
            </a:r>
            <a:endParaRPr lang="en-US" altLang="zh-TW" sz="2000" b="1" dirty="0">
              <a:solidFill>
                <a:srgbClr val="FF0000"/>
              </a:solidFill>
              <a:latin typeface="標楷體" panose="03000509000000000000" pitchFamily="65" charset="-120"/>
              <a:ea typeface="標楷體" panose="03000509000000000000" pitchFamily="65" charset="-120"/>
            </a:endParaRPr>
          </a:p>
          <a:p>
            <a:pPr marL="0" indent="0">
              <a:lnSpc>
                <a:spcPct val="100000"/>
              </a:lnSpc>
              <a:spcBef>
                <a:spcPts val="0"/>
              </a:spcBef>
              <a:buNone/>
            </a:pPr>
            <a:endParaRPr lang="zh-TW" altLang="en-US" sz="2000" dirty="0">
              <a:latin typeface="標楷體" panose="03000509000000000000" pitchFamily="65" charset="-120"/>
              <a:ea typeface="標楷體" panose="03000509000000000000" pitchFamily="65" charset="-120"/>
            </a:endParaRPr>
          </a:p>
          <a:p>
            <a:pPr>
              <a:lnSpc>
                <a:spcPct val="150000"/>
              </a:lnSpc>
              <a:spcBef>
                <a:spcPts val="600"/>
              </a:spcBef>
              <a:spcAft>
                <a:spcPts val="600"/>
              </a:spcAft>
              <a:buFont typeface="Wingdings" panose="05000000000000000000" pitchFamily="2" charset="2"/>
              <a:buChar char="u"/>
            </a:pPr>
            <a:r>
              <a:rPr lang="zh-TW" altLang="en-US" sz="2000" b="1" dirty="0">
                <a:solidFill>
                  <a:srgbClr val="0070C0"/>
                </a:solidFill>
                <a:latin typeface="標楷體" panose="03000509000000000000" pitchFamily="65" charset="-120"/>
                <a:ea typeface="標楷體" panose="03000509000000000000" pitchFamily="65" charset="-120"/>
              </a:rPr>
              <a:t>讓生成式人工智慧在你手上發揮更大的力量</a:t>
            </a:r>
            <a:r>
              <a:rPr lang="zh-TW" altLang="en-US" sz="2000" dirty="0">
                <a:latin typeface="標楷體" panose="03000509000000000000" pitchFamily="65" charset="-120"/>
                <a:ea typeface="標楷體" panose="03000509000000000000" pitchFamily="65" charset="-120"/>
              </a:rPr>
              <a:t>－李宏毅 </a:t>
            </a:r>
            <a:r>
              <a:rPr lang="en-US" altLang="zh-TW" sz="2000" dirty="0">
                <a:latin typeface="標楷體" panose="03000509000000000000" pitchFamily="65" charset="-120"/>
                <a:ea typeface="標楷體" panose="03000509000000000000" pitchFamily="65" charset="-120"/>
              </a:rPr>
              <a:t>Hung-</a:t>
            </a:r>
            <a:r>
              <a:rPr lang="en-US" altLang="zh-TW" sz="2000" dirty="0" err="1">
                <a:latin typeface="標楷體" panose="03000509000000000000" pitchFamily="65" charset="-120"/>
                <a:ea typeface="標楷體" panose="03000509000000000000" pitchFamily="65" charset="-120"/>
              </a:rPr>
              <a:t>yi</a:t>
            </a:r>
            <a:r>
              <a:rPr lang="en-US" altLang="zh-TW" sz="2000" dirty="0">
                <a:latin typeface="標楷體" panose="03000509000000000000" pitchFamily="65" charset="-120"/>
                <a:ea typeface="標楷體" panose="03000509000000000000" pitchFamily="65" charset="-120"/>
              </a:rPr>
              <a:t> Lee</a:t>
            </a:r>
          </a:p>
          <a:p>
            <a:pPr>
              <a:lnSpc>
                <a:spcPct val="150000"/>
              </a:lnSpc>
              <a:spcBef>
                <a:spcPts val="600"/>
              </a:spcBef>
              <a:spcAft>
                <a:spcPts val="600"/>
              </a:spcAft>
              <a:buFont typeface="Wingdings" panose="05000000000000000000" pitchFamily="2" charset="2"/>
              <a:buChar char="u"/>
            </a:pPr>
            <a:r>
              <a:rPr lang="zh-TW" altLang="en-US" sz="2000" b="1" dirty="0">
                <a:solidFill>
                  <a:srgbClr val="0070C0"/>
                </a:solidFill>
                <a:latin typeface="標楷體" panose="03000509000000000000" pitchFamily="65" charset="-120"/>
                <a:ea typeface="標楷體" panose="03000509000000000000" pitchFamily="65" charset="-120"/>
              </a:rPr>
              <a:t>數位環境下的校園法律</a:t>
            </a:r>
            <a:r>
              <a:rPr lang="en-US" altLang="zh-TW" sz="2000" b="1" dirty="0">
                <a:solidFill>
                  <a:srgbClr val="0070C0"/>
                </a:solidFill>
                <a:latin typeface="標楷體" panose="03000509000000000000" pitchFamily="65" charset="-120"/>
                <a:ea typeface="標楷體" panose="03000509000000000000" pitchFamily="65" charset="-120"/>
              </a:rPr>
              <a:t>--</a:t>
            </a:r>
            <a:r>
              <a:rPr lang="zh-TW" altLang="en-US" sz="2000" b="1" dirty="0">
                <a:solidFill>
                  <a:srgbClr val="0070C0"/>
                </a:solidFill>
                <a:latin typeface="標楷體" panose="03000509000000000000" pitchFamily="65" charset="-120"/>
                <a:ea typeface="標楷體" panose="03000509000000000000" pitchFamily="65" charset="-120"/>
              </a:rPr>
              <a:t>權力，責任與保障</a:t>
            </a:r>
            <a:r>
              <a:rPr lang="zh-TW" altLang="en-US" sz="2000" dirty="0">
                <a:latin typeface="標楷體" panose="03000509000000000000" pitchFamily="65" charset="-120"/>
                <a:ea typeface="標楷體" panose="03000509000000000000" pitchFamily="65" charset="-120"/>
              </a:rPr>
              <a:t>－李玉卿法官</a:t>
            </a:r>
          </a:p>
          <a:p>
            <a:pPr>
              <a:lnSpc>
                <a:spcPct val="100000"/>
              </a:lnSpc>
              <a:spcBef>
                <a:spcPts val="600"/>
              </a:spcBef>
              <a:spcAft>
                <a:spcPts val="600"/>
              </a:spcAft>
              <a:buFont typeface="Wingdings" panose="05000000000000000000" pitchFamily="2" charset="2"/>
              <a:buChar char="u"/>
            </a:pPr>
            <a:r>
              <a:rPr lang="zh-TW" altLang="en-US" sz="2000" b="1" dirty="0">
                <a:solidFill>
                  <a:srgbClr val="0070C0"/>
                </a:solidFill>
                <a:latin typeface="標楷體" panose="03000509000000000000" pitchFamily="65" charset="-120"/>
                <a:ea typeface="標楷體" panose="03000509000000000000" pitchFamily="65" charset="-120"/>
              </a:rPr>
              <a:t>人事業務報告</a:t>
            </a:r>
            <a:r>
              <a:rPr lang="zh-TW" altLang="en-US" sz="2000" dirty="0">
                <a:latin typeface="標楷體" panose="03000509000000000000" pitchFamily="65" charset="-120"/>
                <a:ea typeface="標楷體" panose="03000509000000000000" pitchFamily="65" charset="-120"/>
              </a:rPr>
              <a:t>－教育局人事主任</a:t>
            </a:r>
          </a:p>
          <a:p>
            <a:pPr marL="360000" indent="0">
              <a:lnSpc>
                <a:spcPct val="100000"/>
              </a:lnSpc>
              <a:spcBef>
                <a:spcPts val="0"/>
              </a:spcBef>
              <a:spcAft>
                <a:spcPts val="600"/>
              </a:spcAft>
              <a:buNone/>
            </a:pPr>
            <a:r>
              <a:rPr lang="zh-TW" altLang="en-US" sz="2000" b="1" dirty="0">
                <a:solidFill>
                  <a:srgbClr val="FF0000"/>
                </a:solidFill>
                <a:latin typeface="標楷體" panose="03000509000000000000" pitchFamily="65" charset="-120"/>
                <a:ea typeface="標楷體" panose="03000509000000000000" pitchFamily="65" charset="-120"/>
              </a:rPr>
              <a:t>強調校事會議</a:t>
            </a:r>
          </a:p>
        </p:txBody>
      </p:sp>
    </p:spTree>
    <p:extLst>
      <p:ext uri="{BB962C8B-B14F-4D97-AF65-F5344CB8AC3E}">
        <p14:creationId xmlns:p14="http://schemas.microsoft.com/office/powerpoint/2010/main" val="370477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D2A664-F9E1-475A-B929-7DC8DC195BDA}"/>
              </a:ext>
            </a:extLst>
          </p:cNvPr>
          <p:cNvSpPr>
            <a:spLocks noGrp="1"/>
          </p:cNvSpPr>
          <p:nvPr>
            <p:ph type="title"/>
          </p:nvPr>
        </p:nvSpPr>
        <p:spPr/>
        <p:txBody>
          <a:bodyPr>
            <a:normAutofit/>
          </a:bodyPr>
          <a:lstStyle/>
          <a:p>
            <a:pPr algn="ctr"/>
            <a:r>
              <a:rPr lang="zh-TW" altLang="en-US" sz="3600" b="1" dirty="0">
                <a:latin typeface="標楷體" panose="03000509000000000000" pitchFamily="65" charset="-120"/>
                <a:ea typeface="標楷體" panose="03000509000000000000" pitchFamily="65" charset="-120"/>
              </a:rPr>
              <a:t>會考品質監控   </a:t>
            </a:r>
            <a:br>
              <a:rPr lang="en-US" altLang="zh-TW" sz="3600" b="1" dirty="0">
                <a:latin typeface="標楷體" panose="03000509000000000000" pitchFamily="65" charset="-120"/>
                <a:ea typeface="標楷體" panose="03000509000000000000" pitchFamily="65" charset="-120"/>
              </a:rPr>
            </a:br>
            <a:r>
              <a:rPr lang="zh-TW" altLang="en-US" sz="2400" dirty="0">
                <a:latin typeface="標楷體" panose="03000509000000000000" pitchFamily="65" charset="-120"/>
                <a:ea typeface="標楷體" panose="03000509000000000000" pitchFamily="65" charset="-120"/>
              </a:rPr>
              <a:t>師大心測中心</a:t>
            </a:r>
            <a:endParaRPr lang="zh-TW" altLang="en-US" sz="3600" b="1"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1BC2DEFA-89A3-436C-BE5A-0A88581966A4}"/>
              </a:ext>
            </a:extLst>
          </p:cNvPr>
          <p:cNvSpPr>
            <a:spLocks noGrp="1"/>
          </p:cNvSpPr>
          <p:nvPr>
            <p:ph idx="1"/>
          </p:nvPr>
        </p:nvSpPr>
        <p:spPr>
          <a:xfrm>
            <a:off x="359532" y="1812354"/>
            <a:ext cx="8424936" cy="4680520"/>
          </a:xfrm>
        </p:spPr>
        <p:txBody>
          <a:bodyPr>
            <a:noAutofit/>
          </a:bodyPr>
          <a:lstStyle/>
          <a:p>
            <a:pPr marL="0" indent="0">
              <a:buNone/>
            </a:pPr>
            <a:r>
              <a:rPr lang="zh-TW" altLang="en-US" sz="1800" b="1" dirty="0">
                <a:solidFill>
                  <a:srgbClr val="0070C0"/>
                </a:solidFill>
                <a:latin typeface="標楷體" panose="03000509000000000000" pitchFamily="65" charset="-120"/>
                <a:ea typeface="標楷體" panose="03000509000000000000" pitchFamily="65" charset="-120"/>
              </a:rPr>
              <a:t>相信數據，善用數據</a:t>
            </a:r>
          </a:p>
          <a:p>
            <a:pPr marL="180000" indent="0">
              <a:buNone/>
            </a:pPr>
            <a:r>
              <a:rPr lang="zh-TW" altLang="en-US" sz="1800" b="1" u="sng" dirty="0">
                <a:solidFill>
                  <a:srgbClr val="FF0000"/>
                </a:solidFill>
                <a:latin typeface="標楷體" panose="03000509000000000000" pitchFamily="65" charset="-120"/>
                <a:ea typeface="標楷體" panose="03000509000000000000" pitchFamily="65" charset="-120"/>
              </a:rPr>
              <a:t>醫學</a:t>
            </a:r>
            <a:r>
              <a:rPr lang="zh-TW" altLang="en-US" sz="1800" dirty="0">
                <a:latin typeface="標楷體" panose="03000509000000000000" pitchFamily="65" charset="-120"/>
                <a:ea typeface="標楷體" panose="03000509000000000000" pitchFamily="65" charset="-120"/>
              </a:rPr>
              <a:t>知識</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臨床經驗</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問診</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理學檢查→</a:t>
            </a:r>
            <a:r>
              <a:rPr lang="zh-TW" altLang="en-US" sz="1800" dirty="0">
                <a:solidFill>
                  <a:srgbClr val="FF0000"/>
                </a:solidFill>
                <a:latin typeface="標楷體" panose="03000509000000000000" pitchFamily="65" charset="-120"/>
                <a:ea typeface="標楷體" panose="03000509000000000000" pitchFamily="65" charset="-120"/>
              </a:rPr>
              <a:t>初判＋數據提供</a:t>
            </a:r>
            <a:r>
              <a:rPr lang="zh-TW" altLang="en-US" sz="1800" dirty="0">
                <a:latin typeface="標楷體" panose="03000509000000000000" pitchFamily="65" charset="-120"/>
                <a:ea typeface="標楷體" panose="03000509000000000000" pitchFamily="65" charset="-120"/>
              </a:rPr>
              <a:t>→診斷確認→治療</a:t>
            </a:r>
          </a:p>
          <a:p>
            <a:pPr marL="180000" indent="0">
              <a:buNone/>
            </a:pPr>
            <a:r>
              <a:rPr lang="zh-TW" altLang="en-US" sz="1800" b="1" u="sng" dirty="0">
                <a:solidFill>
                  <a:srgbClr val="FF0000"/>
                </a:solidFill>
                <a:latin typeface="標楷體" panose="03000509000000000000" pitchFamily="65" charset="-120"/>
                <a:ea typeface="標楷體" panose="03000509000000000000" pitchFamily="65" charset="-120"/>
              </a:rPr>
              <a:t>教育</a:t>
            </a:r>
            <a:r>
              <a:rPr lang="zh-TW" altLang="en-US" sz="1800" dirty="0">
                <a:latin typeface="標楷體" panose="03000509000000000000" pitchFamily="65" charset="-120"/>
                <a:ea typeface="標楷體" panose="03000509000000000000" pitchFamily="65" charset="-120"/>
              </a:rPr>
              <a:t>知識</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課堂經驗</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教學</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多元評量→</a:t>
            </a:r>
            <a:r>
              <a:rPr lang="zh-TW" altLang="en-US" sz="1800" dirty="0">
                <a:solidFill>
                  <a:srgbClr val="FF0000"/>
                </a:solidFill>
                <a:latin typeface="標楷體" panose="03000509000000000000" pitchFamily="65" charset="-120"/>
                <a:ea typeface="標楷體" panose="03000509000000000000" pitchFamily="65" charset="-120"/>
              </a:rPr>
              <a:t>初判＋數據提供</a:t>
            </a:r>
            <a:r>
              <a:rPr lang="zh-TW" altLang="en-US" sz="1800" dirty="0">
                <a:latin typeface="標楷體" panose="03000509000000000000" pitchFamily="65" charset="-120"/>
                <a:ea typeface="標楷體" panose="03000509000000000000" pitchFamily="65" charset="-120"/>
              </a:rPr>
              <a:t>→發現問題→解決問題</a:t>
            </a:r>
          </a:p>
          <a:p>
            <a:pPr marL="180000" indent="0">
              <a:buNone/>
            </a:pPr>
            <a:r>
              <a:rPr lang="zh-TW" altLang="en-US" sz="1800" dirty="0">
                <a:latin typeface="標楷體" panose="03000509000000000000" pitchFamily="65" charset="-120"/>
                <a:ea typeface="標楷體" panose="03000509000000000000" pitchFamily="65" charset="-120"/>
              </a:rPr>
              <a:t>「診斷」→「補救」；試題分析、</a:t>
            </a:r>
            <a:r>
              <a:rPr lang="en-US" altLang="zh-TW" sz="1800" dirty="0">
                <a:latin typeface="標楷體" panose="03000509000000000000" pitchFamily="65" charset="-120"/>
                <a:ea typeface="標楷體" panose="03000509000000000000" pitchFamily="65" charset="-120"/>
              </a:rPr>
              <a:t>5</a:t>
            </a:r>
            <a:r>
              <a:rPr lang="zh-TW" altLang="en-US" sz="1800" dirty="0">
                <a:latin typeface="標楷體" panose="03000509000000000000" pitchFamily="65" charset="-120"/>
                <a:ea typeface="標楷體" panose="03000509000000000000" pitchFamily="65" charset="-120"/>
              </a:rPr>
              <a:t>本筆記本、使用智慧工具或平台。</a:t>
            </a:r>
          </a:p>
          <a:p>
            <a:pPr marL="0" indent="0">
              <a:buNone/>
            </a:pPr>
            <a:r>
              <a:rPr lang="zh-TW" altLang="en-US" sz="1800" b="1" dirty="0">
                <a:solidFill>
                  <a:srgbClr val="0070C0"/>
                </a:solidFill>
                <a:latin typeface="標楷體" panose="03000509000000000000" pitchFamily="65" charset="-120"/>
                <a:ea typeface="標楷體" panose="03000509000000000000" pitchFamily="65" charset="-120"/>
              </a:rPr>
              <a:t>落實學習流程</a:t>
            </a:r>
            <a:endParaRPr lang="zh-TW" altLang="en-US" sz="1800" b="1" dirty="0">
              <a:latin typeface="標楷體" panose="03000509000000000000" pitchFamily="65" charset="-120"/>
              <a:ea typeface="標楷體" panose="03000509000000000000" pitchFamily="65" charset="-120"/>
            </a:endParaRPr>
          </a:p>
          <a:p>
            <a:pPr marL="180000" indent="0">
              <a:buNone/>
            </a:pPr>
            <a:r>
              <a:rPr lang="zh-TW" altLang="en-US" sz="1800" dirty="0">
                <a:latin typeface="標楷體" panose="03000509000000000000" pitchFamily="65" charset="-120"/>
                <a:ea typeface="標楷體" panose="03000509000000000000" pitchFamily="65" charset="-120"/>
              </a:rPr>
              <a:t>預習→教學→評量→診斷→補救</a:t>
            </a:r>
          </a:p>
          <a:p>
            <a:pPr marL="180000" indent="0">
              <a:buNone/>
            </a:pP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一</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被忽略的</a:t>
            </a:r>
            <a:r>
              <a:rPr lang="zh-TW" altLang="en-US" sz="1800" b="1" dirty="0">
                <a:solidFill>
                  <a:srgbClr val="FF0000"/>
                </a:solidFill>
                <a:latin typeface="標楷體" panose="03000509000000000000" pitchFamily="65" charset="-120"/>
                <a:ea typeface="標楷體" panose="03000509000000000000" pitchFamily="65" charset="-120"/>
              </a:rPr>
              <a:t>預習、診斷及補救</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會考數據分析</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a:t>
            </a:r>
          </a:p>
          <a:p>
            <a:pPr marL="180000" indent="0">
              <a:buNone/>
            </a:pP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二</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搭配</a:t>
            </a:r>
            <a:r>
              <a:rPr lang="zh-TW" altLang="en-US" sz="1800" b="1" dirty="0">
                <a:solidFill>
                  <a:srgbClr val="FF0000"/>
                </a:solidFill>
                <a:latin typeface="標楷體" panose="03000509000000000000" pitchFamily="65" charset="-120"/>
                <a:ea typeface="標楷體" panose="03000509000000000000" pitchFamily="65" charset="-120"/>
              </a:rPr>
              <a:t>智慧教室系統</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科技輔助教學</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a:t>
            </a:r>
          </a:p>
          <a:p>
            <a:pPr marL="0" indent="0">
              <a:buNone/>
            </a:pPr>
            <a:r>
              <a:rPr lang="zh-TW" altLang="en-US" sz="1800" b="1" dirty="0">
                <a:solidFill>
                  <a:srgbClr val="0070C0"/>
                </a:solidFill>
                <a:latin typeface="標楷體" panose="03000509000000000000" pitchFamily="65" charset="-120"/>
                <a:ea typeface="標楷體" panose="03000509000000000000" pitchFamily="65" charset="-120"/>
              </a:rPr>
              <a:t>改變教學觀念</a:t>
            </a:r>
            <a:endParaRPr lang="zh-TW" altLang="en-US" sz="1800" b="1" dirty="0">
              <a:latin typeface="標楷體" panose="03000509000000000000" pitchFamily="65" charset="-120"/>
              <a:ea typeface="標楷體" panose="03000509000000000000" pitchFamily="65" charset="-120"/>
            </a:endParaRPr>
          </a:p>
          <a:p>
            <a:pPr marL="180000" indent="0">
              <a:buNone/>
            </a:pP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一</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借重</a:t>
            </a:r>
            <a:r>
              <a:rPr lang="zh-TW" altLang="en-US" sz="1800" b="1" dirty="0">
                <a:solidFill>
                  <a:srgbClr val="FF0000"/>
                </a:solidFill>
                <a:latin typeface="標楷體" panose="03000509000000000000" pitchFamily="65" charset="-120"/>
                <a:ea typeface="標楷體" panose="03000509000000000000" pitchFamily="65" charset="-120"/>
              </a:rPr>
              <a:t>資訊科技</a:t>
            </a:r>
            <a:r>
              <a:rPr lang="zh-TW" altLang="en-US" sz="1800" dirty="0">
                <a:latin typeface="標楷體" panose="03000509000000000000" pitchFamily="65" charset="-120"/>
                <a:ea typeface="標楷體" panose="03000509000000000000" pitchFamily="65" charset="-120"/>
              </a:rPr>
              <a:t>的協助</a:t>
            </a:r>
            <a:r>
              <a:rPr lang="en-US" altLang="zh-TW" sz="1800" dirty="0">
                <a:latin typeface="標楷體" panose="03000509000000000000" pitchFamily="65" charset="-120"/>
                <a:ea typeface="標楷體" panose="03000509000000000000" pitchFamily="65" charset="-120"/>
              </a:rPr>
              <a:t>(</a:t>
            </a:r>
            <a:r>
              <a:rPr lang="zh-TW" altLang="en-US" sz="1800">
                <a:latin typeface="標楷體" panose="03000509000000000000" pitchFamily="65" charset="-120"/>
                <a:ea typeface="標楷體" panose="03000509000000000000" pitchFamily="65" charset="-120"/>
              </a:rPr>
              <a:t>智慧工具及</a:t>
            </a:r>
            <a:r>
              <a:rPr lang="zh-TW" altLang="en-US" sz="1800" dirty="0">
                <a:latin typeface="標楷體" panose="03000509000000000000" pitchFamily="65" charset="-120"/>
                <a:ea typeface="標楷體" panose="03000509000000000000" pitchFamily="65" charset="-120"/>
              </a:rPr>
              <a:t>試題分析</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a:t>
            </a:r>
          </a:p>
          <a:p>
            <a:pPr marL="612000" indent="0">
              <a:buNone/>
            </a:pPr>
            <a:r>
              <a:rPr lang="zh-TW" altLang="en-US" sz="1800" dirty="0">
                <a:latin typeface="標楷體" panose="03000509000000000000" pitchFamily="65" charset="-120"/>
                <a:ea typeface="標楷體" panose="03000509000000000000" pitchFamily="65" charset="-120"/>
              </a:rPr>
              <a:t>資訊科技→教學效率提升</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更多互動及專注</a:t>
            </a:r>
            <a:r>
              <a:rPr lang="en-US" altLang="zh-TW" sz="1800" dirty="0">
                <a:latin typeface="標楷體" panose="03000509000000000000" pitchFamily="65" charset="-120"/>
                <a:ea typeface="標楷體" panose="03000509000000000000" pitchFamily="65" charset="-120"/>
              </a:rPr>
              <a:t>)</a:t>
            </a:r>
          </a:p>
          <a:p>
            <a:pPr marL="612000" indent="0">
              <a:buNone/>
            </a:pPr>
            <a:r>
              <a:rPr lang="zh-TW" altLang="en-US" sz="1800" dirty="0">
                <a:latin typeface="標楷體" panose="03000509000000000000" pitchFamily="65" charset="-120"/>
                <a:ea typeface="標楷體" panose="03000509000000000000" pitchFamily="65" charset="-120"/>
              </a:rPr>
              <a:t>資訊科技→教師專業提升</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數據診斷找問題</a:t>
            </a:r>
            <a:r>
              <a:rPr lang="en-US" altLang="zh-TW" sz="1800" dirty="0">
                <a:latin typeface="標楷體" panose="03000509000000000000" pitchFamily="65" charset="-120"/>
                <a:ea typeface="標楷體" panose="03000509000000000000" pitchFamily="65" charset="-120"/>
              </a:rPr>
              <a:t>)</a:t>
            </a:r>
          </a:p>
          <a:p>
            <a:pPr marL="180000" indent="0">
              <a:buNone/>
            </a:pP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二</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多出</a:t>
            </a:r>
            <a:r>
              <a:rPr lang="zh-TW" altLang="en-US" sz="1800" b="1" dirty="0">
                <a:solidFill>
                  <a:srgbClr val="FF0000"/>
                </a:solidFill>
                <a:latin typeface="標楷體" panose="03000509000000000000" pitchFamily="65" charset="-120"/>
                <a:ea typeface="標楷體" panose="03000509000000000000" pitchFamily="65" charset="-120"/>
              </a:rPr>
              <a:t>素養題目</a:t>
            </a:r>
          </a:p>
          <a:p>
            <a:endParaRPr lang="zh-TW" altLang="en-US" sz="18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132C7223-F32C-4BB9-9F5B-1DE5D8B5369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95CC84-6135-47CD-BD07-83216D975853}" type="slidenum">
              <a:rPr kumimoji="1" lang="zh-TW" altLang="en-US" sz="1050" b="0" i="0" u="none" strike="noStrike" kern="1200" cap="none" spc="0" normalizeH="0" baseline="0" noProof="0" smtClean="0">
                <a:ln>
                  <a:noFill/>
                </a:ln>
                <a:solidFill>
                  <a:prstClr val="white">
                    <a:tint val="75000"/>
                  </a:prstClr>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24550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6DCF39-1331-46D4-A273-8B6AC3AC9816}"/>
              </a:ext>
            </a:extLst>
          </p:cNvPr>
          <p:cNvSpPr>
            <a:spLocks noGrp="1"/>
          </p:cNvSpPr>
          <p:nvPr>
            <p:ph type="title"/>
          </p:nvPr>
        </p:nvSpPr>
        <p:spPr>
          <a:xfrm>
            <a:off x="5220072" y="1450311"/>
            <a:ext cx="2945364" cy="576064"/>
          </a:xfrm>
          <a:solidFill>
            <a:schemeClr val="accent2">
              <a:lumMod val="40000"/>
              <a:lumOff val="60000"/>
            </a:schemeClr>
          </a:solidFill>
          <a:ln>
            <a:solidFill>
              <a:schemeClr val="tx1"/>
            </a:solidFill>
          </a:ln>
        </p:spPr>
        <p:txBody>
          <a:bodyPr>
            <a:normAutofit fontScale="90000"/>
          </a:bodyPr>
          <a:lstStyle/>
          <a:p>
            <a:pPr algn="ctr">
              <a:lnSpc>
                <a:spcPct val="100000"/>
              </a:lnSpc>
              <a:spcBef>
                <a:spcPts val="0"/>
              </a:spcBef>
            </a:pPr>
            <a:r>
              <a:rPr lang="zh-TW" altLang="zh-TW" sz="3600" dirty="0">
                <a:solidFill>
                  <a:srgbClr val="0000FF"/>
                </a:solidFill>
                <a:latin typeface="Calibri" panose="020F0502020204030204" pitchFamily="34" charset="0"/>
                <a:ea typeface="標楷體" panose="03000509000000000000" pitchFamily="65" charset="-120"/>
                <a:cs typeface="新細明體" panose="02020500000000000000" pitchFamily="18" charset="-120"/>
              </a:rPr>
              <a:t>校園寬廣美麗</a:t>
            </a:r>
            <a:r>
              <a:rPr lang="en-US" altLang="zh-TW" sz="3600" dirty="0">
                <a:solidFill>
                  <a:srgbClr val="0000FF"/>
                </a:solidFill>
                <a:latin typeface="Calibri" panose="020F0502020204030204" pitchFamily="34" charset="0"/>
                <a:ea typeface="標楷體" panose="03000509000000000000" pitchFamily="65" charset="-120"/>
                <a:cs typeface="新細明體" panose="02020500000000000000" pitchFamily="18" charset="-120"/>
              </a:rPr>
              <a:t>   </a:t>
            </a:r>
            <a:endParaRPr lang="zh-TW" altLang="en-US" sz="3200" dirty="0">
              <a:solidFill>
                <a:srgbClr val="0070C0"/>
              </a:solidFill>
            </a:endParaRPr>
          </a:p>
        </p:txBody>
      </p:sp>
      <p:sp>
        <p:nvSpPr>
          <p:cNvPr id="4" name="投影片編號版面配置區 3">
            <a:extLst>
              <a:ext uri="{FF2B5EF4-FFF2-40B4-BE49-F238E27FC236}">
                <a16:creationId xmlns:a16="http://schemas.microsoft.com/office/drawing/2014/main" id="{25BB1F3D-433D-47B6-B7EE-DD2614857B4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95CC84-6135-47CD-BD07-83216D975853}" type="slidenum">
              <a:rPr kumimoji="1" lang="zh-TW" altLang="en-US" sz="1050" b="0" i="0" u="none" strike="noStrike" kern="1200" cap="none" spc="0" normalizeH="0" baseline="0" noProof="0" smtClean="0">
                <a:ln>
                  <a:noFill/>
                </a:ln>
                <a:solidFill>
                  <a:prstClr val="white">
                    <a:tint val="75000"/>
                  </a:prstClr>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en-US" altLang="zh-TW" sz="1050" b="0" i="0" u="none" strike="noStrike" kern="1200" cap="none" spc="0" normalizeH="0" baseline="0" noProof="0">
              <a:ln>
                <a:noFill/>
              </a:ln>
              <a:solidFill>
                <a:prstClr val="white">
                  <a:tint val="75000"/>
                </a:prstClr>
              </a:solidFill>
              <a:effectLst/>
              <a:uLnTx/>
              <a:uFillTx/>
              <a:latin typeface="Times New Roman" pitchFamily="18" charset="0"/>
              <a:ea typeface="新細明體" pitchFamily="18" charset="-120"/>
              <a:cs typeface="+mn-cs"/>
            </a:endParaRPr>
          </a:p>
        </p:txBody>
      </p:sp>
      <p:sp>
        <p:nvSpPr>
          <p:cNvPr id="5" name="標題 1">
            <a:extLst>
              <a:ext uri="{FF2B5EF4-FFF2-40B4-BE49-F238E27FC236}">
                <a16:creationId xmlns:a16="http://schemas.microsoft.com/office/drawing/2014/main" id="{604677A0-5BF5-432D-A5F0-0A8480B1ECF5}"/>
              </a:ext>
            </a:extLst>
          </p:cNvPr>
          <p:cNvSpPr txBox="1">
            <a:spLocks/>
          </p:cNvSpPr>
          <p:nvPr/>
        </p:nvSpPr>
        <p:spPr>
          <a:xfrm>
            <a:off x="659872" y="477695"/>
            <a:ext cx="3179893" cy="85929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TW" altLang="en-US" sz="4400" b="1" i="0" u="none" strike="noStrike" kern="1200" cap="none" spc="0" normalizeH="0" baseline="0" noProof="0" dirty="0">
                <a:ln>
                  <a:noFill/>
                </a:ln>
                <a:solidFill>
                  <a:prstClr val="black"/>
                </a:solidFill>
                <a:effectLst/>
                <a:uLnTx/>
                <a:uFillTx/>
                <a:latin typeface="Calibri" panose="020F0502020204030204" pitchFamily="34" charset="0"/>
                <a:ea typeface="標楷體" panose="03000509000000000000" pitchFamily="65" charset="-120"/>
                <a:cs typeface="+mj-cs"/>
              </a:rPr>
              <a:t>萬中優勢</a:t>
            </a:r>
            <a:endParaRPr kumimoji="0" lang="zh-TW" altLang="en-US" sz="4400" b="1" i="0" u="none" strike="noStrike" kern="1200" cap="none" spc="0" normalizeH="0" baseline="0" noProof="0" dirty="0">
              <a:ln>
                <a:noFill/>
              </a:ln>
              <a:solidFill>
                <a:prstClr val="black"/>
              </a:solidFill>
              <a:effectLst/>
              <a:uLnTx/>
              <a:uFillTx/>
              <a:latin typeface="Calibri Light" panose="020F0302020204030204"/>
              <a:ea typeface="新細明體" panose="02020500000000000000" pitchFamily="18" charset="-120"/>
              <a:cs typeface="+mj-cs"/>
            </a:endParaRPr>
          </a:p>
        </p:txBody>
      </p:sp>
      <p:sp>
        <p:nvSpPr>
          <p:cNvPr id="7" name="標題 1">
            <a:extLst>
              <a:ext uri="{FF2B5EF4-FFF2-40B4-BE49-F238E27FC236}">
                <a16:creationId xmlns:a16="http://schemas.microsoft.com/office/drawing/2014/main" id="{1F12BCBA-9598-42AB-A137-2D8806882633}"/>
              </a:ext>
            </a:extLst>
          </p:cNvPr>
          <p:cNvSpPr txBox="1">
            <a:spLocks/>
          </p:cNvSpPr>
          <p:nvPr/>
        </p:nvSpPr>
        <p:spPr>
          <a:xfrm>
            <a:off x="4515412" y="2051490"/>
            <a:ext cx="2945364" cy="576064"/>
          </a:xfrm>
          <a:prstGeom prst="rect">
            <a:avLst/>
          </a:prstGeom>
          <a:solidFill>
            <a:schemeClr val="accent2">
              <a:lumMod val="40000"/>
              <a:lumOff val="60000"/>
            </a:schemeClr>
          </a:solidFill>
          <a:ln>
            <a:solidFill>
              <a:schemeClr val="tx1"/>
            </a:solidFill>
          </a:ln>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0000FF"/>
                </a:solidFill>
                <a:effectLst/>
                <a:uLnTx/>
                <a:uFillTx/>
                <a:latin typeface="Calibri" panose="020F0502020204030204" pitchFamily="34" charset="0"/>
                <a:ea typeface="標楷體" panose="03000509000000000000" pitchFamily="65" charset="-120"/>
                <a:cs typeface="新細明體" panose="02020500000000000000" pitchFamily="18" charset="-120"/>
              </a:rPr>
              <a:t>場地設施齊全</a:t>
            </a:r>
          </a:p>
        </p:txBody>
      </p:sp>
      <p:sp>
        <p:nvSpPr>
          <p:cNvPr id="12" name="標題 1">
            <a:extLst>
              <a:ext uri="{FF2B5EF4-FFF2-40B4-BE49-F238E27FC236}">
                <a16:creationId xmlns:a16="http://schemas.microsoft.com/office/drawing/2014/main" id="{BF515109-2DBD-4BBB-B7E6-02EFA504CC00}"/>
              </a:ext>
            </a:extLst>
          </p:cNvPr>
          <p:cNvSpPr txBox="1">
            <a:spLocks/>
          </p:cNvSpPr>
          <p:nvPr/>
        </p:nvSpPr>
        <p:spPr>
          <a:xfrm>
            <a:off x="3846117" y="2656477"/>
            <a:ext cx="2945364" cy="576064"/>
          </a:xfrm>
          <a:prstGeom prst="rect">
            <a:avLst/>
          </a:prstGeom>
          <a:solidFill>
            <a:schemeClr val="accent2">
              <a:lumMod val="40000"/>
              <a:lumOff val="60000"/>
            </a:schemeClr>
          </a:solidFill>
          <a:ln>
            <a:solidFill>
              <a:schemeClr val="tx1"/>
            </a:solidFill>
          </a:ln>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0000FF"/>
                </a:solidFill>
                <a:effectLst/>
                <a:uLnTx/>
                <a:uFillTx/>
                <a:latin typeface="Calibri" panose="020F0502020204030204" pitchFamily="34" charset="0"/>
                <a:ea typeface="標楷體" panose="03000509000000000000" pitchFamily="65" charset="-120"/>
                <a:cs typeface="新細明體" panose="02020500000000000000" pitchFamily="18" charset="-120"/>
              </a:rPr>
              <a:t>課程多元適性</a:t>
            </a:r>
          </a:p>
        </p:txBody>
      </p:sp>
      <p:sp>
        <p:nvSpPr>
          <p:cNvPr id="13" name="標題 1">
            <a:extLst>
              <a:ext uri="{FF2B5EF4-FFF2-40B4-BE49-F238E27FC236}">
                <a16:creationId xmlns:a16="http://schemas.microsoft.com/office/drawing/2014/main" id="{3C930D12-EE27-4F7D-93F3-FD5446ECA596}"/>
              </a:ext>
            </a:extLst>
          </p:cNvPr>
          <p:cNvSpPr txBox="1">
            <a:spLocks/>
          </p:cNvSpPr>
          <p:nvPr/>
        </p:nvSpPr>
        <p:spPr>
          <a:xfrm>
            <a:off x="3203848" y="3272118"/>
            <a:ext cx="2945364" cy="576064"/>
          </a:xfrm>
          <a:prstGeom prst="rect">
            <a:avLst/>
          </a:prstGeom>
          <a:solidFill>
            <a:schemeClr val="accent2">
              <a:lumMod val="40000"/>
              <a:lumOff val="60000"/>
            </a:schemeClr>
          </a:solidFill>
          <a:ln>
            <a:solidFill>
              <a:schemeClr val="tx1"/>
            </a:solidFill>
          </a:ln>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0000FF"/>
                </a:solidFill>
                <a:effectLst/>
                <a:uLnTx/>
                <a:uFillTx/>
                <a:latin typeface="Calibri" panose="020F0502020204030204" pitchFamily="34" charset="0"/>
                <a:ea typeface="標楷體" panose="03000509000000000000" pitchFamily="65" charset="-120"/>
                <a:cs typeface="新細明體" panose="02020500000000000000" pitchFamily="18" charset="-120"/>
              </a:rPr>
              <a:t>資源豐富實用</a:t>
            </a:r>
          </a:p>
        </p:txBody>
      </p:sp>
      <p:sp>
        <p:nvSpPr>
          <p:cNvPr id="14" name="標題 1">
            <a:extLst>
              <a:ext uri="{FF2B5EF4-FFF2-40B4-BE49-F238E27FC236}">
                <a16:creationId xmlns:a16="http://schemas.microsoft.com/office/drawing/2014/main" id="{1B65119B-064F-406A-A158-3A41B2B38DAC}"/>
              </a:ext>
            </a:extLst>
          </p:cNvPr>
          <p:cNvSpPr txBox="1">
            <a:spLocks/>
          </p:cNvSpPr>
          <p:nvPr/>
        </p:nvSpPr>
        <p:spPr>
          <a:xfrm>
            <a:off x="2483768" y="3876733"/>
            <a:ext cx="2945364" cy="576064"/>
          </a:xfrm>
          <a:prstGeom prst="rect">
            <a:avLst/>
          </a:prstGeom>
          <a:solidFill>
            <a:schemeClr val="accent2">
              <a:lumMod val="40000"/>
              <a:lumOff val="60000"/>
            </a:schemeClr>
          </a:solidFill>
          <a:ln>
            <a:solidFill>
              <a:schemeClr val="tx1"/>
            </a:solidFill>
          </a:ln>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0000FF"/>
                </a:solidFill>
                <a:effectLst/>
                <a:uLnTx/>
                <a:uFillTx/>
                <a:latin typeface="Calibri" panose="020F0502020204030204" pitchFamily="34" charset="0"/>
                <a:ea typeface="標楷體" panose="03000509000000000000" pitchFamily="65" charset="-120"/>
                <a:cs typeface="新細明體" panose="02020500000000000000" pitchFamily="18" charset="-120"/>
              </a:rPr>
              <a:t>升學措施精良</a:t>
            </a:r>
          </a:p>
        </p:txBody>
      </p:sp>
      <p:sp>
        <p:nvSpPr>
          <p:cNvPr id="15" name="標題 1">
            <a:extLst>
              <a:ext uri="{FF2B5EF4-FFF2-40B4-BE49-F238E27FC236}">
                <a16:creationId xmlns:a16="http://schemas.microsoft.com/office/drawing/2014/main" id="{A2E1717A-89C4-4F17-A376-FDC98F7E741D}"/>
              </a:ext>
            </a:extLst>
          </p:cNvPr>
          <p:cNvSpPr txBox="1">
            <a:spLocks/>
          </p:cNvSpPr>
          <p:nvPr/>
        </p:nvSpPr>
        <p:spPr>
          <a:xfrm>
            <a:off x="1815205" y="4481348"/>
            <a:ext cx="2945364" cy="576064"/>
          </a:xfrm>
          <a:prstGeom prst="rect">
            <a:avLst/>
          </a:prstGeom>
          <a:solidFill>
            <a:schemeClr val="accent2">
              <a:lumMod val="40000"/>
              <a:lumOff val="60000"/>
            </a:schemeClr>
          </a:solidFill>
          <a:ln>
            <a:solidFill>
              <a:schemeClr val="tx1"/>
            </a:solidFill>
          </a:ln>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a:ln>
                  <a:noFill/>
                </a:ln>
                <a:solidFill>
                  <a:srgbClr val="0000FF"/>
                </a:solidFill>
                <a:effectLst/>
                <a:uLnTx/>
                <a:uFillTx/>
                <a:latin typeface="Calibri" panose="020F0502020204030204" pitchFamily="34" charset="0"/>
                <a:ea typeface="標楷體" panose="03000509000000000000" pitchFamily="65" charset="-120"/>
                <a:cs typeface="新細明體" panose="02020500000000000000" pitchFamily="18" charset="-120"/>
              </a:rPr>
              <a:t>學生文武兼備</a:t>
            </a:r>
            <a:endParaRPr kumimoji="0" lang="zh-TW" altLang="en-US" sz="3200" b="0" i="0" u="none" strike="noStrike" kern="1200" cap="none" spc="0" normalizeH="0" baseline="0" noProof="0" dirty="0">
              <a:ln>
                <a:noFill/>
              </a:ln>
              <a:solidFill>
                <a:srgbClr val="0070C0"/>
              </a:solidFill>
              <a:effectLst/>
              <a:uLnTx/>
              <a:uFillTx/>
              <a:latin typeface="Calibri Light" panose="020F0302020204030204"/>
              <a:ea typeface="新細明體" panose="02020500000000000000" pitchFamily="18" charset="-120"/>
              <a:cs typeface="+mj-cs"/>
            </a:endParaRPr>
          </a:p>
        </p:txBody>
      </p:sp>
      <p:sp>
        <p:nvSpPr>
          <p:cNvPr id="16" name="標題 1">
            <a:extLst>
              <a:ext uri="{FF2B5EF4-FFF2-40B4-BE49-F238E27FC236}">
                <a16:creationId xmlns:a16="http://schemas.microsoft.com/office/drawing/2014/main" id="{8597617A-2BB2-49C0-A1D9-08DB5556FE44}"/>
              </a:ext>
            </a:extLst>
          </p:cNvPr>
          <p:cNvSpPr txBox="1">
            <a:spLocks/>
          </p:cNvSpPr>
          <p:nvPr/>
        </p:nvSpPr>
        <p:spPr>
          <a:xfrm>
            <a:off x="1086836" y="5076150"/>
            <a:ext cx="2945364" cy="576064"/>
          </a:xfrm>
          <a:prstGeom prst="rect">
            <a:avLst/>
          </a:prstGeom>
          <a:solidFill>
            <a:schemeClr val="accent2">
              <a:lumMod val="40000"/>
              <a:lumOff val="60000"/>
            </a:schemeClr>
          </a:solidFill>
          <a:ln>
            <a:solidFill>
              <a:schemeClr val="tx1"/>
            </a:solidFill>
          </a:ln>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0000FF"/>
                </a:solidFill>
                <a:effectLst/>
                <a:uLnTx/>
                <a:uFillTx/>
                <a:latin typeface="Calibri" panose="020F0502020204030204" pitchFamily="34" charset="0"/>
                <a:ea typeface="標楷體" panose="03000509000000000000" pitchFamily="65" charset="-120"/>
                <a:cs typeface="新細明體" panose="02020500000000000000" pitchFamily="18" charset="-120"/>
              </a:rPr>
              <a:t>校風勤學友善</a:t>
            </a:r>
          </a:p>
        </p:txBody>
      </p:sp>
      <p:sp>
        <p:nvSpPr>
          <p:cNvPr id="17" name="標題 1">
            <a:extLst>
              <a:ext uri="{FF2B5EF4-FFF2-40B4-BE49-F238E27FC236}">
                <a16:creationId xmlns:a16="http://schemas.microsoft.com/office/drawing/2014/main" id="{E1F7EAF7-4095-41AD-AE7E-13AE7DB1BE81}"/>
              </a:ext>
            </a:extLst>
          </p:cNvPr>
          <p:cNvSpPr txBox="1">
            <a:spLocks/>
          </p:cNvSpPr>
          <p:nvPr/>
        </p:nvSpPr>
        <p:spPr>
          <a:xfrm>
            <a:off x="480524" y="5670952"/>
            <a:ext cx="2945364" cy="576064"/>
          </a:xfrm>
          <a:prstGeom prst="rect">
            <a:avLst/>
          </a:prstGeom>
          <a:solidFill>
            <a:schemeClr val="accent2">
              <a:lumMod val="40000"/>
              <a:lumOff val="60000"/>
            </a:schemeClr>
          </a:solidFill>
          <a:ln>
            <a:solidFill>
              <a:schemeClr val="tx1"/>
            </a:solidFill>
          </a:ln>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0000FF"/>
                </a:solidFill>
                <a:effectLst/>
                <a:uLnTx/>
                <a:uFillTx/>
                <a:latin typeface="Calibri" panose="020F0502020204030204" pitchFamily="34" charset="0"/>
                <a:ea typeface="標楷體" panose="03000509000000000000" pitchFamily="65" charset="-120"/>
                <a:cs typeface="新細明體" panose="02020500000000000000" pitchFamily="18" charset="-120"/>
              </a:rPr>
              <a:t>全校齊心協力</a:t>
            </a:r>
          </a:p>
        </p:txBody>
      </p:sp>
      <p:sp>
        <p:nvSpPr>
          <p:cNvPr id="18" name="標題 1">
            <a:extLst>
              <a:ext uri="{FF2B5EF4-FFF2-40B4-BE49-F238E27FC236}">
                <a16:creationId xmlns:a16="http://schemas.microsoft.com/office/drawing/2014/main" id="{83234B13-4113-42A1-9394-464CCA77C765}"/>
              </a:ext>
            </a:extLst>
          </p:cNvPr>
          <p:cNvSpPr txBox="1">
            <a:spLocks/>
          </p:cNvSpPr>
          <p:nvPr/>
        </p:nvSpPr>
        <p:spPr>
          <a:xfrm rot="19669494">
            <a:off x="-481844" y="2675770"/>
            <a:ext cx="5760640" cy="830997"/>
          </a:xfrm>
          <a:prstGeom prst="rect">
            <a:avLst/>
          </a:prstGeom>
          <a:noFill/>
          <a:ln w="38100">
            <a:solidFill>
              <a:srgbClr val="0070C0"/>
            </a:solidFill>
          </a:ln>
          <a:scene3d>
            <a:camera prst="isometricOffAxis1Right"/>
            <a:lightRig rig="threePt" dir="t"/>
          </a:scene3d>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zh-TW" altLang="en-US" sz="4800" b="1" i="0" u="none" strike="noStrike" kern="1200" cap="none" spc="0" normalizeH="0" baseline="0" noProof="0" dirty="0">
                <a:ln>
                  <a:noFill/>
                </a:ln>
                <a:solidFill>
                  <a:srgbClr val="C00000"/>
                </a:solidFill>
                <a:effectLst/>
                <a:uLnTx/>
                <a:uFillTx/>
                <a:latin typeface="Calibri" panose="020F0502020204030204" pitchFamily="34" charset="0"/>
                <a:ea typeface="標楷體" panose="03000509000000000000" pitchFamily="65" charset="-120"/>
                <a:cs typeface="新細明體" panose="02020500000000000000" pitchFamily="18" charset="-120"/>
              </a:rPr>
              <a:t>持續努力，</a:t>
            </a:r>
            <a:r>
              <a:rPr kumimoji="0" lang="zh-TW" altLang="zh-TW" sz="4800" b="1" i="0" u="none" strike="noStrike" kern="1200" cap="none" spc="0" normalizeH="0" baseline="0" noProof="0" dirty="0">
                <a:ln>
                  <a:noFill/>
                </a:ln>
                <a:solidFill>
                  <a:srgbClr val="C00000"/>
                </a:solidFill>
                <a:effectLst/>
                <a:uLnTx/>
                <a:uFillTx/>
                <a:latin typeface="Calibri" panose="020F0502020204030204" pitchFamily="34" charset="0"/>
                <a:ea typeface="標楷體" panose="03000509000000000000" pitchFamily="65" charset="-120"/>
                <a:cs typeface="新細明體" panose="02020500000000000000" pitchFamily="18" charset="-120"/>
              </a:rPr>
              <a:t>再創高峰</a:t>
            </a:r>
            <a:endParaRPr kumimoji="0" lang="zh-TW" altLang="en-US" sz="4800" b="0" i="0" u="none" strike="noStrike" kern="1200" cap="none" spc="0" normalizeH="0" baseline="0" noProof="0" dirty="0">
              <a:ln>
                <a:noFill/>
              </a:ln>
              <a:solidFill>
                <a:srgbClr val="C00000"/>
              </a:solidFill>
              <a:effectLst/>
              <a:uLnTx/>
              <a:uFillTx/>
              <a:latin typeface="Calibri Light" panose="020F0302020204030204"/>
              <a:ea typeface="新細明體" panose="02020500000000000000" pitchFamily="18" charset="-120"/>
              <a:cs typeface="+mj-cs"/>
            </a:endParaRPr>
          </a:p>
        </p:txBody>
      </p:sp>
      <p:sp>
        <p:nvSpPr>
          <p:cNvPr id="19" name="矩形 18">
            <a:extLst>
              <a:ext uri="{FF2B5EF4-FFF2-40B4-BE49-F238E27FC236}">
                <a16:creationId xmlns:a16="http://schemas.microsoft.com/office/drawing/2014/main" id="{91694C03-D544-4209-91B5-8B0D4C6FDC8F}"/>
              </a:ext>
            </a:extLst>
          </p:cNvPr>
          <p:cNvSpPr/>
          <p:nvPr/>
        </p:nvSpPr>
        <p:spPr>
          <a:xfrm rot="19343411">
            <a:off x="5570634" y="4642353"/>
            <a:ext cx="2441694" cy="1015663"/>
          </a:xfrm>
          <a:prstGeom prst="rect">
            <a:avLst/>
          </a:prstGeom>
          <a:noFill/>
          <a:scene3d>
            <a:camera prst="isometricOffAxis1Right"/>
            <a:lightRig rig="threePt" dir="t"/>
          </a:scene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6000" b="1" i="0" u="none" strike="noStrike" kern="1200" cap="none" spc="0" normalizeH="0" baseline="0" noProof="0" dirty="0">
                <a:ln w="22225">
                  <a:solidFill>
                    <a:srgbClr val="ED7D31"/>
                  </a:solidFill>
                  <a:prstDash val="solid"/>
                </a:ln>
                <a:solidFill>
                  <a:srgbClr val="C00000"/>
                </a:solidFill>
                <a:effectLst/>
                <a:uLnTx/>
                <a:uFillTx/>
                <a:latin typeface="Calibri" panose="020F0502020204030204"/>
                <a:ea typeface="新細明體" panose="02020500000000000000" pitchFamily="18" charset="-120"/>
                <a:cs typeface="+mn-cs"/>
              </a:rPr>
              <a:t>Thanks</a:t>
            </a:r>
            <a:endParaRPr kumimoji="0" lang="zh-TW" altLang="en-US" sz="6000" b="1" i="0" u="none" strike="noStrike" kern="1200" cap="none" spc="0" normalizeH="0" baseline="0" noProof="0" dirty="0">
              <a:ln w="22225">
                <a:solidFill>
                  <a:srgbClr val="ED7D31"/>
                </a:solidFill>
                <a:prstDash val="solid"/>
              </a:ln>
              <a:solidFill>
                <a:srgbClr val="C00000"/>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22900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1000" fill="hold"/>
                                        <p:tgtEl>
                                          <p:spTgt spid="19"/>
                                        </p:tgtEl>
                                        <p:attrNameLst>
                                          <p:attrName>ppt_w</p:attrName>
                                        </p:attrNameLst>
                                      </p:cBhvr>
                                      <p:tavLst>
                                        <p:tav tm="0">
                                          <p:val>
                                            <p:fltVal val="0"/>
                                          </p:val>
                                        </p:tav>
                                        <p:tav tm="100000">
                                          <p:val>
                                            <p:strVal val="#ppt_w"/>
                                          </p:val>
                                        </p:tav>
                                      </p:tavLst>
                                    </p:anim>
                                    <p:anim calcmode="lin" valueType="num">
                                      <p:cBhvr>
                                        <p:cTn id="61" dur="1000" fill="hold"/>
                                        <p:tgtEl>
                                          <p:spTgt spid="19"/>
                                        </p:tgtEl>
                                        <p:attrNameLst>
                                          <p:attrName>ppt_h</p:attrName>
                                        </p:attrNameLst>
                                      </p:cBhvr>
                                      <p:tavLst>
                                        <p:tav tm="0">
                                          <p:val>
                                            <p:fltVal val="0"/>
                                          </p:val>
                                        </p:tav>
                                        <p:tav tm="100000">
                                          <p:val>
                                            <p:strVal val="#ppt_h"/>
                                          </p:val>
                                        </p:tav>
                                      </p:tavLst>
                                    </p:anim>
                                    <p:anim calcmode="lin" valueType="num">
                                      <p:cBhvr>
                                        <p:cTn id="62" dur="1000" fill="hold"/>
                                        <p:tgtEl>
                                          <p:spTgt spid="19"/>
                                        </p:tgtEl>
                                        <p:attrNameLst>
                                          <p:attrName>style.rotation</p:attrName>
                                        </p:attrNameLst>
                                      </p:cBhvr>
                                      <p:tavLst>
                                        <p:tav tm="0">
                                          <p:val>
                                            <p:fltVal val="90"/>
                                          </p:val>
                                        </p:tav>
                                        <p:tav tm="100000">
                                          <p:val>
                                            <p:fltVal val="0"/>
                                          </p:val>
                                        </p:tav>
                                      </p:tavLst>
                                    </p:anim>
                                    <p:animEffect transition="in" filter="fade">
                                      <p:cBhvr>
                                        <p:cTn id="6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2" grpId="0" animBg="1"/>
      <p:bldP spid="13" grpId="0" animBg="1"/>
      <p:bldP spid="14" grpId="0" animBg="1"/>
      <p:bldP spid="15" grpId="0" animBg="1"/>
      <p:bldP spid="16" grpId="0" animBg="1"/>
      <p:bldP spid="17" grpId="0" animBg="1"/>
      <p:bldP spid="18"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rrowheads="1"/>
          </p:cNvSpPr>
          <p:nvPr>
            <p:ph type="ctrTitle"/>
          </p:nvPr>
        </p:nvSpPr>
        <p:spPr>
          <a:xfrm>
            <a:off x="0" y="941294"/>
            <a:ext cx="9144000" cy="2013326"/>
          </a:xfrm>
        </p:spPr>
        <p:txBody>
          <a:bodyPr>
            <a:noAutofit/>
          </a:bodyPr>
          <a:lstStyle/>
          <a:p>
            <a:pPr eaLnBrk="1" hangingPunct="1">
              <a:lnSpc>
                <a:spcPct val="100000"/>
              </a:lnSpc>
            </a:pPr>
            <a:r>
              <a:rPr lang="zh-TW" altLang="en-US" sz="6400" b="1" spc="-300" dirty="0">
                <a:solidFill>
                  <a:schemeClr val="accent4">
                    <a:lumMod val="40000"/>
                    <a:lumOff val="60000"/>
                  </a:schemeClr>
                </a:solidFill>
                <a:effectLst>
                  <a:glow rad="127000">
                    <a:schemeClr val="tx1"/>
                  </a:glow>
                </a:effectLst>
                <a:latin typeface="Microsoft YaHei" panose="020B0503020204020204" pitchFamily="34" charset="-122"/>
                <a:ea typeface="Microsoft YaHei" panose="020B0503020204020204" pitchFamily="34" charset="-122"/>
              </a:rPr>
              <a:t>兒少保護 </a:t>
            </a:r>
            <a:r>
              <a:rPr lang="zh-TW" altLang="en-US" sz="6400" b="1" spc="-300" dirty="0">
                <a:solidFill>
                  <a:schemeClr val="accent6">
                    <a:lumMod val="40000"/>
                    <a:lumOff val="60000"/>
                  </a:schemeClr>
                </a:solidFill>
                <a:effectLst>
                  <a:glow rad="127000">
                    <a:schemeClr val="tx1"/>
                  </a:glow>
                </a:effectLst>
                <a:latin typeface="Microsoft YaHei" panose="020B0503020204020204" pitchFamily="34" charset="-122"/>
                <a:ea typeface="Microsoft YaHei" panose="020B0503020204020204" pitchFamily="34" charset="-122"/>
              </a:rPr>
              <a:t>兒童權利公約</a:t>
            </a:r>
            <a:br>
              <a:rPr lang="en-US" altLang="zh-TW" sz="6400" b="1" spc="-300" dirty="0">
                <a:solidFill>
                  <a:schemeClr val="bg1"/>
                </a:solidFill>
                <a:effectLst>
                  <a:glow rad="127000">
                    <a:schemeClr val="tx1"/>
                  </a:glow>
                </a:effectLst>
                <a:latin typeface="Microsoft YaHei" panose="020B0503020204020204" pitchFamily="34" charset="-122"/>
                <a:ea typeface="Microsoft YaHei" panose="020B0503020204020204" pitchFamily="34" charset="-122"/>
              </a:rPr>
            </a:br>
            <a:r>
              <a:rPr lang="zh-TW" altLang="en-US" sz="5400" b="1" spc="-300" dirty="0">
                <a:solidFill>
                  <a:schemeClr val="accent2">
                    <a:lumMod val="60000"/>
                    <a:lumOff val="40000"/>
                  </a:schemeClr>
                </a:solidFill>
                <a:effectLst>
                  <a:glow rad="127000">
                    <a:schemeClr val="tx1"/>
                  </a:glow>
                </a:effectLst>
                <a:latin typeface="Microsoft YaHei" panose="020B0503020204020204" pitchFamily="34" charset="-122"/>
                <a:ea typeface="Microsoft YaHei" panose="020B0503020204020204" pitchFamily="34" charset="-122"/>
              </a:rPr>
              <a:t>家暴防治與性平事件</a:t>
            </a:r>
            <a:r>
              <a:rPr lang="zh-TW" altLang="en-US" sz="5400" b="1" spc="-200" dirty="0">
                <a:solidFill>
                  <a:schemeClr val="accent4">
                    <a:lumMod val="20000"/>
                    <a:lumOff val="80000"/>
                  </a:schemeClr>
                </a:solidFill>
                <a:effectLst>
                  <a:glow rad="127000">
                    <a:schemeClr val="tx1"/>
                  </a:glow>
                </a:effectLst>
                <a:latin typeface="Microsoft YaHei" panose="020B0503020204020204" pitchFamily="34" charset="-122"/>
                <a:ea typeface="Microsoft YaHei" panose="020B0503020204020204" pitchFamily="34" charset="-122"/>
              </a:rPr>
              <a:t>知能研習</a:t>
            </a:r>
            <a:endParaRPr lang="zh-TW" altLang="en-US" sz="4400" spc="-300" dirty="0">
              <a:solidFill>
                <a:schemeClr val="bg1"/>
              </a:solidFill>
              <a:effectLst>
                <a:glow rad="127000">
                  <a:schemeClr val="tx1"/>
                </a:glow>
              </a:effectLst>
              <a:latin typeface="Microsoft YaHei" panose="020B0503020204020204" pitchFamily="34" charset="-122"/>
              <a:ea typeface="Microsoft YaHei" panose="020B0503020204020204" pitchFamily="34" charset="-122"/>
            </a:endParaRPr>
          </a:p>
        </p:txBody>
      </p:sp>
      <p:sp>
        <p:nvSpPr>
          <p:cNvPr id="11" name="Rectangle 3"/>
          <p:cNvSpPr>
            <a:spLocks noGrp="1" noChangeArrowheads="1"/>
          </p:cNvSpPr>
          <p:nvPr>
            <p:ph type="subTitle" idx="1"/>
          </p:nvPr>
        </p:nvSpPr>
        <p:spPr>
          <a:xfrm>
            <a:off x="2164349" y="4396440"/>
            <a:ext cx="4961606" cy="2197365"/>
          </a:xfrm>
          <a:solidFill>
            <a:schemeClr val="bg1">
              <a:alpha val="78000"/>
            </a:schemeClr>
          </a:solidFill>
        </p:spPr>
        <p:txBody>
          <a:bodyPr>
            <a:noAutofit/>
          </a:bodyPr>
          <a:lstStyle/>
          <a:p>
            <a:pPr eaLnBrk="1" hangingPunct="1">
              <a:lnSpc>
                <a:spcPct val="100000"/>
              </a:lnSpc>
              <a:spcBef>
                <a:spcPts val="0"/>
              </a:spcBef>
            </a:pPr>
            <a:r>
              <a:rPr lang="zh-TW" altLang="en-US" sz="4000" dirty="0">
                <a:solidFill>
                  <a:schemeClr val="tx1"/>
                </a:solidFill>
                <a:latin typeface="Microsoft YaHei" panose="020B0503020204020204" pitchFamily="34" charset="-122"/>
                <a:ea typeface="Microsoft YaHei" panose="020B0503020204020204" pitchFamily="34" charset="-122"/>
              </a:rPr>
              <a:t>臺北巿立</a:t>
            </a:r>
            <a:r>
              <a:rPr lang="zh-TW" altLang="en-US" sz="4000" dirty="0">
                <a:latin typeface="Microsoft YaHei" panose="020B0503020204020204" pitchFamily="34" charset="-122"/>
                <a:ea typeface="Microsoft YaHei" panose="020B0503020204020204" pitchFamily="34" charset="-122"/>
              </a:rPr>
              <a:t>萬華國中</a:t>
            </a:r>
            <a:endParaRPr lang="en-US" altLang="zh-TW" sz="4000" dirty="0">
              <a:latin typeface="Microsoft YaHei" panose="020B0503020204020204" pitchFamily="34" charset="-122"/>
              <a:ea typeface="Microsoft YaHei" panose="020B0503020204020204" pitchFamily="34" charset="-122"/>
            </a:endParaRPr>
          </a:p>
          <a:p>
            <a:pPr>
              <a:lnSpc>
                <a:spcPct val="100000"/>
              </a:lnSpc>
              <a:spcBef>
                <a:spcPts val="0"/>
              </a:spcBef>
            </a:pPr>
            <a:r>
              <a:rPr lang="zh-TW" altLang="en-US" sz="4000" spc="-300" dirty="0">
                <a:latin typeface="Microsoft YaHei" panose="020B0503020204020204" pitchFamily="34" charset="-122"/>
                <a:ea typeface="Microsoft YaHei" panose="020B0503020204020204" pitchFamily="34" charset="-122"/>
              </a:rPr>
              <a:t>洪志成校長</a:t>
            </a:r>
            <a:endParaRPr lang="en-US" altLang="zh-TW" sz="4000" spc="-300" dirty="0">
              <a:latin typeface="Microsoft YaHei" panose="020B0503020204020204" pitchFamily="34" charset="-122"/>
              <a:ea typeface="Microsoft YaHei" panose="020B0503020204020204" pitchFamily="34" charset="-122"/>
            </a:endParaRPr>
          </a:p>
          <a:p>
            <a:pPr>
              <a:lnSpc>
                <a:spcPct val="100000"/>
              </a:lnSpc>
              <a:spcBef>
                <a:spcPts val="0"/>
              </a:spcBef>
            </a:pPr>
            <a:r>
              <a:rPr lang="en-US" altLang="zh-TW" sz="4000" spc="-100" dirty="0">
                <a:latin typeface="Microsoft YaHei" panose="020B0503020204020204" pitchFamily="34" charset="-122"/>
                <a:ea typeface="Microsoft YaHei" panose="020B0503020204020204" pitchFamily="34" charset="-122"/>
              </a:rPr>
              <a:t>113</a:t>
            </a:r>
            <a:r>
              <a:rPr lang="zh-TW" altLang="en-US" sz="4000" spc="-100" dirty="0">
                <a:latin typeface="Microsoft YaHei" panose="020B0503020204020204" pitchFamily="34" charset="-122"/>
                <a:ea typeface="Microsoft YaHei" panose="020B0503020204020204" pitchFamily="34" charset="-122"/>
              </a:rPr>
              <a:t>年</a:t>
            </a:r>
            <a:r>
              <a:rPr lang="en-US" altLang="zh-TW" sz="4000" spc="-100" dirty="0">
                <a:latin typeface="Microsoft YaHei" panose="020B0503020204020204" pitchFamily="34" charset="-122"/>
                <a:ea typeface="Microsoft YaHei" panose="020B0503020204020204" pitchFamily="34" charset="-122"/>
              </a:rPr>
              <a:t>8</a:t>
            </a:r>
            <a:r>
              <a:rPr lang="zh-TW" altLang="en-US" sz="4000" spc="-100" dirty="0">
                <a:latin typeface="Microsoft YaHei" panose="020B0503020204020204" pitchFamily="34" charset="-122"/>
                <a:ea typeface="Microsoft YaHei" panose="020B0503020204020204" pitchFamily="34" charset="-122"/>
              </a:rPr>
              <a:t>月</a:t>
            </a:r>
            <a:r>
              <a:rPr lang="en-US" altLang="zh-TW" sz="4000" spc="-100" dirty="0">
                <a:latin typeface="Microsoft YaHei" panose="020B0503020204020204" pitchFamily="34" charset="-122"/>
                <a:ea typeface="Microsoft YaHei" panose="020B0503020204020204" pitchFamily="34" charset="-122"/>
              </a:rPr>
              <a:t>29 (</a:t>
            </a:r>
            <a:r>
              <a:rPr lang="zh-TW" altLang="en-US" sz="4000" spc="-100" dirty="0">
                <a:latin typeface="Microsoft YaHei" panose="020B0503020204020204" pitchFamily="34" charset="-122"/>
                <a:ea typeface="Microsoft YaHei" panose="020B0503020204020204" pitchFamily="34" charset="-122"/>
              </a:rPr>
              <a:t>四</a:t>
            </a:r>
            <a:r>
              <a:rPr lang="en-US" altLang="zh-TW" sz="4000" spc="-100" dirty="0">
                <a:latin typeface="Microsoft YaHei" panose="020B0503020204020204" pitchFamily="34" charset="-122"/>
                <a:ea typeface="Microsoft YaHei" panose="020B0503020204020204" pitchFamily="34" charset="-122"/>
              </a:rPr>
              <a:t>)</a:t>
            </a:r>
            <a:endParaRPr lang="zh-TW" altLang="en-US" sz="4000" spc="-100" dirty="0">
              <a:latin typeface="Microsoft YaHei" panose="020B0503020204020204" pitchFamily="34" charset="-122"/>
              <a:ea typeface="Microsoft YaHei" panose="020B0503020204020204" pitchFamily="34" charset="-122"/>
            </a:endParaRPr>
          </a:p>
          <a:p>
            <a:pPr eaLnBrk="1" hangingPunct="1">
              <a:lnSpc>
                <a:spcPct val="100000"/>
              </a:lnSpc>
              <a:spcBef>
                <a:spcPts val="0"/>
              </a:spcBef>
            </a:pPr>
            <a:endParaRPr lang="en-US" altLang="zh-TW" sz="4000" u="sng" spc="-300"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56799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p:cNvSpPr txBox="1"/>
          <p:nvPr/>
        </p:nvSpPr>
        <p:spPr>
          <a:xfrm>
            <a:off x="4442510" y="2178344"/>
            <a:ext cx="391377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a:t>
            </a:r>
            <a:r>
              <a:rPr kumimoji="0" lang="zh-TW" altLang="en-US" sz="24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兒童權利公約</a:t>
            </a:r>
            <a:r>
              <a:rPr kumimoji="0" lang="en-US" altLang="zh-TW" sz="24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a:t>
            </a:r>
            <a:r>
              <a:rPr kumimoji="0" lang="zh-TW" altLang="en-US" sz="24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適用於全世界的兒童，即</a:t>
            </a:r>
            <a:r>
              <a:rPr kumimoji="0" lang="en-US" altLang="zh-TW" sz="24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18</a:t>
            </a:r>
            <a:r>
              <a:rPr kumimoji="0" lang="zh-TW" altLang="en-US" sz="24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歲以下的所有人。 </a:t>
            </a:r>
            <a:endParaRPr kumimoji="0" lang="en-US" altLang="zh-TW" sz="24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TW"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兒童權利公約</a:t>
            </a:r>
            <a:r>
              <a:rPr kumimoji="0" lang="en-US" altLang="zh-TW"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TW"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是首條具法律約束力的國際公約，並涵蓋了所有的人權範疇，以</a:t>
            </a:r>
            <a:endParaRPr kumimoji="0" lang="en-US" altLang="zh-TW"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保障兒童在公民、經濟、政治、文化和社會中的權利</a:t>
            </a:r>
            <a:r>
              <a:rPr kumimoji="0" lang="zh-TW"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p>
        </p:txBody>
      </p:sp>
      <p:grpSp>
        <p:nvGrpSpPr>
          <p:cNvPr id="10" name="群組 9"/>
          <p:cNvGrpSpPr/>
          <p:nvPr/>
        </p:nvGrpSpPr>
        <p:grpSpPr>
          <a:xfrm>
            <a:off x="496008" y="0"/>
            <a:ext cx="3762858" cy="6531420"/>
            <a:chOff x="437323" y="149937"/>
            <a:chExt cx="3762858" cy="6531420"/>
          </a:xfrm>
        </p:grpSpPr>
        <p:pic>
          <p:nvPicPr>
            <p:cNvPr id="2" name="Picture 2" descr="https://i2.kknews.cc/SIG=2e1crja/30s9000889o69q85pqnn.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6094" y1="71366" x2="62344" y2="71806"/>
                          <a14:foregroundMark x1="52344" y1="77753" x2="62969" y2="81388"/>
                          <a14:foregroundMark x1="44063" y1="75771" x2="47969" y2="77423"/>
                        </a14:backgroundRemoval>
                      </a14:imgEffect>
                      <a14:imgEffect>
                        <a14:colorTemperature colorTemp="8800"/>
                      </a14:imgEffect>
                    </a14:imgLayer>
                  </a14:imgProps>
                </a:ext>
                <a:ext uri="{28A0092B-C50C-407E-A947-70E740481C1C}">
                  <a14:useLocalDpi xmlns:a14="http://schemas.microsoft.com/office/drawing/2010/main" val="0"/>
                </a:ext>
              </a:extLst>
            </a:blip>
            <a:srcRect l="16791" t="34388" r="13417" b="10371"/>
            <a:stretch/>
          </p:blipFill>
          <p:spPr bwMode="auto">
            <a:xfrm>
              <a:off x="964444" y="3742602"/>
              <a:ext cx="2616956" cy="2938755"/>
            </a:xfrm>
            <a:prstGeom prst="rect">
              <a:avLst/>
            </a:prstGeom>
            <a:noFill/>
            <a:extLst>
              <a:ext uri="{909E8E84-426E-40DD-AFC4-6F175D3DCCD1}">
                <a14:hiddenFill xmlns:a14="http://schemas.microsoft.com/office/drawing/2010/main">
                  <a:solidFill>
                    <a:srgbClr val="FFFFFF"/>
                  </a:solidFill>
                </a14:hiddenFill>
              </a:ext>
            </a:extLst>
          </p:spPr>
        </p:pic>
        <p:sp>
          <p:nvSpPr>
            <p:cNvPr id="3" name="圓角矩形 2"/>
            <p:cNvSpPr/>
            <p:nvPr/>
          </p:nvSpPr>
          <p:spPr>
            <a:xfrm rot="20145824">
              <a:off x="1277148" y="464429"/>
              <a:ext cx="108703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4" name="Picture 2" descr="聯合國兒童權利公約資訊網- 教育宣導- 多元教材- 數位教材- 兒童權利 ..."/>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7323" y="149937"/>
              <a:ext cx="3762858" cy="3899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聯合國兒童權利公約資訊網- 教育宣導- 多元教材- 數位教材- 兒童權利 ..."/>
            <p:cNvPicPr>
              <a:picLocks noChangeAspect="1" noChangeArrowheads="1"/>
            </p:cNvPicPr>
            <p:nvPr/>
          </p:nvPicPr>
          <p:blipFill rotWithShape="1">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brightnessContrast bright="100000" contrast="40000"/>
                      </a14:imgEffect>
                    </a14:imgLayer>
                  </a14:imgProps>
                </a:ext>
                <a:ext uri="{28A0092B-C50C-407E-A947-70E740481C1C}">
                  <a14:useLocalDpi xmlns:a14="http://schemas.microsoft.com/office/drawing/2010/main" val="0"/>
                </a:ext>
              </a:extLst>
            </a:blip>
            <a:srcRect t="72784" r="88089" b="9885"/>
            <a:stretch/>
          </p:blipFill>
          <p:spPr bwMode="auto">
            <a:xfrm>
              <a:off x="450635" y="2968487"/>
              <a:ext cx="448195" cy="6758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4802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群組 19"/>
          <p:cNvGrpSpPr/>
          <p:nvPr/>
        </p:nvGrpSpPr>
        <p:grpSpPr>
          <a:xfrm>
            <a:off x="-36512" y="0"/>
            <a:ext cx="9180512" cy="6858000"/>
            <a:chOff x="-36512" y="0"/>
            <a:chExt cx="9180512" cy="6858000"/>
          </a:xfrm>
        </p:grpSpPr>
        <p:sp>
          <p:nvSpPr>
            <p:cNvPr id="5" name="矩形 4"/>
            <p:cNvSpPr/>
            <p:nvPr/>
          </p:nvSpPr>
          <p:spPr>
            <a:xfrm>
              <a:off x="-36512" y="0"/>
              <a:ext cx="918051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032" name="Picture 8" descr="社會處-兒童權利公約專區"/>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122" y="632341"/>
              <a:ext cx="8802806" cy="6225659"/>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6255657" y="3429000"/>
              <a:ext cx="2422524" cy="316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12"/>
            <p:cNvSpPr/>
            <p:nvPr/>
          </p:nvSpPr>
          <p:spPr>
            <a:xfrm>
              <a:off x="4669517" y="1121545"/>
              <a:ext cx="4008664" cy="223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TW"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兒童權利公約第</a:t>
              </a:r>
              <a:r>
                <a:rPr kumimoji="0" lang="en-US" altLang="zh-TW"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6</a:t>
              </a:r>
              <a:r>
                <a:rPr kumimoji="0" lang="zh-TW"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條</a:t>
              </a:r>
              <a:r>
                <a:rPr kumimoji="0" lang="en-US" altLang="zh-TW"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每個兒童均有生存</a:t>
              </a:r>
              <a:endParaRPr kumimoji="0" lang="en-US" altLang="zh-TW"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及發展的權利。</a:t>
              </a:r>
              <a:endParaRPr kumimoji="0" lang="en-US" altLang="zh-TW"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3600" b="1" i="0" u="sng"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sng"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生存權</a:t>
              </a:r>
              <a:endParaRPr kumimoji="0" lang="en-US" altLang="zh-TW" sz="3600" b="1" i="0" u="sng"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  </a:t>
              </a:r>
              <a:r>
                <a:rPr kumimoji="0" lang="zh-TW" altLang="en-US" sz="3600" b="1" i="0" u="sng"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發展權</a:t>
              </a:r>
              <a:endParaRPr kumimoji="0" lang="en-US" altLang="zh-TW" sz="2800" b="1" i="0" u="sng"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zh-TW"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8" name="等腰三角形 7"/>
            <p:cNvSpPr/>
            <p:nvPr/>
          </p:nvSpPr>
          <p:spPr>
            <a:xfrm rot="5400000">
              <a:off x="1510027" y="2404602"/>
              <a:ext cx="1691517" cy="3949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 name="矩形 8"/>
            <p:cNvSpPr/>
            <p:nvPr/>
          </p:nvSpPr>
          <p:spPr>
            <a:xfrm>
              <a:off x="356147" y="4379384"/>
              <a:ext cx="4085067" cy="2289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矩形 14"/>
            <p:cNvSpPr/>
            <p:nvPr/>
          </p:nvSpPr>
          <p:spPr>
            <a:xfrm>
              <a:off x="368848" y="3942026"/>
              <a:ext cx="3790950" cy="2238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TW"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兒童權利公約第</a:t>
              </a:r>
              <a:r>
                <a:rPr kumimoji="0" lang="en-US" altLang="zh-TW"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7</a:t>
              </a:r>
              <a:r>
                <a:rPr kumimoji="0" lang="zh-TW"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條</a:t>
              </a:r>
              <a:r>
                <a:rPr kumimoji="0" lang="en-US" altLang="zh-TW"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兒童應有自已的姓名與國籍，</a:t>
              </a:r>
              <a:endParaRPr kumimoji="0" lang="en-US" altLang="zh-TW"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並受父母照顧。</a:t>
              </a:r>
              <a:endParaRPr kumimoji="0" lang="en-US" altLang="zh-TW"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3600" b="1" i="0" u="sng"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sng"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身分權</a:t>
              </a:r>
              <a:endParaRPr kumimoji="0" lang="en-US" altLang="zh-TW" sz="3600" b="1" i="0" u="sng"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sng"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受保護權</a:t>
              </a:r>
              <a:endParaRPr kumimoji="0" lang="en-US" altLang="zh-TW" sz="2800" b="1" i="0" u="sng"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zh-TW"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0" name="等腰三角形 9"/>
            <p:cNvSpPr/>
            <p:nvPr/>
          </p:nvSpPr>
          <p:spPr>
            <a:xfrm rot="5099790">
              <a:off x="5874095" y="2632947"/>
              <a:ext cx="1526934" cy="375706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矩形 13"/>
            <p:cNvSpPr/>
            <p:nvPr/>
          </p:nvSpPr>
          <p:spPr>
            <a:xfrm>
              <a:off x="4926842" y="4834720"/>
              <a:ext cx="3751339" cy="1798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 name="矩形 21"/>
            <p:cNvSpPr/>
            <p:nvPr/>
          </p:nvSpPr>
          <p:spPr>
            <a:xfrm>
              <a:off x="4618307" y="4085780"/>
              <a:ext cx="4197193" cy="2497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TW"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兒童權利公約第</a:t>
              </a:r>
              <a:r>
                <a:rPr kumimoji="0" lang="en-US" altLang="zh-TW"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13</a:t>
              </a:r>
              <a:r>
                <a:rPr kumimoji="0" lang="zh-TW"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條</a:t>
              </a:r>
              <a:r>
                <a:rPr kumimoji="0" lang="en-US" altLang="zh-TW"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兒童應有自由自由發表言論、取得與分享訊息的權利</a:t>
              </a:r>
              <a:endParaRPr kumimoji="0" lang="en-US" altLang="zh-TW"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zh-TW" altLang="en-US" sz="36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  </a:t>
              </a:r>
              <a:r>
                <a:rPr kumimoji="0" lang="zh-TW" altLang="en-US" sz="3600" b="1" i="0" u="sng"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表意權</a:t>
              </a:r>
              <a:endParaRPr kumimoji="0" lang="en-US" altLang="zh-TW" sz="3600" b="1" i="0" u="sng"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   </a:t>
              </a:r>
              <a:r>
                <a:rPr kumimoji="0" lang="zh-TW" altLang="en-US" sz="3600" b="1" i="0" u="sng"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參與權</a:t>
              </a:r>
              <a:endParaRPr kumimoji="0" lang="en-US" altLang="zh-TW" sz="3600" b="1" i="0" u="sng"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200" b="1" i="0" u="sng"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zh-TW"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 name="矩形 5"/>
            <p:cNvSpPr/>
            <p:nvPr/>
          </p:nvSpPr>
          <p:spPr>
            <a:xfrm>
              <a:off x="366487" y="902316"/>
              <a:ext cx="3790950" cy="223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TW"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兒童權利公約第</a:t>
              </a:r>
              <a:r>
                <a:rPr kumimoji="0" lang="en-US" altLang="zh-TW"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a:t>
              </a:r>
              <a:r>
                <a:rPr kumimoji="0" lang="zh-TW"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條</a:t>
              </a:r>
              <a:r>
                <a:rPr kumimoji="0" lang="en-US" altLang="zh-TW"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每一名兒童，無分身分、性別、背景，都可以享受</a:t>
              </a:r>
              <a:endParaRPr kumimoji="0" lang="en-US" altLang="zh-TW"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公約內的權利。</a:t>
              </a:r>
              <a:endParaRPr kumimoji="0" lang="en-US" altLang="zh-TW"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sng"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平等權</a:t>
              </a:r>
              <a:endParaRPr kumimoji="0" lang="en-US" altLang="zh-TW" sz="2800" b="1" i="0" u="sng"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zh-TW"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pic>
        <p:nvPicPr>
          <p:cNvPr id="1026" name="Picture 2" descr="https://i1.kknews.cc/SIG=3op3n67/30s9000889o78s0s5068.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12" b="94493" l="6563" r="90000">
                        <a14:foregroundMark x1="40625" y1="62445" x2="50000" y2="61564"/>
                        <a14:foregroundMark x1="44375" y1="59471" x2="51563" y2="60352"/>
                        <a14:foregroundMark x1="25156" y1="80837" x2="28750" y2="84141"/>
                        <a14:foregroundMark x1="54063" y1="72907" x2="62656" y2="71256"/>
                        <a14:foregroundMark x1="44063" y1="79075" x2="51406" y2="80947"/>
                      </a14:backgroundRemoval>
                    </a14:imgEffect>
                    <a14:imgEffect>
                      <a14:colorTemperature colorTemp="11200"/>
                    </a14:imgEffect>
                  </a14:imgLayer>
                </a14:imgProps>
              </a:ext>
              <a:ext uri="{28A0092B-C50C-407E-A947-70E740481C1C}">
                <a14:useLocalDpi xmlns:a14="http://schemas.microsoft.com/office/drawing/2010/main" val="0"/>
              </a:ext>
            </a:extLst>
          </a:blip>
          <a:srcRect l="14227" t="43482" r="18144"/>
          <a:stretch/>
        </p:blipFill>
        <p:spPr bwMode="auto">
          <a:xfrm>
            <a:off x="6653403" y="4775200"/>
            <a:ext cx="1961278" cy="23254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1.kknews.cc/SIG=2tfehn8/30s800012qqr670669ro.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5573" b="92511" l="14688" r="84844">
                        <a14:foregroundMark x1="35469" y1="59581" x2="49063" y2="59581"/>
                        <a14:foregroundMark x1="60469" y1="44824" x2="75000" y2="44604"/>
                        <a14:foregroundMark x1="42813" y1="72687" x2="50938" y2="73568"/>
                      </a14:backgroundRemoval>
                    </a14:imgEffect>
                    <a14:imgEffect>
                      <a14:colorTemperature colorTemp="11200"/>
                    </a14:imgEffect>
                  </a14:imgLayer>
                </a14:imgProps>
              </a:ext>
              <a:ext uri="{28A0092B-C50C-407E-A947-70E740481C1C}">
                <a14:useLocalDpi xmlns:a14="http://schemas.microsoft.com/office/drawing/2010/main" val="0"/>
              </a:ext>
            </a:extLst>
          </a:blip>
          <a:srcRect l="16762" t="36233" r="15381" b="9950"/>
          <a:stretch/>
        </p:blipFill>
        <p:spPr bwMode="auto">
          <a:xfrm>
            <a:off x="6510909" y="1394220"/>
            <a:ext cx="2210813" cy="2487593"/>
          </a:xfrm>
          <a:prstGeom prst="rect">
            <a:avLst/>
          </a:prstGeom>
          <a:noFill/>
          <a:extLst>
            <a:ext uri="{909E8E84-426E-40DD-AFC4-6F175D3DCCD1}">
              <a14:hiddenFill xmlns:a14="http://schemas.microsoft.com/office/drawing/2010/main">
                <a:solidFill>
                  <a:srgbClr val="FFFFFF"/>
                </a:solidFill>
              </a14:hiddenFill>
            </a:ext>
          </a:extLst>
        </p:spPr>
      </p:pic>
      <p:sp>
        <p:nvSpPr>
          <p:cNvPr id="2" name="等腰三角形 1"/>
          <p:cNvSpPr/>
          <p:nvPr/>
        </p:nvSpPr>
        <p:spPr>
          <a:xfrm rot="15713480">
            <a:off x="2019609" y="1577360"/>
            <a:ext cx="1561154" cy="309277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3" name="Picture 6" descr="https://i2.kknews.cc/SIG=iekobc/30s800012qqq92043o7r.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4604" b="88877" l="7344" r="88750"/>
                    </a14:imgEffect>
                    <a14:imgEffect>
                      <a14:colorTemperature colorTemp="11200"/>
                    </a14:imgEffect>
                  </a14:imgLayer>
                </a14:imgProps>
              </a:ext>
              <a:ext uri="{28A0092B-C50C-407E-A947-70E740481C1C}">
                <a14:useLocalDpi xmlns:a14="http://schemas.microsoft.com/office/drawing/2010/main" val="0"/>
              </a:ext>
            </a:extLst>
          </a:blip>
          <a:srcRect l="7230" t="46920" r="10528" b="14643"/>
          <a:stretch/>
        </p:blipFill>
        <p:spPr bwMode="auto">
          <a:xfrm>
            <a:off x="1893571" y="1785257"/>
            <a:ext cx="2654708" cy="17603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i1.kknews.cc/SIG=2cvr44k/30s50008904so66n5rn8.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0969" b="91300" l="15000" r="83594">
                        <a14:foregroundMark x1="27031" y1="66520" x2="27187" y2="78304"/>
                        <a14:foregroundMark x1="35938" y1="71035" x2="34531" y2="80507"/>
                        <a14:foregroundMark x1="38906" y1="72247" x2="37656" y2="78855"/>
                        <a14:foregroundMark x1="30781" y1="72137" x2="29219" y2="79295"/>
                        <a14:foregroundMark x1="43594" y1="73568" x2="44063" y2="82269"/>
                        <a14:foregroundMark x1="56719" y1="70374" x2="54219" y2="80176"/>
                        <a14:foregroundMark x1="62031" y1="67291" x2="61094" y2="76652"/>
                        <a14:foregroundMark x1="67813" y1="66520" x2="68281" y2="75771"/>
                        <a14:foregroundMark x1="73906" y1="66079" x2="72656" y2="74780"/>
                        <a14:foregroundMark x1="66563" y1="70374" x2="64844" y2="76322"/>
                      </a14:backgroundRemoval>
                    </a14:imgEffect>
                    <a14:imgEffect>
                      <a14:colorTemperature colorTemp="11200"/>
                    </a14:imgEffect>
                  </a14:imgLayer>
                </a14:imgProps>
              </a:ext>
              <a:ext uri="{28A0092B-C50C-407E-A947-70E740481C1C}">
                <a14:useLocalDpi xmlns:a14="http://schemas.microsoft.com/office/drawing/2010/main" val="0"/>
              </a:ext>
            </a:extLst>
          </a:blip>
          <a:srcRect l="15722" t="41544" r="16154" b="9533"/>
          <a:stretch/>
        </p:blipFill>
        <p:spPr bwMode="auto">
          <a:xfrm>
            <a:off x="2390532" y="4465027"/>
            <a:ext cx="2101482" cy="2141112"/>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9215" y="168242"/>
            <a:ext cx="918051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FFFF00"/>
                </a:solidFill>
                <a:effectLst/>
                <a:uLnTx/>
                <a:uFillTx/>
                <a:latin typeface="Microsoft YaHei" panose="020B0503020204020204" pitchFamily="34" charset="-122"/>
                <a:ea typeface="Microsoft YaHei" panose="020B0503020204020204" pitchFamily="34" charset="-122"/>
                <a:cs typeface="+mn-cs"/>
              </a:rPr>
              <a:t>《</a:t>
            </a:r>
            <a:r>
              <a:rPr kumimoji="0" lang="zh-TW" altLang="en-US" sz="2800" b="1" i="0" u="none" strike="noStrike" kern="1200" cap="none" spc="0" normalizeH="0" baseline="0" noProof="0" dirty="0">
                <a:ln>
                  <a:noFill/>
                </a:ln>
                <a:solidFill>
                  <a:srgbClr val="FFFF00"/>
                </a:solidFill>
                <a:effectLst/>
                <a:uLnTx/>
                <a:uFillTx/>
                <a:latin typeface="Microsoft YaHei" panose="020B0503020204020204" pitchFamily="34" charset="-122"/>
                <a:ea typeface="Microsoft YaHei" panose="020B0503020204020204" pitchFamily="34" charset="-122"/>
                <a:cs typeface="+mn-cs"/>
              </a:rPr>
              <a:t>兒童權利公約</a:t>
            </a:r>
            <a:r>
              <a:rPr kumimoji="0" lang="en-US" altLang="zh-TW" sz="2800" b="1" i="0" u="none" strike="noStrike" kern="1200" cap="none" spc="0" normalizeH="0" baseline="0" noProof="0" dirty="0">
                <a:ln>
                  <a:noFill/>
                </a:ln>
                <a:solidFill>
                  <a:srgbClr val="FFFF00"/>
                </a:solidFill>
                <a:effectLst/>
                <a:uLnTx/>
                <a:uFillTx/>
                <a:latin typeface="Microsoft YaHei" panose="020B0503020204020204" pitchFamily="34" charset="-122"/>
                <a:ea typeface="Microsoft YaHei" panose="020B0503020204020204" pitchFamily="34" charset="-122"/>
                <a:cs typeface="+mn-cs"/>
              </a:rPr>
              <a:t>》</a:t>
            </a:r>
            <a:r>
              <a:rPr kumimoji="0" lang="zh-TW" altLang="en-US" sz="28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適用於全世界兒童</a:t>
            </a:r>
            <a:r>
              <a:rPr kumimoji="0" lang="en-US" altLang="zh-TW" sz="28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a:t>
            </a:r>
            <a:r>
              <a:rPr kumimoji="0" lang="en-US" altLang="zh-TW" sz="2800" b="1" i="0" u="none" strike="noStrike" kern="1200" cap="none" spc="0" normalizeH="0" baseline="0" noProof="0" dirty="0">
                <a:ln>
                  <a:noFill/>
                </a:ln>
                <a:solidFill>
                  <a:srgbClr val="FFFF00"/>
                </a:solidFill>
                <a:effectLst/>
                <a:uLnTx/>
                <a:uFillTx/>
                <a:latin typeface="Microsoft YaHei" panose="020B0503020204020204" pitchFamily="34" charset="-122"/>
                <a:ea typeface="Microsoft YaHei" panose="020B0503020204020204" pitchFamily="34" charset="-122"/>
                <a:cs typeface="+mn-cs"/>
              </a:rPr>
              <a:t>18</a:t>
            </a:r>
            <a:r>
              <a:rPr kumimoji="0" lang="zh-TW" altLang="en-US" sz="2800" b="1" i="0" u="none" strike="noStrike" kern="1200" cap="none" spc="0" normalizeH="0" baseline="0" noProof="0" dirty="0">
                <a:ln>
                  <a:noFill/>
                </a:ln>
                <a:solidFill>
                  <a:srgbClr val="FFFF00"/>
                </a:solidFill>
                <a:effectLst/>
                <a:uLnTx/>
                <a:uFillTx/>
                <a:latin typeface="Microsoft YaHei" panose="020B0503020204020204" pitchFamily="34" charset="-122"/>
                <a:ea typeface="Microsoft YaHei" panose="020B0503020204020204" pitchFamily="34" charset="-122"/>
                <a:cs typeface="+mn-cs"/>
              </a:rPr>
              <a:t>歲以下</a:t>
            </a:r>
            <a:r>
              <a:rPr kumimoji="0" lang="zh-TW" altLang="en-US" sz="28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的所有人</a:t>
            </a:r>
            <a:endPar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9082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p:cNvSpPr txBox="1">
            <a:spLocks/>
          </p:cNvSpPr>
          <p:nvPr/>
        </p:nvSpPr>
        <p:spPr>
          <a:xfrm>
            <a:off x="1284784" y="303065"/>
            <a:ext cx="6721296" cy="1066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6600" b="1" i="0" u="none" strike="noStrike" kern="1200" cap="none" spc="-50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j-cs"/>
              </a:rPr>
              <a:t>教育人員責任通報</a:t>
            </a:r>
            <a:endParaRPr kumimoji="0" lang="zh-TW" altLang="en-US" sz="4800" b="1" i="0" u="none" strike="noStrike" kern="1200" cap="none" spc="-20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j-cs"/>
            </a:endParaRPr>
          </a:p>
        </p:txBody>
      </p:sp>
      <p:graphicFrame>
        <p:nvGraphicFramePr>
          <p:cNvPr id="2" name="表格 1"/>
          <p:cNvGraphicFramePr>
            <a:graphicFrameLocks noGrp="1"/>
          </p:cNvGraphicFramePr>
          <p:nvPr/>
        </p:nvGraphicFramePr>
        <p:xfrm>
          <a:off x="498091" y="1581531"/>
          <a:ext cx="8574962" cy="2361393"/>
        </p:xfrm>
        <a:graphic>
          <a:graphicData uri="http://schemas.openxmlformats.org/drawingml/2006/table">
            <a:tbl>
              <a:tblPr firstRow="1" bandRow="1">
                <a:tableStyleId>{5940675A-B579-460E-94D1-54222C63F5DA}</a:tableStyleId>
              </a:tblPr>
              <a:tblGrid>
                <a:gridCol w="2887840">
                  <a:extLst>
                    <a:ext uri="{9D8B030D-6E8A-4147-A177-3AD203B41FA5}">
                      <a16:colId xmlns:a16="http://schemas.microsoft.com/office/drawing/2014/main" val="1232509831"/>
                    </a:ext>
                  </a:extLst>
                </a:gridCol>
                <a:gridCol w="5687122">
                  <a:extLst>
                    <a:ext uri="{9D8B030D-6E8A-4147-A177-3AD203B41FA5}">
                      <a16:colId xmlns:a16="http://schemas.microsoft.com/office/drawing/2014/main" val="3572692632"/>
                    </a:ext>
                  </a:extLst>
                </a:gridCol>
              </a:tblGrid>
              <a:tr h="73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latin typeface="Microsoft YaHei" panose="020B0503020204020204" pitchFamily="34" charset="-122"/>
                          <a:ea typeface="Microsoft YaHei" panose="020B0503020204020204" pitchFamily="34" charset="-122"/>
                        </a:rPr>
                        <a:t>【</a:t>
                      </a:r>
                      <a:r>
                        <a:rPr lang="zh-TW" altLang="en-US" sz="2800" b="1" dirty="0">
                          <a:latin typeface="Microsoft YaHei" panose="020B0503020204020204" pitchFamily="34" charset="-122"/>
                          <a:ea typeface="Microsoft YaHei" panose="020B0503020204020204" pitchFamily="34" charset="-122"/>
                        </a:rPr>
                        <a:t>家庭暴力通報</a:t>
                      </a:r>
                      <a:r>
                        <a:rPr lang="en-US" altLang="zh-TW" sz="2800" b="1" dirty="0">
                          <a:latin typeface="Microsoft YaHei" panose="020B0503020204020204" pitchFamily="34" charset="-122"/>
                          <a:ea typeface="Microsoft YaHei" panose="020B0503020204020204" pitchFamily="34" charset="-122"/>
                        </a:rPr>
                        <a:t>】</a:t>
                      </a:r>
                      <a:endParaRPr lang="zh-TW" altLang="en-US" sz="2800" dirty="0"/>
                    </a:p>
                  </a:txBody>
                  <a:tcPr anchor="ctr"/>
                </a:tc>
                <a:tc>
                  <a:txBody>
                    <a:bodyPr/>
                    <a:lstStyle/>
                    <a:p>
                      <a:r>
                        <a:rPr lang="zh-TW" altLang="en-US" sz="1800" b="1" dirty="0">
                          <a:solidFill>
                            <a:srgbClr val="0070C0"/>
                          </a:solidFill>
                          <a:latin typeface="Microsoft YaHei" panose="020B0503020204020204" pitchFamily="34" charset="-122"/>
                          <a:ea typeface="Microsoft YaHei" panose="020B0503020204020204" pitchFamily="34" charset="-122"/>
                        </a:rPr>
                        <a:t>家庭暴力防治法第</a:t>
                      </a:r>
                      <a:r>
                        <a:rPr lang="en-US" altLang="zh-TW" sz="1800" b="1" dirty="0">
                          <a:solidFill>
                            <a:srgbClr val="0070C0"/>
                          </a:solidFill>
                          <a:latin typeface="Microsoft YaHei" panose="020B0503020204020204" pitchFamily="34" charset="-122"/>
                          <a:ea typeface="Microsoft YaHei" panose="020B0503020204020204" pitchFamily="34" charset="-122"/>
                        </a:rPr>
                        <a:t>50</a:t>
                      </a:r>
                      <a:r>
                        <a:rPr lang="zh-TW" altLang="en-US" sz="1800" b="1" dirty="0">
                          <a:solidFill>
                            <a:srgbClr val="0070C0"/>
                          </a:solidFill>
                          <a:latin typeface="Microsoft YaHei" panose="020B0503020204020204" pitchFamily="34" charset="-122"/>
                          <a:ea typeface="Microsoft YaHei" panose="020B0503020204020204" pitchFamily="34" charset="-122"/>
                        </a:rPr>
                        <a:t>條</a:t>
                      </a:r>
                      <a:r>
                        <a:rPr lang="zh-TW" altLang="en-US" sz="1800" b="1" kern="1200" dirty="0">
                          <a:solidFill>
                            <a:schemeClr val="tx1"/>
                          </a:solidFill>
                          <a:latin typeface="Microsoft YaHei" panose="020B0503020204020204" pitchFamily="34" charset="-122"/>
                          <a:ea typeface="Microsoft YaHei" panose="020B0503020204020204" pitchFamily="34" charset="-122"/>
                          <a:cs typeface="+mn-cs"/>
                        </a:rPr>
                        <a:t>：</a:t>
                      </a:r>
                      <a:endParaRPr lang="en-US" altLang="zh-TW" sz="1800" b="1" kern="1200" dirty="0">
                        <a:solidFill>
                          <a:schemeClr val="tx1"/>
                        </a:solidFill>
                        <a:latin typeface="Microsoft YaHei" panose="020B0503020204020204" pitchFamily="34" charset="-122"/>
                        <a:ea typeface="Microsoft YaHei" panose="020B0503020204020204" pitchFamily="34" charset="-122"/>
                        <a:cs typeface="+mn-cs"/>
                      </a:endParaRPr>
                    </a:p>
                    <a:p>
                      <a:r>
                        <a:rPr lang="zh-TW" altLang="en-US" sz="1800" kern="1200" dirty="0">
                          <a:solidFill>
                            <a:schemeClr val="tx1"/>
                          </a:solidFill>
                          <a:latin typeface="Microsoft YaHei" panose="020B0503020204020204" pitchFamily="34" charset="-122"/>
                          <a:ea typeface="Microsoft YaHei" panose="020B0503020204020204" pitchFamily="34" charset="-122"/>
                          <a:cs typeface="+mn-cs"/>
                        </a:rPr>
                        <a:t>疑似家庭暴力</a:t>
                      </a:r>
                      <a:r>
                        <a:rPr lang="en-US" altLang="zh-TW" sz="1800" kern="1200" dirty="0">
                          <a:solidFill>
                            <a:schemeClr val="tx1"/>
                          </a:solidFill>
                          <a:latin typeface="Microsoft YaHei" panose="020B0503020204020204" pitchFamily="34" charset="-122"/>
                          <a:ea typeface="Microsoft YaHei" panose="020B0503020204020204" pitchFamily="34" charset="-122"/>
                          <a:cs typeface="+mn-cs"/>
                        </a:rPr>
                        <a:t>.</a:t>
                      </a:r>
                      <a:r>
                        <a:rPr lang="zh-TW" altLang="en-US" sz="1800" kern="1200" dirty="0">
                          <a:solidFill>
                            <a:schemeClr val="tx1"/>
                          </a:solidFill>
                          <a:latin typeface="Microsoft YaHei" panose="020B0503020204020204" pitchFamily="34" charset="-122"/>
                          <a:ea typeface="Microsoft YaHei" panose="020B0503020204020204" pitchFamily="34" charset="-122"/>
                          <a:cs typeface="+mn-cs"/>
                        </a:rPr>
                        <a:t>包含精神虐待等</a:t>
                      </a:r>
                      <a:r>
                        <a:rPr lang="en-US" altLang="zh-TW" sz="1800" kern="1200" dirty="0">
                          <a:solidFill>
                            <a:schemeClr val="tx1"/>
                          </a:solidFill>
                          <a:latin typeface="Microsoft YaHei" panose="020B0503020204020204" pitchFamily="34" charset="-122"/>
                          <a:ea typeface="Microsoft YaHei" panose="020B0503020204020204" pitchFamily="34" charset="-122"/>
                          <a:cs typeface="+mn-cs"/>
                        </a:rPr>
                        <a:t>.</a:t>
                      </a:r>
                      <a:r>
                        <a:rPr lang="zh-TW" altLang="en-US" sz="1800" kern="1200" dirty="0">
                          <a:solidFill>
                            <a:schemeClr val="tx1"/>
                          </a:solidFill>
                          <a:latin typeface="Microsoft YaHei" panose="020B0503020204020204" pitchFamily="34" charset="-122"/>
                          <a:ea typeface="Microsoft YaHei" panose="020B0503020204020204" pitchFamily="34" charset="-122"/>
                          <a:cs typeface="+mn-cs"/>
                        </a:rPr>
                        <a:t>毆打</a:t>
                      </a:r>
                      <a:r>
                        <a:rPr lang="en-US" altLang="zh-TW" sz="1800" kern="1200" dirty="0">
                          <a:solidFill>
                            <a:schemeClr val="tx1"/>
                          </a:solidFill>
                          <a:latin typeface="Microsoft YaHei" panose="020B0503020204020204" pitchFamily="34" charset="-122"/>
                          <a:ea typeface="Microsoft YaHei" panose="020B0503020204020204" pitchFamily="34" charset="-122"/>
                          <a:cs typeface="+mn-cs"/>
                        </a:rPr>
                        <a:t>.</a:t>
                      </a:r>
                      <a:r>
                        <a:rPr lang="zh-TW" altLang="en-US" sz="1800" kern="1200" dirty="0">
                          <a:solidFill>
                            <a:schemeClr val="tx1"/>
                          </a:solidFill>
                          <a:latin typeface="Microsoft YaHei" panose="020B0503020204020204" pitchFamily="34" charset="-122"/>
                          <a:ea typeface="Microsoft YaHei" panose="020B0503020204020204" pitchFamily="34" charset="-122"/>
                          <a:cs typeface="+mn-cs"/>
                        </a:rPr>
                        <a:t>不當管教等</a:t>
                      </a:r>
                    </a:p>
                  </a:txBody>
                  <a:tcPr/>
                </a:tc>
                <a:extLst>
                  <a:ext uri="{0D108BD9-81ED-4DB2-BD59-A6C34878D82A}">
                    <a16:rowId xmlns:a16="http://schemas.microsoft.com/office/drawing/2014/main" val="3294030881"/>
                  </a:ext>
                </a:extLst>
              </a:tr>
              <a:tr h="7000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pc="-100" dirty="0">
                          <a:latin typeface="Microsoft YaHei" panose="020B0503020204020204" pitchFamily="34" charset="-122"/>
                          <a:ea typeface="Microsoft YaHei" panose="020B0503020204020204" pitchFamily="34" charset="-122"/>
                        </a:rPr>
                        <a:t>【</a:t>
                      </a:r>
                      <a:r>
                        <a:rPr lang="zh-TW" altLang="en-US" sz="2800" b="1" spc="-100" dirty="0">
                          <a:latin typeface="Microsoft YaHei" panose="020B0503020204020204" pitchFamily="34" charset="-122"/>
                          <a:ea typeface="Microsoft YaHei" panose="020B0503020204020204" pitchFamily="34" charset="-122"/>
                        </a:rPr>
                        <a:t>兒少保護通報</a:t>
                      </a:r>
                      <a:r>
                        <a:rPr lang="en-US" altLang="zh-TW" sz="2800" b="1" spc="-100" dirty="0">
                          <a:latin typeface="Microsoft YaHei" panose="020B0503020204020204" pitchFamily="34" charset="-122"/>
                          <a:ea typeface="Microsoft YaHei" panose="020B0503020204020204" pitchFamily="34" charset="-122"/>
                        </a:rPr>
                        <a:t>】</a:t>
                      </a:r>
                      <a:endParaRPr lang="zh-TW" altLang="en-US" sz="28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spc="-100" dirty="0">
                          <a:solidFill>
                            <a:srgbClr val="0070C0"/>
                          </a:solidFill>
                          <a:latin typeface="Microsoft YaHei" panose="020B0503020204020204" pitchFamily="34" charset="-122"/>
                          <a:ea typeface="Microsoft YaHei" panose="020B0503020204020204" pitchFamily="34" charset="-122"/>
                        </a:rPr>
                        <a:t>兒童及少年福利與權益保障法第</a:t>
                      </a:r>
                      <a:r>
                        <a:rPr lang="en-US" altLang="zh-TW" sz="1800" b="1" spc="-100" dirty="0">
                          <a:solidFill>
                            <a:srgbClr val="0070C0"/>
                          </a:solidFill>
                          <a:latin typeface="Microsoft YaHei" panose="020B0503020204020204" pitchFamily="34" charset="-122"/>
                          <a:ea typeface="Microsoft YaHei" panose="020B0503020204020204" pitchFamily="34" charset="-122"/>
                        </a:rPr>
                        <a:t>53</a:t>
                      </a:r>
                      <a:r>
                        <a:rPr lang="zh-TW" altLang="en-US" sz="1800" b="1" spc="-100" dirty="0">
                          <a:solidFill>
                            <a:srgbClr val="0070C0"/>
                          </a:solidFill>
                          <a:latin typeface="Microsoft YaHei" panose="020B0503020204020204" pitchFamily="34" charset="-122"/>
                          <a:ea typeface="Microsoft YaHei" panose="020B0503020204020204" pitchFamily="34" charset="-122"/>
                        </a:rPr>
                        <a:t>條：</a:t>
                      </a:r>
                      <a:endParaRPr lang="en-US" altLang="zh-TW" sz="1800" b="1" spc="-100" dirty="0">
                        <a:solidFill>
                          <a:srgbClr val="0070C0"/>
                        </a:solidFill>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Microsoft YaHei" panose="020B0503020204020204" pitchFamily="34" charset="-122"/>
                          <a:ea typeface="Microsoft YaHei" panose="020B0503020204020204" pitchFamily="34" charset="-122"/>
                        </a:rPr>
                        <a:t>施用毒品 </a:t>
                      </a:r>
                      <a:r>
                        <a:rPr lang="en-US" altLang="zh-TW" sz="1800" dirty="0">
                          <a:latin typeface="Microsoft YaHei" panose="020B0503020204020204" pitchFamily="34" charset="-122"/>
                          <a:ea typeface="Microsoft YaHei" panose="020B0503020204020204" pitchFamily="34" charset="-122"/>
                        </a:rPr>
                        <a:t>, </a:t>
                      </a:r>
                      <a:r>
                        <a:rPr lang="zh-TW" altLang="en-US" sz="1800" dirty="0">
                          <a:latin typeface="Microsoft YaHei" panose="020B0503020204020204" pitchFamily="34" charset="-122"/>
                          <a:ea typeface="Microsoft YaHei" panose="020B0503020204020204" pitchFamily="34" charset="-122"/>
                        </a:rPr>
                        <a:t>出入不當場所 </a:t>
                      </a:r>
                      <a:r>
                        <a:rPr lang="en-US" altLang="zh-TW" sz="1800" dirty="0">
                          <a:latin typeface="Microsoft YaHei" panose="020B0503020204020204" pitchFamily="34" charset="-122"/>
                          <a:ea typeface="Microsoft YaHei" panose="020B0503020204020204" pitchFamily="34" charset="-122"/>
                        </a:rPr>
                        <a:t>, </a:t>
                      </a:r>
                      <a:r>
                        <a:rPr lang="zh-TW" altLang="en-US" sz="1800" dirty="0">
                          <a:latin typeface="Microsoft YaHei" panose="020B0503020204020204" pitchFamily="34" charset="-122"/>
                          <a:ea typeface="Microsoft YaHei" panose="020B0503020204020204" pitchFamily="34" charset="-122"/>
                        </a:rPr>
                        <a:t>遺棄</a:t>
                      </a:r>
                      <a:r>
                        <a:rPr lang="en-US" altLang="zh-TW" sz="1800" dirty="0">
                          <a:latin typeface="Microsoft YaHei" panose="020B0503020204020204" pitchFamily="34" charset="-122"/>
                          <a:ea typeface="Microsoft YaHei" panose="020B0503020204020204" pitchFamily="34" charset="-122"/>
                        </a:rPr>
                        <a:t>, </a:t>
                      </a:r>
                      <a:r>
                        <a:rPr lang="zh-TW" altLang="en-US" sz="1800" dirty="0">
                          <a:latin typeface="Microsoft YaHei" panose="020B0503020204020204" pitchFamily="34" charset="-122"/>
                          <a:ea typeface="Microsoft YaHei" panose="020B0503020204020204" pitchFamily="34" charset="-122"/>
                        </a:rPr>
                        <a:t>不當照顧 </a:t>
                      </a:r>
                      <a:r>
                        <a:rPr lang="en-US" altLang="zh-TW" sz="1800" dirty="0">
                          <a:latin typeface="Microsoft YaHei" panose="020B0503020204020204" pitchFamily="34" charset="-122"/>
                          <a:ea typeface="Microsoft YaHei" panose="020B0503020204020204" pitchFamily="34" charset="-122"/>
                        </a:rPr>
                        <a:t>, </a:t>
                      </a:r>
                      <a:r>
                        <a:rPr lang="zh-TW" altLang="en-US" sz="1800" dirty="0">
                          <a:latin typeface="Microsoft YaHei" panose="020B0503020204020204" pitchFamily="34" charset="-122"/>
                          <a:ea typeface="Microsoft YaHei" panose="020B0503020204020204" pitchFamily="34" charset="-122"/>
                        </a:rPr>
                        <a:t>遭受傷害</a:t>
                      </a:r>
                      <a:r>
                        <a:rPr lang="en-US" altLang="zh-TW" sz="1800" dirty="0">
                          <a:latin typeface="Microsoft YaHei" panose="020B0503020204020204" pitchFamily="34" charset="-122"/>
                          <a:ea typeface="Microsoft YaHei" panose="020B0503020204020204" pitchFamily="34" charset="-122"/>
                        </a:rPr>
                        <a:t>…</a:t>
                      </a:r>
                      <a:endParaRPr lang="zh-TW" altLang="en-US" dirty="0"/>
                    </a:p>
                  </a:txBody>
                  <a:tcPr/>
                </a:tc>
                <a:extLst>
                  <a:ext uri="{0D108BD9-81ED-4DB2-BD59-A6C34878D82A}">
                    <a16:rowId xmlns:a16="http://schemas.microsoft.com/office/drawing/2014/main" val="941104930"/>
                  </a:ext>
                </a:extLst>
              </a:tr>
              <a:tr h="9234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pc="-100" dirty="0">
                          <a:latin typeface="Microsoft YaHei" panose="020B0503020204020204" pitchFamily="34" charset="-122"/>
                          <a:ea typeface="Microsoft YaHei" panose="020B0503020204020204" pitchFamily="34" charset="-122"/>
                        </a:rPr>
                        <a:t>【</a:t>
                      </a:r>
                      <a:r>
                        <a:rPr lang="zh-TW" altLang="en-US" sz="2800" b="1" dirty="0">
                          <a:latin typeface="Microsoft YaHei" panose="020B0503020204020204" pitchFamily="34" charset="-122"/>
                          <a:ea typeface="Microsoft YaHei" panose="020B0503020204020204" pitchFamily="34" charset="-122"/>
                        </a:rPr>
                        <a:t>性平通報</a:t>
                      </a:r>
                      <a:r>
                        <a:rPr lang="en-US" altLang="zh-TW" sz="2800" b="1" dirty="0">
                          <a:latin typeface="Microsoft YaHei" panose="020B0503020204020204" pitchFamily="34" charset="-122"/>
                          <a:ea typeface="Microsoft YaHei" panose="020B0503020204020204" pitchFamily="34" charset="-122"/>
                        </a:rPr>
                        <a:t>】</a:t>
                      </a:r>
                      <a:endParaRPr lang="zh-TW" altLang="en-US" sz="2800" dirty="0"/>
                    </a:p>
                  </a:txBody>
                  <a:tcPr anchor="ctr"/>
                </a:tc>
                <a:tc>
                  <a:txBody>
                    <a:bodyPr/>
                    <a:lstStyle/>
                    <a:p>
                      <a:r>
                        <a:rPr lang="zh-TW" altLang="en-US" sz="1800" b="1" dirty="0">
                          <a:solidFill>
                            <a:srgbClr val="0070C0"/>
                          </a:solidFill>
                          <a:latin typeface="Microsoft YaHei" panose="020B0503020204020204" pitchFamily="34" charset="-122"/>
                          <a:ea typeface="Microsoft YaHei" panose="020B0503020204020204" pitchFamily="34" charset="-122"/>
                        </a:rPr>
                        <a:t>性侵害犯罪防治法第</a:t>
                      </a:r>
                      <a:r>
                        <a:rPr lang="en-US" altLang="zh-TW" sz="1800" b="1" dirty="0">
                          <a:solidFill>
                            <a:srgbClr val="0070C0"/>
                          </a:solidFill>
                          <a:latin typeface="Microsoft YaHei" panose="020B0503020204020204" pitchFamily="34" charset="-122"/>
                          <a:ea typeface="Microsoft YaHei" panose="020B0503020204020204" pitchFamily="34" charset="-122"/>
                        </a:rPr>
                        <a:t>8</a:t>
                      </a:r>
                      <a:r>
                        <a:rPr lang="zh-TW" altLang="en-US" sz="1800" b="1" dirty="0">
                          <a:solidFill>
                            <a:srgbClr val="0070C0"/>
                          </a:solidFill>
                          <a:latin typeface="Microsoft YaHei" panose="020B0503020204020204" pitchFamily="34" charset="-122"/>
                          <a:ea typeface="Microsoft YaHei" panose="020B0503020204020204" pitchFamily="34" charset="-122"/>
                        </a:rPr>
                        <a:t>條</a:t>
                      </a:r>
                      <a:endParaRPr lang="en-US" altLang="zh-TW" sz="1800" b="1" dirty="0">
                        <a:solidFill>
                          <a:srgbClr val="0070C0"/>
                        </a:solidFill>
                        <a:latin typeface="Microsoft YaHei" panose="020B0503020204020204" pitchFamily="34" charset="-122"/>
                        <a:ea typeface="Microsoft YaHei" panose="020B0503020204020204" pitchFamily="34" charset="-122"/>
                      </a:endParaRPr>
                    </a:p>
                    <a:p>
                      <a:r>
                        <a:rPr lang="zh-TW" altLang="en-US" sz="1800" b="1" dirty="0">
                          <a:solidFill>
                            <a:srgbClr val="0070C0"/>
                          </a:solidFill>
                          <a:latin typeface="Microsoft YaHei" panose="020B0503020204020204" pitchFamily="34" charset="-122"/>
                          <a:ea typeface="Microsoft YaHei" panose="020B0503020204020204" pitchFamily="34" charset="-122"/>
                        </a:rPr>
                        <a:t>兒童及少年性剝削防制條例第</a:t>
                      </a:r>
                      <a:r>
                        <a:rPr lang="en-US" altLang="zh-TW" sz="1800" b="1" dirty="0">
                          <a:solidFill>
                            <a:srgbClr val="0070C0"/>
                          </a:solidFill>
                          <a:latin typeface="Microsoft YaHei" panose="020B0503020204020204" pitchFamily="34" charset="-122"/>
                          <a:ea typeface="Microsoft YaHei" panose="020B0503020204020204" pitchFamily="34" charset="-122"/>
                        </a:rPr>
                        <a:t>7</a:t>
                      </a:r>
                      <a:r>
                        <a:rPr lang="zh-TW" altLang="en-US" sz="1800" b="1" dirty="0">
                          <a:solidFill>
                            <a:srgbClr val="0070C0"/>
                          </a:solidFill>
                          <a:latin typeface="Microsoft YaHei" panose="020B0503020204020204" pitchFamily="34" charset="-122"/>
                          <a:ea typeface="Microsoft YaHei" panose="020B0503020204020204" pitchFamily="34" charset="-122"/>
                        </a:rPr>
                        <a:t>條</a:t>
                      </a:r>
                      <a:endParaRPr lang="en-US" altLang="zh-TW" sz="1800" b="1" dirty="0">
                        <a:solidFill>
                          <a:srgbClr val="0070C0"/>
                        </a:solidFill>
                        <a:latin typeface="Microsoft YaHei" panose="020B0503020204020204" pitchFamily="34" charset="-122"/>
                        <a:ea typeface="Microsoft YaHei" panose="020B0503020204020204" pitchFamily="34" charset="-122"/>
                      </a:endParaRPr>
                    </a:p>
                    <a:p>
                      <a:r>
                        <a:rPr lang="zh-TW" altLang="en-US" sz="1800" kern="1200" dirty="0">
                          <a:solidFill>
                            <a:schemeClr val="tx1"/>
                          </a:solidFill>
                          <a:latin typeface="Microsoft YaHei" panose="020B0503020204020204" pitchFamily="34" charset="-122"/>
                          <a:ea typeface="Microsoft YaHei" panose="020B0503020204020204" pitchFamily="34" charset="-122"/>
                          <a:cs typeface="+mn-cs"/>
                        </a:rPr>
                        <a:t>疑似性騷擾、性侵害、性霸凌之相關事件</a:t>
                      </a:r>
                    </a:p>
                  </a:txBody>
                  <a:tcPr/>
                </a:tc>
                <a:extLst>
                  <a:ext uri="{0D108BD9-81ED-4DB2-BD59-A6C34878D82A}">
                    <a16:rowId xmlns:a16="http://schemas.microsoft.com/office/drawing/2014/main" val="2461403092"/>
                  </a:ext>
                </a:extLst>
              </a:tr>
            </a:tbl>
          </a:graphicData>
        </a:graphic>
      </p:graphicFrame>
      <p:sp>
        <p:nvSpPr>
          <p:cNvPr id="13" name="內容版面配置區 2"/>
          <p:cNvSpPr>
            <a:spLocks noGrp="1"/>
          </p:cNvSpPr>
          <p:nvPr>
            <p:ph idx="1"/>
          </p:nvPr>
        </p:nvSpPr>
        <p:spPr>
          <a:xfrm>
            <a:off x="493152" y="4014814"/>
            <a:ext cx="8650848" cy="2474527"/>
          </a:xfrm>
          <a:solidFill>
            <a:schemeClr val="accent4">
              <a:lumMod val="40000"/>
              <a:lumOff val="60000"/>
            </a:schemeClr>
          </a:solidFill>
        </p:spPr>
        <p:txBody>
          <a:bodyPr tIns="180000" rtlCol="0">
            <a:normAutofit fontScale="92500" lnSpcReduction="20000"/>
          </a:bodyPr>
          <a:lstStyle/>
          <a:p>
            <a:pPr marL="0" indent="0" eaLnBrk="1" fontAlgn="auto" hangingPunct="1">
              <a:lnSpc>
                <a:spcPct val="110000"/>
              </a:lnSpc>
              <a:buNone/>
              <a:defRPr/>
            </a:pPr>
            <a:r>
              <a:rPr lang="zh-TW" altLang="zh-TW" sz="3600" b="1" spc="-200" dirty="0">
                <a:solidFill>
                  <a:srgbClr val="FF0000"/>
                </a:solidFill>
                <a:latin typeface="Microsoft YaHei" panose="020B0503020204020204" pitchFamily="34" charset="-122"/>
                <a:ea typeface="Microsoft YaHei" panose="020B0503020204020204" pitchFamily="34" charset="-122"/>
              </a:rPr>
              <a:t>知悉</a:t>
            </a:r>
            <a:r>
              <a:rPr lang="zh-TW" altLang="en-US" sz="2800" spc="-200" dirty="0">
                <a:latin typeface="Microsoft YaHei" panose="020B0503020204020204" pitchFamily="34" charset="-122"/>
                <a:ea typeface="Microsoft YaHei" panose="020B0503020204020204" pitchFamily="34" charset="-122"/>
              </a:rPr>
              <a:t>疑似以上需通報案件事件時</a:t>
            </a:r>
            <a:r>
              <a:rPr lang="zh-TW" altLang="en-US" spc="-200" dirty="0">
                <a:latin typeface="Microsoft YaHei" panose="020B0503020204020204" pitchFamily="34" charset="-122"/>
                <a:ea typeface="Microsoft YaHei" panose="020B0503020204020204" pitchFamily="34" charset="-122"/>
              </a:rPr>
              <a:t>，</a:t>
            </a:r>
            <a:r>
              <a:rPr lang="zh-TW" altLang="en-US" sz="2800" spc="-200" dirty="0">
                <a:latin typeface="Microsoft YaHei" panose="020B0503020204020204" pitchFamily="34" charset="-122"/>
                <a:ea typeface="Microsoft YaHei" panose="020B0503020204020204" pitchFamily="34" charset="-122"/>
              </a:rPr>
              <a:t>應</a:t>
            </a:r>
            <a:r>
              <a:rPr lang="zh-TW" altLang="en-US" sz="3600" b="1" spc="-200" dirty="0">
                <a:solidFill>
                  <a:srgbClr val="FF0000"/>
                </a:solidFill>
                <a:latin typeface="Microsoft YaHei" panose="020B0503020204020204" pitchFamily="34" charset="-122"/>
                <a:ea typeface="Microsoft YaHei" panose="020B0503020204020204" pitchFamily="34" charset="-122"/>
              </a:rPr>
              <a:t>立即向</a:t>
            </a:r>
            <a:r>
              <a:rPr lang="zh-TW" altLang="en-US" sz="3600" b="1" u="sng" spc="-200" dirty="0">
                <a:solidFill>
                  <a:srgbClr val="C00000"/>
                </a:solidFill>
                <a:latin typeface="Microsoft YaHei" panose="020B0503020204020204" pitchFamily="34" charset="-122"/>
                <a:ea typeface="Microsoft YaHei" panose="020B0503020204020204" pitchFamily="34" charset="-122"/>
              </a:rPr>
              <a:t>學務處</a:t>
            </a:r>
            <a:r>
              <a:rPr lang="en-US" altLang="zh-TW" sz="3600" b="1" u="sng" spc="-200" dirty="0">
                <a:solidFill>
                  <a:srgbClr val="C00000"/>
                </a:solidFill>
                <a:latin typeface="Microsoft YaHei" panose="020B0503020204020204" pitchFamily="34" charset="-122"/>
                <a:ea typeface="Microsoft YaHei" panose="020B0503020204020204" pitchFamily="34" charset="-122"/>
              </a:rPr>
              <a:t>.</a:t>
            </a:r>
            <a:r>
              <a:rPr lang="zh-TW" altLang="en-US" sz="3600" b="1" u="sng" spc="-200" dirty="0">
                <a:solidFill>
                  <a:srgbClr val="C00000"/>
                </a:solidFill>
                <a:latin typeface="Microsoft YaHei" panose="020B0503020204020204" pitchFamily="34" charset="-122"/>
                <a:ea typeface="Microsoft YaHei" panose="020B0503020204020204" pitchFamily="34" charset="-122"/>
              </a:rPr>
              <a:t>輔導室反映</a:t>
            </a:r>
            <a:r>
              <a:rPr lang="zh-TW" altLang="en-US" sz="3600" b="1" spc="-200" dirty="0">
                <a:solidFill>
                  <a:srgbClr val="FF0000"/>
                </a:solidFill>
                <a:latin typeface="Microsoft YaHei" panose="020B0503020204020204" pitchFamily="34" charset="-122"/>
                <a:ea typeface="Microsoft YaHei" panose="020B0503020204020204" pitchFamily="34" charset="-122"/>
              </a:rPr>
              <a:t>，至遲不得超過 </a:t>
            </a:r>
            <a:r>
              <a:rPr lang="en-US" altLang="zh-TW" sz="4800" b="1" u="sng" spc="-200" dirty="0">
                <a:ln w="22225">
                  <a:solidFill>
                    <a:srgbClr val="FFFF00"/>
                  </a:solidFill>
                  <a:miter lim="800000"/>
                </a:ln>
                <a:solidFill>
                  <a:srgbClr val="FFFF00"/>
                </a:solidFill>
                <a:effectLst>
                  <a:glow rad="127000">
                    <a:schemeClr val="tx1"/>
                  </a:glow>
                </a:effectLst>
                <a:latin typeface="Microsoft YaHei" panose="020B0503020204020204" pitchFamily="34" charset="-122"/>
                <a:ea typeface="Microsoft YaHei" panose="020B0503020204020204" pitchFamily="34" charset="-122"/>
              </a:rPr>
              <a:t>24</a:t>
            </a:r>
            <a:r>
              <a:rPr lang="zh-TW" altLang="en-US" sz="3600" b="1" spc="-200" dirty="0">
                <a:solidFill>
                  <a:srgbClr val="FF0000"/>
                </a:solidFill>
                <a:latin typeface="Microsoft YaHei" panose="020B0503020204020204" pitchFamily="34" charset="-122"/>
                <a:ea typeface="Microsoft YaHei" panose="020B0503020204020204" pitchFamily="34" charset="-122"/>
              </a:rPr>
              <a:t>小時進行通報。</a:t>
            </a:r>
            <a:endParaRPr lang="en-US" altLang="zh-TW" sz="3600" b="1" spc="-200" dirty="0">
              <a:solidFill>
                <a:srgbClr val="FF0000"/>
              </a:solidFill>
              <a:latin typeface="Microsoft YaHei" panose="020B0503020204020204" pitchFamily="34" charset="-122"/>
              <a:ea typeface="Microsoft YaHei" panose="020B0503020204020204" pitchFamily="34" charset="-122"/>
            </a:endParaRPr>
          </a:p>
          <a:p>
            <a:pPr marL="0" indent="0" eaLnBrk="1" fontAlgn="auto" hangingPunct="1">
              <a:lnSpc>
                <a:spcPct val="100000"/>
              </a:lnSpc>
              <a:spcAft>
                <a:spcPts val="0"/>
              </a:spcAft>
              <a:buNone/>
              <a:defRPr/>
            </a:pPr>
            <a:r>
              <a:rPr lang="en-US" altLang="zh-TW" sz="1900" dirty="0">
                <a:latin typeface="Microsoft YaHei" panose="020B0503020204020204" pitchFamily="34" charset="-122"/>
                <a:ea typeface="Microsoft YaHei" panose="020B0503020204020204" pitchFamily="34" charset="-122"/>
              </a:rPr>
              <a:t>★★★</a:t>
            </a:r>
          </a:p>
          <a:p>
            <a:pPr marL="0" indent="0" eaLnBrk="1" fontAlgn="auto" hangingPunct="1">
              <a:lnSpc>
                <a:spcPct val="100000"/>
              </a:lnSpc>
              <a:spcBef>
                <a:spcPts val="0"/>
              </a:spcBef>
              <a:spcAft>
                <a:spcPts val="0"/>
              </a:spcAft>
              <a:buNone/>
              <a:defRPr/>
            </a:pPr>
            <a:r>
              <a:rPr lang="zh-TW" altLang="zh-TW" sz="1900" dirty="0">
                <a:latin typeface="Microsoft YaHei" panose="020B0503020204020204" pitchFamily="34" charset="-122"/>
                <a:ea typeface="Microsoft YaHei" panose="020B0503020204020204" pitchFamily="34" charset="-122"/>
              </a:rPr>
              <a:t>不論求助者第一時間是否決定提出申訴，</a:t>
            </a:r>
            <a:r>
              <a:rPr lang="zh-TW" altLang="en-US" sz="1900" dirty="0">
                <a:latin typeface="Microsoft YaHei" panose="020B0503020204020204" pitchFamily="34" charset="-122"/>
                <a:ea typeface="Microsoft YaHei" panose="020B0503020204020204" pitchFamily="34" charset="-122"/>
              </a:rPr>
              <a:t>學校教育人員通報</a:t>
            </a:r>
            <a:r>
              <a:rPr lang="zh-TW" altLang="zh-TW" sz="1900" dirty="0">
                <a:latin typeface="Microsoft YaHei" panose="020B0503020204020204" pitchFamily="34" charset="-122"/>
                <a:ea typeface="Microsoft YaHei" panose="020B0503020204020204" pitchFamily="34" charset="-122"/>
              </a:rPr>
              <a:t>僅概略</a:t>
            </a:r>
            <a:r>
              <a:rPr lang="zh-TW" altLang="en-US" sz="1900" dirty="0">
                <a:latin typeface="Microsoft YaHei" panose="020B0503020204020204" pitchFamily="34" charset="-122"/>
                <a:ea typeface="Microsoft YaHei" panose="020B0503020204020204" pitchFamily="34" charset="-122"/>
              </a:rPr>
              <a:t>瞭</a:t>
            </a:r>
            <a:r>
              <a:rPr lang="zh-TW" altLang="zh-TW" sz="1900" dirty="0">
                <a:latin typeface="Microsoft YaHei" panose="020B0503020204020204" pitchFamily="34" charset="-122"/>
                <a:ea typeface="Microsoft YaHei" panose="020B0503020204020204" pitchFamily="34" charset="-122"/>
              </a:rPr>
              <a:t>解事件</a:t>
            </a:r>
            <a:endParaRPr lang="en-US" altLang="zh-TW" sz="1900" dirty="0">
              <a:latin typeface="Microsoft YaHei" panose="020B0503020204020204" pitchFamily="34" charset="-122"/>
              <a:ea typeface="Microsoft YaHei" panose="020B0503020204020204" pitchFamily="34" charset="-122"/>
            </a:endParaRPr>
          </a:p>
          <a:p>
            <a:pPr marL="0" indent="0" eaLnBrk="1" fontAlgn="auto" hangingPunct="1">
              <a:lnSpc>
                <a:spcPct val="100000"/>
              </a:lnSpc>
              <a:spcBef>
                <a:spcPts val="0"/>
              </a:spcBef>
              <a:spcAft>
                <a:spcPts val="0"/>
              </a:spcAft>
              <a:buNone/>
              <a:defRPr/>
            </a:pPr>
            <a:r>
              <a:rPr lang="zh-TW" altLang="zh-TW" sz="1900" dirty="0">
                <a:latin typeface="Microsoft YaHei" panose="020B0503020204020204" pitchFamily="34" charset="-122"/>
                <a:ea typeface="Microsoft YaHei" panose="020B0503020204020204" pitchFamily="34" charset="-122"/>
              </a:rPr>
              <a:t>狀況即可，</a:t>
            </a:r>
            <a:r>
              <a:rPr lang="zh-TW" altLang="en-US" sz="1900" dirty="0">
                <a:latin typeface="Microsoft YaHei" panose="020B0503020204020204" pitchFamily="34" charset="-122"/>
                <a:ea typeface="Microsoft YaHei" panose="020B0503020204020204" pitchFamily="34" charset="-122"/>
              </a:rPr>
              <a:t>不需要求證事實與否，也</a:t>
            </a:r>
            <a:r>
              <a:rPr lang="zh-TW" altLang="zh-TW" sz="1900" dirty="0">
                <a:latin typeface="Microsoft YaHei" panose="020B0503020204020204" pitchFamily="34" charset="-122"/>
                <a:ea typeface="Microsoft YaHei" panose="020B0503020204020204" pitchFamily="34" charset="-122"/>
              </a:rPr>
              <a:t>切勿先行自行深入了解</a:t>
            </a:r>
            <a:r>
              <a:rPr lang="zh-TW" altLang="en-US" sz="1900" dirty="0">
                <a:latin typeface="Microsoft YaHei" panose="020B0503020204020204" pitchFamily="34" charset="-122"/>
                <a:ea typeface="Microsoft YaHei" panose="020B0503020204020204" pitchFamily="34" charset="-122"/>
              </a:rPr>
              <a:t>。</a:t>
            </a:r>
            <a:endParaRPr lang="en-US" altLang="zh-TW" sz="1900" dirty="0">
              <a:latin typeface="Microsoft YaHei" panose="020B0503020204020204" pitchFamily="34" charset="-122"/>
              <a:ea typeface="Microsoft YaHei" panose="020B0503020204020204" pitchFamily="34" charset="-122"/>
            </a:endParaRPr>
          </a:p>
          <a:p>
            <a:pPr marL="0" indent="0" eaLnBrk="1" fontAlgn="auto" hangingPunct="1">
              <a:lnSpc>
                <a:spcPct val="100000"/>
              </a:lnSpc>
              <a:spcBef>
                <a:spcPts val="0"/>
              </a:spcBef>
              <a:spcAft>
                <a:spcPts val="0"/>
              </a:spcAft>
              <a:buNone/>
              <a:defRPr/>
            </a:pPr>
            <a:r>
              <a:rPr lang="zh-TW" altLang="en-US" sz="1900" b="1" u="sng" dirty="0">
                <a:solidFill>
                  <a:srgbClr val="FF0000"/>
                </a:solidFill>
                <a:latin typeface="Microsoft YaHei" panose="020B0503020204020204" pitchFamily="34" charset="-122"/>
                <a:ea typeface="Microsoft YaHei" panose="020B0503020204020204" pitchFamily="34" charset="-122"/>
              </a:rPr>
              <a:t>學校的性平委員會另</a:t>
            </a:r>
            <a:r>
              <a:rPr lang="zh-TW" altLang="en-US" sz="1900" b="1" u="sng" dirty="0">
                <a:solidFill>
                  <a:srgbClr val="C00000"/>
                </a:solidFill>
                <a:latin typeface="Microsoft YaHei" panose="020B0503020204020204" pitchFamily="34" charset="-122"/>
                <a:ea typeface="Microsoft YaHei" panose="020B0503020204020204" pitchFamily="34" charset="-122"/>
              </a:rPr>
              <a:t>有調查機制</a:t>
            </a:r>
            <a:r>
              <a:rPr lang="zh-TW" altLang="en-US" sz="1900" b="1" u="sng" dirty="0">
                <a:solidFill>
                  <a:srgbClr val="FF0000"/>
                </a:solidFill>
                <a:latin typeface="Microsoft YaHei" panose="020B0503020204020204" pitchFamily="34" charset="-122"/>
                <a:ea typeface="Microsoft YaHei" panose="020B0503020204020204" pitchFamily="34" charset="-122"/>
              </a:rPr>
              <a:t>，避免</a:t>
            </a:r>
            <a:r>
              <a:rPr lang="zh-TW" altLang="zh-TW" sz="1900" b="1" u="sng" dirty="0">
                <a:solidFill>
                  <a:srgbClr val="FF0000"/>
                </a:solidFill>
                <a:latin typeface="Microsoft YaHei" panose="020B0503020204020204" pitchFamily="34" charset="-122"/>
                <a:ea typeface="Microsoft YaHei" panose="020B0503020204020204" pitchFamily="34" charset="-122"/>
              </a:rPr>
              <a:t>使案情複雜化。</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9380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fade">
                                      <p:cBhvr>
                                        <p:cTn id="13" dur="1000"/>
                                        <p:tgtEl>
                                          <p:spTgt spid="13">
                                            <p:txEl>
                                              <p:pRg st="1" end="1"/>
                                            </p:txEl>
                                          </p:spTgt>
                                        </p:tgtEl>
                                      </p:cBhvr>
                                    </p:animEffect>
                                    <p:anim calcmode="lin" valueType="num">
                                      <p:cBhvr>
                                        <p:cTn id="1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fade">
                                      <p:cBhvr>
                                        <p:cTn id="18" dur="1000"/>
                                        <p:tgtEl>
                                          <p:spTgt spid="13">
                                            <p:txEl>
                                              <p:pRg st="2" end="2"/>
                                            </p:txEl>
                                          </p:spTgt>
                                        </p:tgtEl>
                                      </p:cBhvr>
                                    </p:animEffect>
                                    <p:anim calcmode="lin" valueType="num">
                                      <p:cBhvr>
                                        <p:cTn id="1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fade">
                                      <p:cBhvr>
                                        <p:cTn id="24" dur="1000"/>
                                        <p:tgtEl>
                                          <p:spTgt spid="13">
                                            <p:txEl>
                                              <p:pRg st="3" end="3"/>
                                            </p:txEl>
                                          </p:spTgt>
                                        </p:tgtEl>
                                      </p:cBhvr>
                                    </p:animEffect>
                                    <p:anim calcmode="lin" valueType="num">
                                      <p:cBhvr>
                                        <p:cTn id="25"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7" presetClass="entr" presetSubtype="0" fill="hold" nodeType="after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fade">
                                      <p:cBhvr>
                                        <p:cTn id="30" dur="1000"/>
                                        <p:tgtEl>
                                          <p:spTgt spid="13">
                                            <p:txEl>
                                              <p:pRg st="4" end="4"/>
                                            </p:txEl>
                                          </p:spTgt>
                                        </p:tgtEl>
                                      </p:cBhvr>
                                    </p:animEffect>
                                    <p:anim calcmode="lin" valueType="num">
                                      <p:cBhvr>
                                        <p:cTn id="31"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字方塊 18"/>
          <p:cNvSpPr txBox="1"/>
          <p:nvPr/>
        </p:nvSpPr>
        <p:spPr>
          <a:xfrm>
            <a:off x="4067944" y="3429000"/>
            <a:ext cx="6408712" cy="37702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3900" b="1" i="0" u="none" strike="noStrike" kern="1200" cap="none" spc="-5000" normalizeH="0" baseline="0" noProof="0" dirty="0">
                <a:ln>
                  <a:noFill/>
                </a:ln>
                <a:solidFill>
                  <a:srgbClr val="FFC000">
                    <a:lumMod val="75000"/>
                    <a:alpha val="28000"/>
                  </a:srgbClr>
                </a:solidFill>
                <a:effectLst/>
                <a:uLnTx/>
                <a:uFillTx/>
                <a:latin typeface="Microsoft YaHei" panose="020B0503020204020204" pitchFamily="34" charset="-122"/>
                <a:ea typeface="Microsoft YaHei" panose="020B0503020204020204" pitchFamily="34" charset="-122"/>
                <a:cs typeface="+mn-cs"/>
              </a:rPr>
              <a:t>家暴</a:t>
            </a:r>
          </a:p>
        </p:txBody>
      </p:sp>
      <p:sp>
        <p:nvSpPr>
          <p:cNvPr id="18" name="文字方塊 17"/>
          <p:cNvSpPr txBox="1"/>
          <p:nvPr/>
        </p:nvSpPr>
        <p:spPr>
          <a:xfrm rot="21298052">
            <a:off x="157572" y="2864"/>
            <a:ext cx="6194121" cy="17536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6600" b="1" i="0" u="none" strike="noStrike" kern="1200" cap="none" spc="0" normalizeH="0" baseline="0" noProof="0" dirty="0">
                <a:ln>
                  <a:noFill/>
                </a:ln>
                <a:solidFill>
                  <a:srgbClr val="FFC0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n-cs"/>
              </a:rPr>
              <a:t>辨識</a:t>
            </a:r>
            <a:r>
              <a:rPr kumimoji="0" lang="zh-TW" altLang="en-US" sz="3600" b="1" i="0" u="none" strike="noStrike" kern="1200" cap="none" spc="0" normalizeH="0" baseline="0" noProof="0" dirty="0">
                <a:ln>
                  <a:noFill/>
                </a:ln>
                <a:solidFill>
                  <a:srgbClr val="FFFF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n-cs"/>
              </a:rPr>
              <a:t>孩子是否</a:t>
            </a:r>
            <a:endParaRPr kumimoji="0" lang="en-US" altLang="zh-TW" sz="3600" b="1" i="0" u="none" strike="noStrike" kern="1200" cap="none" spc="0" normalizeH="0" baseline="0" noProof="0" dirty="0">
              <a:ln>
                <a:noFill/>
              </a:ln>
              <a:solidFill>
                <a:srgbClr val="FFFF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ts val="5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FFFF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n-cs"/>
              </a:rPr>
              <a:t>正存在著家暴風險</a:t>
            </a:r>
            <a:r>
              <a:rPr kumimoji="0" lang="en-US" altLang="zh-TW" sz="5400" b="1" i="0" u="none" strike="noStrike" kern="1200" cap="none" spc="0" normalizeH="0" baseline="0" noProof="0" dirty="0">
                <a:ln>
                  <a:noFill/>
                </a:ln>
                <a:solidFill>
                  <a:srgbClr val="FFFF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n-cs"/>
              </a:rPr>
              <a:t>?</a:t>
            </a:r>
            <a:endParaRPr kumimoji="0" lang="zh-TW" altLang="en-US" sz="5400" b="1" i="0" u="none" strike="noStrike" kern="1200" cap="none" spc="0" normalizeH="0" baseline="0" noProof="0" dirty="0">
              <a:ln>
                <a:noFill/>
              </a:ln>
              <a:solidFill>
                <a:srgbClr val="FFFF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n-cs"/>
            </a:endParaRPr>
          </a:p>
        </p:txBody>
      </p:sp>
      <p:sp>
        <p:nvSpPr>
          <p:cNvPr id="4105" name="Text Box 17"/>
          <p:cNvSpPr txBox="1">
            <a:spLocks noChangeArrowheads="1"/>
          </p:cNvSpPr>
          <p:nvPr/>
        </p:nvSpPr>
        <p:spPr bwMode="gray">
          <a:xfrm>
            <a:off x="1576700" y="2365857"/>
            <a:ext cx="1728000" cy="707886"/>
          </a:xfrm>
          <a:prstGeom prst="rect">
            <a:avLst/>
          </a:prstGeom>
          <a:solidFill>
            <a:srgbClr val="FF0000"/>
          </a:solidFill>
          <a:ln w="38100" algn="ctr">
            <a:solidFill>
              <a:schemeClr val="bg1"/>
            </a:solidFill>
            <a:prstDash val="sysDash"/>
            <a:miter lim="800000"/>
            <a:headEnd/>
            <a:tailEnd/>
          </a:ln>
          <a:effectLst>
            <a:glow rad="101600">
              <a:schemeClr val="bg2">
                <a:lumMod val="10000"/>
                <a:alpha val="60000"/>
              </a:schemeClr>
            </a:glow>
          </a:effectLst>
        </p:spPr>
        <p:txBody>
          <a:bodyPr wrap="square" anchor="ctr" anchorCtr="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glow rad="127000">
                    <a:prstClr val="black"/>
                  </a:glow>
                </a:effectLst>
                <a:uLnTx/>
                <a:uFillTx/>
                <a:latin typeface="Microsoft YaHei" panose="020B0503020204020204" pitchFamily="34" charset="-122"/>
                <a:ea typeface="Microsoft YaHei" panose="020B0503020204020204" pitchFamily="34" charset="-122"/>
                <a:cs typeface="+mn-cs"/>
              </a:rPr>
              <a:t>身體</a:t>
            </a:r>
          </a:p>
        </p:txBody>
      </p:sp>
      <p:sp>
        <p:nvSpPr>
          <p:cNvPr id="7186" name="Text Box 24"/>
          <p:cNvSpPr txBox="1">
            <a:spLocks noChangeArrowheads="1"/>
          </p:cNvSpPr>
          <p:nvPr/>
        </p:nvSpPr>
        <p:spPr bwMode="auto">
          <a:xfrm>
            <a:off x="92594" y="2595384"/>
            <a:ext cx="800219" cy="472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defRPr kumimoji="1">
                <a:solidFill>
                  <a:schemeClr val="tx1"/>
                </a:solidFill>
                <a:latin typeface="Verdana" pitchFamily="34" charset="0"/>
                <a:ea typeface="新細明體" pitchFamily="18" charset="-120"/>
              </a:defRPr>
            </a:lvl1pPr>
            <a:lvl2pPr marL="742950" indent="-285750" eaLnBrk="0" hangingPunct="0">
              <a:defRPr kumimoji="1">
                <a:solidFill>
                  <a:schemeClr val="tx1"/>
                </a:solidFill>
                <a:latin typeface="Verdana" pitchFamily="34" charset="0"/>
                <a:ea typeface="新細明體" pitchFamily="18" charset="-120"/>
              </a:defRPr>
            </a:lvl2pPr>
            <a:lvl3pPr marL="1143000" indent="-228600" eaLnBrk="0" hangingPunct="0">
              <a:defRPr kumimoji="1">
                <a:solidFill>
                  <a:schemeClr val="tx1"/>
                </a:solidFill>
                <a:latin typeface="Verdana" pitchFamily="34" charset="0"/>
                <a:ea typeface="新細明體" pitchFamily="18" charset="-120"/>
              </a:defRPr>
            </a:lvl3pPr>
            <a:lvl4pPr marL="1600200" indent="-228600" eaLnBrk="0" hangingPunct="0">
              <a:defRPr kumimoji="1">
                <a:solidFill>
                  <a:schemeClr val="tx1"/>
                </a:solidFill>
                <a:latin typeface="Verdana" pitchFamily="34" charset="0"/>
                <a:ea typeface="新細明體" pitchFamily="18" charset="-120"/>
              </a:defRPr>
            </a:lvl4pPr>
            <a:lvl5pPr marL="2057400" indent="-228600" eaLnBrk="0" hangingPunct="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zh-TW" altLang="en-US" sz="4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家暴虐待</a:t>
            </a:r>
            <a:r>
              <a:rPr kumimoji="1" lang="ja-JP" altLang="en-US" sz="4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の</a:t>
            </a:r>
            <a:r>
              <a:rPr kumimoji="1" lang="zh-TW" altLang="en-US" sz="4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指標</a:t>
            </a:r>
          </a:p>
        </p:txBody>
      </p:sp>
      <p:sp>
        <p:nvSpPr>
          <p:cNvPr id="38" name="Text Box 17"/>
          <p:cNvSpPr txBox="1">
            <a:spLocks noChangeArrowheads="1"/>
          </p:cNvSpPr>
          <p:nvPr/>
        </p:nvSpPr>
        <p:spPr bwMode="gray">
          <a:xfrm>
            <a:off x="1576700" y="3519347"/>
            <a:ext cx="1728000" cy="707886"/>
          </a:xfrm>
          <a:prstGeom prst="rect">
            <a:avLst/>
          </a:prstGeom>
          <a:solidFill>
            <a:srgbClr val="FFC000"/>
          </a:solidFill>
          <a:ln w="38100" algn="ctr">
            <a:solidFill>
              <a:schemeClr val="bg1"/>
            </a:solidFill>
            <a:prstDash val="sysDash"/>
            <a:miter lim="800000"/>
            <a:headEnd/>
            <a:tailEnd/>
          </a:ln>
          <a:effectLst>
            <a:glow rad="101600">
              <a:schemeClr val="bg2">
                <a:lumMod val="10000"/>
                <a:alpha val="60000"/>
              </a:schemeClr>
            </a:glow>
          </a:effectLst>
        </p:spPr>
        <p:txBody>
          <a:bodyPr wrap="square" anchor="ctr" anchorCtr="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glow rad="127000">
                    <a:prstClr val="black"/>
                  </a:glow>
                </a:effectLst>
                <a:uLnTx/>
                <a:uFillTx/>
                <a:latin typeface="Microsoft YaHei" panose="020B0503020204020204" pitchFamily="34" charset="-122"/>
                <a:ea typeface="Microsoft YaHei" panose="020B0503020204020204" pitchFamily="34" charset="-122"/>
                <a:cs typeface="+mn-cs"/>
              </a:rPr>
              <a:t>心理</a:t>
            </a:r>
          </a:p>
        </p:txBody>
      </p:sp>
      <p:sp>
        <p:nvSpPr>
          <p:cNvPr id="39" name="Text Box 17"/>
          <p:cNvSpPr txBox="1">
            <a:spLocks noChangeArrowheads="1"/>
          </p:cNvSpPr>
          <p:nvPr/>
        </p:nvSpPr>
        <p:spPr bwMode="gray">
          <a:xfrm>
            <a:off x="1576700" y="4659281"/>
            <a:ext cx="1728000" cy="707886"/>
          </a:xfrm>
          <a:prstGeom prst="rect">
            <a:avLst/>
          </a:prstGeom>
          <a:solidFill>
            <a:srgbClr val="92D050"/>
          </a:solidFill>
          <a:ln w="38100" algn="ctr">
            <a:solidFill>
              <a:schemeClr val="bg1"/>
            </a:solidFill>
            <a:prstDash val="sysDash"/>
            <a:miter lim="800000"/>
            <a:headEnd/>
            <a:tailEnd/>
          </a:ln>
          <a:effectLst>
            <a:glow rad="101600">
              <a:schemeClr val="bg2">
                <a:lumMod val="10000"/>
                <a:alpha val="60000"/>
              </a:schemeClr>
            </a:glow>
          </a:effectLst>
        </p:spPr>
        <p:txBody>
          <a:bodyPr wrap="square" anchor="ctr" anchorCtr="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glow rad="127000">
                    <a:prstClr val="black"/>
                  </a:glow>
                </a:effectLst>
                <a:uLnTx/>
                <a:uFillTx/>
                <a:latin typeface="Microsoft YaHei" panose="020B0503020204020204" pitchFamily="34" charset="-122"/>
                <a:ea typeface="Microsoft YaHei" panose="020B0503020204020204" pitchFamily="34" charset="-122"/>
                <a:cs typeface="+mn-cs"/>
              </a:rPr>
              <a:t>行為</a:t>
            </a:r>
          </a:p>
        </p:txBody>
      </p:sp>
      <p:sp>
        <p:nvSpPr>
          <p:cNvPr id="40" name="Text Box 17"/>
          <p:cNvSpPr txBox="1">
            <a:spLocks noChangeArrowheads="1"/>
          </p:cNvSpPr>
          <p:nvPr/>
        </p:nvSpPr>
        <p:spPr bwMode="gray">
          <a:xfrm>
            <a:off x="1576700" y="5811409"/>
            <a:ext cx="1728000" cy="707886"/>
          </a:xfrm>
          <a:prstGeom prst="rect">
            <a:avLst/>
          </a:prstGeom>
          <a:solidFill>
            <a:srgbClr val="00B0F0"/>
          </a:solidFill>
          <a:ln w="38100" algn="ctr">
            <a:solidFill>
              <a:schemeClr val="bg1"/>
            </a:solidFill>
            <a:prstDash val="sysDash"/>
            <a:miter lim="800000"/>
            <a:headEnd/>
            <a:tailEnd/>
          </a:ln>
          <a:effectLst>
            <a:glow rad="101600">
              <a:schemeClr val="bg2">
                <a:lumMod val="10000"/>
                <a:alpha val="60000"/>
              </a:schemeClr>
            </a:glow>
          </a:effectLst>
        </p:spPr>
        <p:txBody>
          <a:bodyPr wrap="square" anchor="ctr" anchorCtr="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glow rad="127000">
                    <a:prstClr val="black"/>
                  </a:glow>
                </a:effectLst>
                <a:uLnTx/>
                <a:uFillTx/>
                <a:latin typeface="Microsoft YaHei" panose="020B0503020204020204" pitchFamily="34" charset="-122"/>
                <a:ea typeface="Microsoft YaHei" panose="020B0503020204020204" pitchFamily="34" charset="-122"/>
                <a:cs typeface="+mn-cs"/>
              </a:rPr>
              <a:t>家庭</a:t>
            </a:r>
          </a:p>
        </p:txBody>
      </p:sp>
      <p:sp>
        <p:nvSpPr>
          <p:cNvPr id="7176" name="Line 26"/>
          <p:cNvSpPr>
            <a:spLocks noChangeShapeType="1"/>
          </p:cNvSpPr>
          <p:nvPr/>
        </p:nvSpPr>
        <p:spPr bwMode="auto">
          <a:xfrm flipH="1">
            <a:off x="854436" y="2564904"/>
            <a:ext cx="0" cy="3764009"/>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77" name="Line 27"/>
          <p:cNvSpPr>
            <a:spLocks noChangeShapeType="1"/>
          </p:cNvSpPr>
          <p:nvPr/>
        </p:nvSpPr>
        <p:spPr bwMode="auto">
          <a:xfrm>
            <a:off x="854437" y="2594058"/>
            <a:ext cx="720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78" name="Line 28"/>
          <p:cNvSpPr>
            <a:spLocks noChangeShapeType="1"/>
          </p:cNvSpPr>
          <p:nvPr/>
        </p:nvSpPr>
        <p:spPr bwMode="auto">
          <a:xfrm>
            <a:off x="855528" y="3863480"/>
            <a:ext cx="720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79" name="Line 29"/>
          <p:cNvSpPr>
            <a:spLocks noChangeShapeType="1"/>
          </p:cNvSpPr>
          <p:nvPr/>
        </p:nvSpPr>
        <p:spPr bwMode="auto">
          <a:xfrm>
            <a:off x="855528" y="5177930"/>
            <a:ext cx="720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80" name="Line 30"/>
          <p:cNvSpPr>
            <a:spLocks noChangeShapeType="1"/>
          </p:cNvSpPr>
          <p:nvPr/>
        </p:nvSpPr>
        <p:spPr bwMode="auto">
          <a:xfrm>
            <a:off x="854437" y="6301880"/>
            <a:ext cx="720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3215" name="AutoShape 31"/>
          <p:cNvSpPr>
            <a:spLocks noChangeArrowheads="1"/>
          </p:cNvSpPr>
          <p:nvPr/>
        </p:nvSpPr>
        <p:spPr bwMode="auto">
          <a:xfrm>
            <a:off x="4319464" y="116632"/>
            <a:ext cx="4804460" cy="2355519"/>
          </a:xfrm>
          <a:prstGeom prst="wedgeRoundRectCallout">
            <a:avLst>
              <a:gd name="adj1" fmla="val -72678"/>
              <a:gd name="adj2" fmla="val 58633"/>
              <a:gd name="adj3" fmla="val 16667"/>
            </a:avLst>
          </a:prstGeom>
          <a:solidFill>
            <a:srgbClr val="FF0000"/>
          </a:solidFill>
          <a:ln w="38100">
            <a:solidFill>
              <a:schemeClr val="bg1"/>
            </a:solidFill>
            <a:prstDash val="sysDash"/>
            <a:miter lim="800000"/>
            <a:headEnd/>
            <a:tailEnd/>
          </a:ln>
          <a:effectLst>
            <a:glow rad="101600">
              <a:schemeClr val="bg2">
                <a:lumMod val="10000"/>
                <a:alpha val="60000"/>
              </a:schemeClr>
            </a:glow>
          </a:effectLst>
        </p:spPr>
        <p:txBody>
          <a:bodyPr lIns="108000" tIns="0" rIns="0"/>
          <a:lstStyle>
            <a:lvl1pPr eaLnBrk="0" hangingPunct="0">
              <a:defRPr kumimoji="1">
                <a:solidFill>
                  <a:schemeClr val="tx1"/>
                </a:solidFill>
                <a:latin typeface="Verdana" pitchFamily="34" charset="0"/>
                <a:ea typeface="新細明體" pitchFamily="18" charset="-120"/>
              </a:defRPr>
            </a:lvl1pPr>
            <a:lvl2pPr marL="742950" indent="-285750" eaLnBrk="0" hangingPunct="0">
              <a:defRPr kumimoji="1">
                <a:solidFill>
                  <a:schemeClr val="tx1"/>
                </a:solidFill>
                <a:latin typeface="Verdana" pitchFamily="34" charset="0"/>
                <a:ea typeface="新細明體" pitchFamily="18" charset="-120"/>
              </a:defRPr>
            </a:lvl2pPr>
            <a:lvl3pPr marL="1143000" indent="-228600" eaLnBrk="0" hangingPunct="0">
              <a:defRPr kumimoji="1">
                <a:solidFill>
                  <a:schemeClr val="tx1"/>
                </a:solidFill>
                <a:latin typeface="Verdana" pitchFamily="34" charset="0"/>
                <a:ea typeface="新細明體" pitchFamily="18" charset="-120"/>
              </a:defRPr>
            </a:lvl3pPr>
            <a:lvl4pPr marL="1600200" indent="-228600" eaLnBrk="0" hangingPunct="0">
              <a:defRPr kumimoji="1">
                <a:solidFill>
                  <a:schemeClr val="tx1"/>
                </a:solidFill>
                <a:latin typeface="Verdana" pitchFamily="34" charset="0"/>
                <a:ea typeface="新細明體" pitchFamily="18" charset="-120"/>
              </a:defRPr>
            </a:lvl4pPr>
            <a:lvl5pPr marL="2057400" indent="-228600" eaLnBrk="0" hangingPunct="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瘀傷挫傷</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：不明原因瘀傷新舊傷，棍打</a:t>
            </a:r>
            <a:endPar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                    繩鞭或勒痕</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燒傷燙傷</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：香菸、熨斗等明顯形狀燙傷</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咬</a:t>
            </a:r>
            <a:r>
              <a:rPr kumimoji="1" lang="zh-TW" altLang="en-US" sz="12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           </a:t>
            </a:r>
            <a:r>
              <a:rPr kumimoji="1" lang="zh-TW"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傷</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：齒痕間距超過</a:t>
            </a:r>
            <a:r>
              <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公分</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顏面傷害</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：貓熊眼、耳朵瘀傷、頭髮參</a:t>
            </a:r>
            <a:endPar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                    差不齊或禿頭</a:t>
            </a:r>
            <a:endPar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頭部傷害、腹部傷害 、骨折</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性</a:t>
            </a:r>
            <a:r>
              <a:rPr kumimoji="1" lang="zh-TW" altLang="en-US" sz="16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        </a:t>
            </a:r>
            <a:r>
              <a:rPr kumimoji="1" lang="zh-TW"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侵</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：身體出現異狀、舉止異常</a:t>
            </a:r>
          </a:p>
        </p:txBody>
      </p:sp>
      <p:sp>
        <p:nvSpPr>
          <p:cNvPr id="93216" name="AutoShape 32"/>
          <p:cNvSpPr>
            <a:spLocks noChangeArrowheads="1"/>
          </p:cNvSpPr>
          <p:nvPr/>
        </p:nvSpPr>
        <p:spPr bwMode="auto">
          <a:xfrm>
            <a:off x="4319464" y="2348880"/>
            <a:ext cx="4804460" cy="1380346"/>
          </a:xfrm>
          <a:prstGeom prst="wedgeRoundRectCallout">
            <a:avLst>
              <a:gd name="adj1" fmla="val -73589"/>
              <a:gd name="adj2" fmla="val 55873"/>
              <a:gd name="adj3" fmla="val 16667"/>
            </a:avLst>
          </a:prstGeom>
          <a:solidFill>
            <a:srgbClr val="FFC000"/>
          </a:solidFill>
          <a:ln w="38100">
            <a:solidFill>
              <a:schemeClr val="bg1"/>
            </a:solidFill>
            <a:prstDash val="sysDash"/>
            <a:miter lim="800000"/>
            <a:headEnd/>
            <a:tailEnd/>
          </a:ln>
          <a:effectLst>
            <a:glow rad="101600">
              <a:schemeClr val="bg2">
                <a:lumMod val="10000"/>
                <a:alpha val="60000"/>
              </a:schemeClr>
            </a:glow>
          </a:effectLst>
        </p:spPr>
        <p:txBody>
          <a:bodyPr lIns="108000" rIns="0"/>
          <a:lstStyle>
            <a:lvl1pPr eaLnBrk="0" hangingPunct="0">
              <a:defRPr kumimoji="1">
                <a:solidFill>
                  <a:schemeClr val="tx1"/>
                </a:solidFill>
                <a:latin typeface="Verdana" pitchFamily="34" charset="0"/>
                <a:ea typeface="新細明體" pitchFamily="18" charset="-120"/>
              </a:defRPr>
            </a:lvl1pPr>
            <a:lvl2pPr marL="742950" indent="-285750" eaLnBrk="0" hangingPunct="0">
              <a:defRPr kumimoji="1">
                <a:solidFill>
                  <a:schemeClr val="tx1"/>
                </a:solidFill>
                <a:latin typeface="Verdana" pitchFamily="34" charset="0"/>
                <a:ea typeface="新細明體" pitchFamily="18" charset="-120"/>
              </a:defRPr>
            </a:lvl2pPr>
            <a:lvl3pPr marL="1143000" indent="-228600" eaLnBrk="0" hangingPunct="0">
              <a:defRPr kumimoji="1">
                <a:solidFill>
                  <a:schemeClr val="tx1"/>
                </a:solidFill>
                <a:latin typeface="Verdana" pitchFamily="34" charset="0"/>
                <a:ea typeface="新細明體" pitchFamily="18" charset="-120"/>
              </a:defRPr>
            </a:lvl3pPr>
            <a:lvl4pPr marL="1600200" indent="-228600" eaLnBrk="0" hangingPunct="0">
              <a:defRPr kumimoji="1">
                <a:solidFill>
                  <a:schemeClr val="tx1"/>
                </a:solidFill>
                <a:latin typeface="Verdana" pitchFamily="34" charset="0"/>
                <a:ea typeface="新細明體" pitchFamily="18" charset="-120"/>
              </a:defRPr>
            </a:lvl4pPr>
            <a:lvl5pPr marL="2057400" indent="-228600" eaLnBrk="0" hangingPunct="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cs"/>
              </a:rPr>
              <a:t>疑似精神虐待</a:t>
            </a:r>
          </a:p>
          <a:p>
            <a:pPr marL="0" marR="0" lvl="0" indent="0" algn="l" defTabSz="914400" rtl="0" eaLnBrk="1" fontAlgn="auto" latinLnBrk="0" hangingPunct="1">
              <a:lnSpc>
                <a:spcPts val="22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cs"/>
              </a:rPr>
              <a:t>偏差習慣</a:t>
            </a:r>
            <a:r>
              <a:rPr kumimoji="1" lang="zh-TW" altLang="en-US" sz="2000" b="1" i="0" u="none" strike="noStrike" kern="12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mn-cs"/>
              </a:rPr>
              <a:t>：如尿床、退縮、攻擊或欺負   </a:t>
            </a:r>
            <a:endParaRPr kumimoji="1" lang="en-US" altLang="zh-TW" sz="2000" b="1" i="0" u="none" strike="noStrike" kern="12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mn-cs"/>
              </a:rPr>
              <a:t>                    同學、易自責、自我概念低</a:t>
            </a:r>
          </a:p>
          <a:p>
            <a:pPr marL="0" marR="0" lvl="0" indent="0" algn="l" defTabSz="914400" rtl="0" eaLnBrk="1" fontAlgn="auto" latinLnBrk="0" hangingPunct="1">
              <a:lnSpc>
                <a:spcPts val="22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cs"/>
              </a:rPr>
              <a:t>疑似疏忽</a:t>
            </a:r>
            <a:r>
              <a:rPr kumimoji="1" lang="zh-TW" altLang="en-US" sz="2000" b="1" i="0" u="none" strike="noStrike" kern="12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mn-cs"/>
              </a:rPr>
              <a:t>：身體、行為舉止出現異常</a:t>
            </a:r>
          </a:p>
        </p:txBody>
      </p:sp>
      <p:sp>
        <p:nvSpPr>
          <p:cNvPr id="93217" name="AutoShape 33"/>
          <p:cNvSpPr>
            <a:spLocks noChangeArrowheads="1"/>
          </p:cNvSpPr>
          <p:nvPr/>
        </p:nvSpPr>
        <p:spPr bwMode="auto">
          <a:xfrm>
            <a:off x="4319464" y="3717032"/>
            <a:ext cx="4804460" cy="1368152"/>
          </a:xfrm>
          <a:prstGeom prst="wedgeRoundRectCallout">
            <a:avLst>
              <a:gd name="adj1" fmla="val -73727"/>
              <a:gd name="adj2" fmla="val 37895"/>
              <a:gd name="adj3" fmla="val 16667"/>
            </a:avLst>
          </a:prstGeom>
          <a:solidFill>
            <a:srgbClr val="92D050"/>
          </a:solidFill>
          <a:ln w="38100">
            <a:solidFill>
              <a:schemeClr val="bg1"/>
            </a:solidFill>
            <a:prstDash val="sysDash"/>
            <a:miter lim="800000"/>
            <a:headEnd/>
            <a:tailEnd/>
          </a:ln>
          <a:effectLst>
            <a:glow rad="101600">
              <a:schemeClr val="bg2">
                <a:lumMod val="10000"/>
                <a:alpha val="60000"/>
              </a:schemeClr>
            </a:glow>
          </a:effectLst>
        </p:spPr>
        <p:txBody>
          <a:bodyPr/>
          <a:lstStyle>
            <a:lvl1pPr eaLnBrk="0" hangingPunct="0">
              <a:defRPr kumimoji="1">
                <a:solidFill>
                  <a:schemeClr val="tx1"/>
                </a:solidFill>
                <a:latin typeface="Verdana" pitchFamily="34" charset="0"/>
                <a:ea typeface="新細明體" pitchFamily="18" charset="-120"/>
              </a:defRPr>
            </a:lvl1pPr>
            <a:lvl2pPr marL="742950" indent="-285750" eaLnBrk="0" hangingPunct="0">
              <a:defRPr kumimoji="1">
                <a:solidFill>
                  <a:schemeClr val="tx1"/>
                </a:solidFill>
                <a:latin typeface="Verdana" pitchFamily="34" charset="0"/>
                <a:ea typeface="新細明體" pitchFamily="18" charset="-120"/>
              </a:defRPr>
            </a:lvl2pPr>
            <a:lvl3pPr marL="1143000" indent="-228600" eaLnBrk="0" hangingPunct="0">
              <a:defRPr kumimoji="1">
                <a:solidFill>
                  <a:schemeClr val="tx1"/>
                </a:solidFill>
                <a:latin typeface="Verdana" pitchFamily="34" charset="0"/>
                <a:ea typeface="新細明體" pitchFamily="18" charset="-120"/>
              </a:defRPr>
            </a:lvl3pPr>
            <a:lvl4pPr marL="1600200" indent="-228600" eaLnBrk="0" hangingPunct="0">
              <a:defRPr kumimoji="1">
                <a:solidFill>
                  <a:schemeClr val="tx1"/>
                </a:solidFill>
                <a:latin typeface="Verdana" pitchFamily="34" charset="0"/>
                <a:ea typeface="新細明體" pitchFamily="18" charset="-120"/>
              </a:defRPr>
            </a:lvl4pPr>
            <a:lvl5pPr marL="2057400" indent="-228600" eaLnBrk="0" hangingPunct="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上課不專心、成績嚴重退步</a:t>
            </a:r>
          </a:p>
          <a:p>
            <a:pPr marL="0" marR="0" lvl="0" indent="0" algn="l" defTabSz="914400" rtl="0" eaLnBrk="1" fontAlgn="auto" latinLnBrk="0" hangingPunct="1">
              <a:lnSpc>
                <a:spcPts val="22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出現攻擊和挑釁他人的行為</a:t>
            </a:r>
          </a:p>
          <a:p>
            <a:pPr marL="0" marR="0" lvl="0" indent="0" algn="l" defTabSz="914400" rtl="0" eaLnBrk="1" fontAlgn="auto" latinLnBrk="0" hangingPunct="1">
              <a:lnSpc>
                <a:spcPts val="22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自我傷害</a:t>
            </a:r>
          </a:p>
          <a:p>
            <a:pPr marL="0" marR="0" lvl="0" indent="0" algn="l" defTabSz="914400" rtl="0" eaLnBrk="1" fontAlgn="auto" latinLnBrk="0" hangingPunct="1">
              <a:lnSpc>
                <a:spcPts val="22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逃家逃學、害怕父母親，親子關係不佳</a:t>
            </a:r>
          </a:p>
        </p:txBody>
      </p:sp>
      <p:sp>
        <p:nvSpPr>
          <p:cNvPr id="93218" name="AutoShape 34"/>
          <p:cNvSpPr>
            <a:spLocks noChangeArrowheads="1"/>
          </p:cNvSpPr>
          <p:nvPr/>
        </p:nvSpPr>
        <p:spPr bwMode="auto">
          <a:xfrm>
            <a:off x="4319464" y="5013176"/>
            <a:ext cx="4804460" cy="1844824"/>
          </a:xfrm>
          <a:prstGeom prst="wedgeRoundRectCallout">
            <a:avLst>
              <a:gd name="adj1" fmla="val -75274"/>
              <a:gd name="adj2" fmla="val 14875"/>
              <a:gd name="adj3" fmla="val 16667"/>
            </a:avLst>
          </a:prstGeom>
          <a:solidFill>
            <a:srgbClr val="00B0F0"/>
          </a:solidFill>
          <a:ln w="38100">
            <a:solidFill>
              <a:schemeClr val="bg1"/>
            </a:solidFill>
            <a:prstDash val="sysDash"/>
            <a:miter lim="800000"/>
            <a:headEnd/>
            <a:tailEnd/>
          </a:ln>
          <a:effectLst>
            <a:glow rad="101600">
              <a:schemeClr val="bg2">
                <a:lumMod val="10000"/>
                <a:alpha val="60000"/>
              </a:schemeClr>
            </a:glow>
          </a:effectLst>
        </p:spPr>
        <p:txBody>
          <a:bodyPr lIns="72000" rIns="0"/>
          <a:lstStyle>
            <a:lvl1pPr eaLnBrk="0" hangingPunct="0">
              <a:defRPr kumimoji="1">
                <a:solidFill>
                  <a:schemeClr val="tx1"/>
                </a:solidFill>
                <a:latin typeface="Verdana" pitchFamily="34" charset="0"/>
                <a:ea typeface="新細明體" pitchFamily="18" charset="-120"/>
              </a:defRPr>
            </a:lvl1pPr>
            <a:lvl2pPr marL="742950" indent="-285750" eaLnBrk="0" hangingPunct="0">
              <a:defRPr kumimoji="1">
                <a:solidFill>
                  <a:schemeClr val="tx1"/>
                </a:solidFill>
                <a:latin typeface="Verdana" pitchFamily="34" charset="0"/>
                <a:ea typeface="新細明體" pitchFamily="18" charset="-120"/>
              </a:defRPr>
            </a:lvl2pPr>
            <a:lvl3pPr marL="1143000" indent="-228600" eaLnBrk="0" hangingPunct="0">
              <a:defRPr kumimoji="1">
                <a:solidFill>
                  <a:schemeClr val="tx1"/>
                </a:solidFill>
                <a:latin typeface="Verdana" pitchFamily="34" charset="0"/>
                <a:ea typeface="新細明體" pitchFamily="18" charset="-120"/>
              </a:defRPr>
            </a:lvl3pPr>
            <a:lvl4pPr marL="1600200" indent="-228600" eaLnBrk="0" hangingPunct="0">
              <a:defRPr kumimoji="1">
                <a:solidFill>
                  <a:schemeClr val="tx1"/>
                </a:solidFill>
                <a:latin typeface="Verdana" pitchFamily="34" charset="0"/>
                <a:ea typeface="新細明體" pitchFamily="18" charset="-120"/>
              </a:defRPr>
            </a:lvl4pPr>
            <a:lvl5pPr marL="2057400" indent="-228600" eaLnBrk="0" hangingPunct="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婚姻關係</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：父母婚姻衝突、離婚、同居</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身心健康</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：家人酗酒 、吸毒、罹患精神</a:t>
            </a:r>
            <a:endPar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                    疾病</a:t>
            </a:r>
            <a:r>
              <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如：憂鬱症</a:t>
            </a:r>
            <a:r>
              <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經濟情況</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：父母親失業、工作不穩定或 </a:t>
            </a:r>
            <a:endPar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                    有負債</a:t>
            </a:r>
            <a:r>
              <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躲債</a:t>
            </a:r>
            <a:r>
              <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情況</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居住情況</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：剛搬家、租屋</a:t>
            </a:r>
          </a:p>
        </p:txBody>
      </p:sp>
    </p:spTree>
    <p:extLst>
      <p:ext uri="{BB962C8B-B14F-4D97-AF65-F5344CB8AC3E}">
        <p14:creationId xmlns:p14="http://schemas.microsoft.com/office/powerpoint/2010/main" val="348913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3215"/>
                                        </p:tgtEl>
                                        <p:attrNameLst>
                                          <p:attrName>style.visibility</p:attrName>
                                        </p:attrNameLst>
                                      </p:cBhvr>
                                      <p:to>
                                        <p:strVal val="visible"/>
                                      </p:to>
                                    </p:set>
                                    <p:animEffect transition="in" filter="wipe(left)">
                                      <p:cBhvr>
                                        <p:cTn id="7" dur="2000"/>
                                        <p:tgtEl>
                                          <p:spTgt spid="9321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93216"/>
                                        </p:tgtEl>
                                        <p:attrNameLst>
                                          <p:attrName>style.visibility</p:attrName>
                                        </p:attrNameLst>
                                      </p:cBhvr>
                                      <p:to>
                                        <p:strVal val="visible"/>
                                      </p:to>
                                    </p:set>
                                    <p:animEffect transition="in" filter="wipe(left)">
                                      <p:cBhvr>
                                        <p:cTn id="11" dur="2000"/>
                                        <p:tgtEl>
                                          <p:spTgt spid="93216"/>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93217"/>
                                        </p:tgtEl>
                                        <p:attrNameLst>
                                          <p:attrName>style.visibility</p:attrName>
                                        </p:attrNameLst>
                                      </p:cBhvr>
                                      <p:to>
                                        <p:strVal val="visible"/>
                                      </p:to>
                                    </p:set>
                                    <p:animEffect transition="in" filter="wipe(left)">
                                      <p:cBhvr>
                                        <p:cTn id="15" dur="2000"/>
                                        <p:tgtEl>
                                          <p:spTgt spid="93217"/>
                                        </p:tgtEl>
                                      </p:cBhvr>
                                    </p:animEffect>
                                  </p:childTnLst>
                                </p:cTn>
                              </p:par>
                            </p:childTnLst>
                          </p:cTn>
                        </p:par>
                        <p:par>
                          <p:cTn id="16" fill="hold">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93218"/>
                                        </p:tgtEl>
                                        <p:attrNameLst>
                                          <p:attrName>style.visibility</p:attrName>
                                        </p:attrNameLst>
                                      </p:cBhvr>
                                      <p:to>
                                        <p:strVal val="visible"/>
                                      </p:to>
                                    </p:set>
                                    <p:animEffect transition="in" filter="wipe(left)">
                                      <p:cBhvr>
                                        <p:cTn id="19" dur="2000"/>
                                        <p:tgtEl>
                                          <p:spTgt spid="93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15" grpId="0" animBg="1"/>
      <p:bldP spid="93216" grpId="0" animBg="1"/>
      <p:bldP spid="93217" grpId="0" animBg="1"/>
      <p:bldP spid="932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p:cNvSpPr txBox="1"/>
          <p:nvPr/>
        </p:nvSpPr>
        <p:spPr>
          <a:xfrm>
            <a:off x="3743400" y="3709324"/>
            <a:ext cx="6408712" cy="37702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3900" b="1" i="0" u="none" strike="noStrike" kern="1200" cap="none" spc="-5000" normalizeH="0" baseline="0" noProof="0" dirty="0">
                <a:ln>
                  <a:noFill/>
                </a:ln>
                <a:solidFill>
                  <a:srgbClr val="C4652D">
                    <a:lumMod val="75000"/>
                    <a:alpha val="28000"/>
                  </a:srgbClr>
                </a:solidFill>
                <a:effectLst/>
                <a:uLnTx/>
                <a:uFillTx/>
                <a:latin typeface="微軟正黑體" panose="020B0604030504040204" pitchFamily="34" charset="-120"/>
                <a:ea typeface="微軟正黑體" panose="020B0604030504040204" pitchFamily="34" charset="-120"/>
                <a:cs typeface="+mn-cs"/>
              </a:rPr>
              <a:t>家暴</a:t>
            </a:r>
          </a:p>
        </p:txBody>
      </p:sp>
      <p:pic>
        <p:nvPicPr>
          <p:cNvPr id="4" name="圖片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7232779" y="1527887"/>
            <a:ext cx="1605441" cy="1656184"/>
          </a:xfrm>
          <a:prstGeom prst="rect">
            <a:avLst/>
          </a:prstGeom>
        </p:spPr>
      </p:pic>
      <p:sp>
        <p:nvSpPr>
          <p:cNvPr id="5" name="內容版面配置區 2"/>
          <p:cNvSpPr txBox="1">
            <a:spLocks/>
          </p:cNvSpPr>
          <p:nvPr/>
        </p:nvSpPr>
        <p:spPr>
          <a:xfrm>
            <a:off x="179512" y="3064328"/>
            <a:ext cx="8820472"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endParaRPr kumimoji="0" lang="zh-TW" altLang="en-US" sz="24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p:txBody>
      </p:sp>
      <p:sp>
        <p:nvSpPr>
          <p:cNvPr id="7" name="Rectangle 2"/>
          <p:cNvSpPr txBox="1">
            <a:spLocks noChangeArrowheads="1"/>
          </p:cNvSpPr>
          <p:nvPr/>
        </p:nvSpPr>
        <p:spPr>
          <a:xfrm>
            <a:off x="2771800" y="-243408"/>
            <a:ext cx="6336704" cy="1872208"/>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marR="0" lvl="0" indent="0" algn="l" defTabSz="914400" rtl="0" eaLnBrk="1" fontAlgn="auto" latinLnBrk="0" hangingPunct="1">
              <a:lnSpc>
                <a:spcPts val="7000"/>
              </a:lnSpc>
              <a:spcBef>
                <a:spcPct val="0"/>
              </a:spcBef>
              <a:spcAft>
                <a:spcPts val="0"/>
              </a:spcAft>
              <a:buClrTx/>
              <a:buSzTx/>
              <a:buFontTx/>
              <a:buNone/>
              <a:tabLst/>
              <a:defRPr/>
            </a:pPr>
            <a:r>
              <a:rPr kumimoji="0" lang="zh-TW" altLang="en-US" sz="5400" b="1" i="0" u="none" strike="noStrike" kern="1200" cap="none" spc="-300" normalizeH="0" baseline="0" noProof="0" dirty="0">
                <a:ln>
                  <a:noFill/>
                </a:ln>
                <a:solidFill>
                  <a:srgbClr val="FFFF00"/>
                </a:solidFill>
                <a:effectLst>
                  <a:glow rad="127000">
                    <a:srgbClr val="DEDEDE">
                      <a:lumMod val="10000"/>
                    </a:srgbClr>
                  </a:glow>
                </a:effectLst>
                <a:uLnTx/>
                <a:uFillTx/>
                <a:latin typeface="微軟正黑體" panose="020B0604030504040204" pitchFamily="34" charset="-120"/>
                <a:ea typeface="微軟正黑體" panose="020B0604030504040204" pitchFamily="34" charset="-120"/>
                <a:cs typeface="+mj-cs"/>
              </a:rPr>
              <a:t>老師如何</a:t>
            </a:r>
            <a:r>
              <a:rPr kumimoji="0" lang="zh-TW" altLang="en-US" sz="6500" b="1" i="0" u="none" strike="noStrike" kern="1200" cap="none" spc="-300" normalizeH="0" baseline="0" noProof="0" dirty="0">
                <a:ln>
                  <a:noFill/>
                </a:ln>
                <a:solidFill>
                  <a:srgbClr val="FFC000"/>
                </a:solidFill>
                <a:effectLst>
                  <a:glow rad="127000">
                    <a:srgbClr val="DEDEDE">
                      <a:lumMod val="10000"/>
                    </a:srgbClr>
                  </a:glow>
                </a:effectLst>
                <a:uLnTx/>
                <a:uFillTx/>
                <a:latin typeface="微軟正黑體" panose="020B0604030504040204" pitchFamily="34" charset="-120"/>
                <a:ea typeface="微軟正黑體" panose="020B0604030504040204" pitchFamily="34" charset="-120"/>
                <a:cs typeface="+mj-cs"/>
              </a:rPr>
              <a:t>跟學生談</a:t>
            </a:r>
            <a:r>
              <a:rPr kumimoji="0" lang="en-US" altLang="zh-TW" sz="5400" b="1" i="0" u="none" strike="noStrike" kern="1200" cap="none" spc="-300" normalizeH="0" baseline="0" noProof="0" dirty="0">
                <a:ln>
                  <a:noFill/>
                </a:ln>
                <a:solidFill>
                  <a:srgbClr val="FFC000"/>
                </a:solidFill>
                <a:effectLst>
                  <a:glow rad="127000">
                    <a:srgbClr val="DEDEDE">
                      <a:lumMod val="10000"/>
                    </a:srgbClr>
                  </a:glow>
                </a:effectLst>
                <a:uLnTx/>
                <a:uFillTx/>
                <a:latin typeface="微軟正黑體" panose="020B0604030504040204" pitchFamily="34" charset="-120"/>
                <a:ea typeface="微軟正黑體" panose="020B0604030504040204" pitchFamily="34" charset="-120"/>
                <a:cs typeface="+mj-cs"/>
              </a:rPr>
              <a:t>?</a:t>
            </a:r>
            <a:endParaRPr kumimoji="0" lang="zh-TW" altLang="en-US" sz="5400" b="1" i="0" u="none" strike="noStrike" kern="1200" cap="none" spc="-300" normalizeH="0" baseline="0" noProof="0" dirty="0">
              <a:ln>
                <a:noFill/>
              </a:ln>
              <a:solidFill>
                <a:srgbClr val="FFC000"/>
              </a:solidFill>
              <a:effectLst>
                <a:glow rad="127000">
                  <a:srgbClr val="DEDEDE">
                    <a:lumMod val="10000"/>
                  </a:srgbClr>
                </a:glow>
              </a:effectLst>
              <a:uLnTx/>
              <a:uFillTx/>
              <a:latin typeface="微軟正黑體" panose="020B0604030504040204" pitchFamily="34" charset="-120"/>
              <a:ea typeface="微軟正黑體" panose="020B0604030504040204" pitchFamily="34" charset="-120"/>
              <a:cs typeface="+mj-cs"/>
            </a:endParaRPr>
          </a:p>
        </p:txBody>
      </p:sp>
      <p:sp>
        <p:nvSpPr>
          <p:cNvPr id="8" name="內容版面配置區 2"/>
          <p:cNvSpPr txBox="1">
            <a:spLocks/>
          </p:cNvSpPr>
          <p:nvPr/>
        </p:nvSpPr>
        <p:spPr>
          <a:xfrm>
            <a:off x="179512" y="4012163"/>
            <a:ext cx="8964488" cy="28083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endParaRPr kumimoji="0"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p:txBody>
      </p:sp>
      <p:sp>
        <p:nvSpPr>
          <p:cNvPr id="10" name="內容版面配置區 2"/>
          <p:cNvSpPr txBox="1">
            <a:spLocks/>
          </p:cNvSpPr>
          <p:nvPr/>
        </p:nvSpPr>
        <p:spPr>
          <a:xfrm>
            <a:off x="179512" y="1412776"/>
            <a:ext cx="8496944" cy="4882346"/>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r>
              <a:rPr kumimoji="0" lang="zh-TW" altLang="en-US" sz="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■晤談的時機</a:t>
            </a:r>
            <a:endParaRPr kumimoji="0" lang="en-US" altLang="zh-TW" sz="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47675"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當</a:t>
            </a:r>
            <a:r>
              <a:rPr kumimoji="0" lang="zh-TW" altLang="en-US" sz="2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新生</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攜帶相關資料至班級報到時</a:t>
            </a:r>
          </a:p>
          <a:p>
            <a:pPr marL="447675"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當學生突然、或是</a:t>
            </a:r>
            <a:r>
              <a:rPr kumimoji="0" lang="zh-TW" altLang="en-US" sz="2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跟之前不一樣</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時</a:t>
            </a:r>
            <a:endPar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109728" marR="0" lvl="0" indent="0" algn="l" defTabSz="914400" rtl="0" eaLnBrk="1" fontAlgn="base" latinLnBrk="0" hangingPunct="1">
              <a:lnSpc>
                <a:spcPct val="100000"/>
              </a:lnSpc>
              <a:spcBef>
                <a:spcPts val="300"/>
              </a:spcBef>
              <a:spcAft>
                <a:spcPct val="0"/>
              </a:spcAft>
              <a:buClr>
                <a:srgbClr val="A04DA3"/>
              </a:buClr>
              <a:buSzTx/>
              <a:buFont typeface="Georgia"/>
              <a:buNone/>
              <a:tabLst/>
              <a:defRPr/>
            </a:pPr>
            <a:endParaRPr kumimoji="0" lang="en-US" altLang="zh-TW" sz="2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109728" marR="0" lvl="0" indent="0" algn="l" defTabSz="914400" rtl="0" eaLnBrk="1" fontAlgn="base" latinLnBrk="0" hangingPunct="1">
              <a:lnSpc>
                <a:spcPct val="100000"/>
              </a:lnSpc>
              <a:spcBef>
                <a:spcPts val="300"/>
              </a:spcBef>
              <a:spcAft>
                <a:spcPct val="0"/>
              </a:spcAft>
              <a:buClr>
                <a:srgbClr val="A04DA3"/>
              </a:buClr>
              <a:buSzTx/>
              <a:buFont typeface="Georgia"/>
              <a:buNone/>
              <a:tabLst/>
              <a:defRPr/>
            </a:pPr>
            <a:r>
              <a:rPr kumimoji="0" lang="zh-TW" altLang="en-US" sz="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■晤談的原則</a:t>
            </a:r>
            <a:endParaRPr kumimoji="0" lang="en-US" altLang="zh-TW" sz="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268288" marR="0" lvl="0" indent="0" algn="l" defTabSz="914400" rtl="0" eaLnBrk="1" fontAlgn="auto" latinLnBrk="0" hangingPunct="1">
              <a:lnSpc>
                <a:spcPct val="100000"/>
              </a:lnSpc>
              <a:spcBef>
                <a:spcPts val="300"/>
              </a:spcBef>
              <a:spcAft>
                <a:spcPts val="0"/>
              </a:spcAft>
              <a:buClr>
                <a:srgbClr val="A04DA3"/>
              </a:buClr>
              <a:buSzTx/>
              <a:buFont typeface="Wingdings" pitchFamily="2" charset="2"/>
              <a:buNone/>
              <a:tabLst/>
              <a:defRPr/>
            </a:pPr>
            <a:r>
              <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老師的態度要</a:t>
            </a:r>
            <a:r>
              <a:rPr kumimoji="0" lang="zh-TW" altLang="en-US" sz="2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冷靜沉著</a:t>
            </a:r>
            <a:endParaRPr kumimoji="0" lang="en-US" altLang="zh-TW" sz="2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268288" marR="0" lvl="0" indent="0" algn="l" defTabSz="914400" rtl="0" eaLnBrk="1" fontAlgn="auto" latinLnBrk="0" hangingPunct="1">
              <a:lnSpc>
                <a:spcPts val="2800"/>
              </a:lnSpc>
              <a:spcBef>
                <a:spcPts val="300"/>
              </a:spcBef>
              <a:spcAft>
                <a:spcPts val="0"/>
              </a:spcAft>
              <a:buClr>
                <a:srgbClr val="A04DA3"/>
              </a:buClr>
              <a:buSzTx/>
              <a:buFont typeface="Wingdings" pitchFamily="2" charset="2"/>
              <a:buNone/>
              <a:tabLst/>
              <a:defRPr/>
            </a:pPr>
            <a:r>
              <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老師表達關心時，</a:t>
            </a:r>
            <a:r>
              <a:rPr kumimoji="0" lang="zh-TW" altLang="en-US" sz="2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盡量不要讓學生覺得被指責的壓力</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268288" marR="0" lvl="0" indent="0" algn="l" defTabSz="914400" rtl="0" eaLnBrk="1" fontAlgn="auto" latinLnBrk="0" hangingPunct="1">
              <a:lnSpc>
                <a:spcPts val="2800"/>
              </a:lnSpc>
              <a:spcBef>
                <a:spcPts val="300"/>
              </a:spcBef>
              <a:spcAft>
                <a:spcPts val="0"/>
              </a:spcAft>
              <a:buClr>
                <a:srgbClr val="A04DA3"/>
              </a:buClr>
              <a:buSzTx/>
              <a:buFont typeface="Wingdings" pitchFamily="2" charset="2"/>
              <a:buNone/>
              <a:tabLst/>
              <a:defRPr/>
            </a:pPr>
            <a:r>
              <a:rPr kumimoji="0" lang="zh-TW" altLang="en-US" sz="2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    </a:t>
            </a:r>
            <a:r>
              <a:rPr kumimoji="0"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不宜有以下的表達： → 你怎麼不早說？ → 是不是你不聽話，才</a:t>
            </a:r>
            <a:r>
              <a:rPr kumimoji="0" lang="en-US" altLang="zh-TW"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2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a:p>
            <a:pPr marL="268288" marR="0" lvl="0" indent="0" algn="l" defTabSz="914400" rtl="0" eaLnBrk="1" fontAlgn="auto" latinLnBrk="0" hangingPunct="1">
              <a:lnSpc>
                <a:spcPct val="100000"/>
              </a:lnSpc>
              <a:spcBef>
                <a:spcPts val="300"/>
              </a:spcBef>
              <a:spcAft>
                <a:spcPts val="0"/>
              </a:spcAft>
              <a:buClr>
                <a:srgbClr val="A04DA3"/>
              </a:buClr>
              <a:buSzTx/>
              <a:buFont typeface="Wingdings" pitchFamily="2" charset="2"/>
              <a:buNone/>
              <a:tabLst/>
              <a:defRPr/>
            </a:pPr>
            <a:r>
              <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鼓勵描述，</a:t>
            </a:r>
            <a:r>
              <a:rPr kumimoji="0" lang="zh-TW" altLang="zh-TW" sz="2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不強迫</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或要求學生完整的表達</a:t>
            </a:r>
            <a:endPar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268288" marR="0" lvl="0" indent="0" algn="l" defTabSz="914400" rtl="0" eaLnBrk="1" fontAlgn="auto" latinLnBrk="0" hangingPunct="1">
              <a:lnSpc>
                <a:spcPct val="100000"/>
              </a:lnSpc>
              <a:spcBef>
                <a:spcPts val="300"/>
              </a:spcBef>
              <a:spcAft>
                <a:spcPts val="0"/>
              </a:spcAft>
              <a:buClr>
                <a:srgbClr val="A04DA3"/>
              </a:buClr>
              <a:buSzTx/>
              <a:buFont typeface="Wingdings" pitchFamily="2" charset="2"/>
              <a:buNone/>
              <a:tabLst/>
              <a:defRPr/>
            </a:pPr>
            <a:r>
              <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能專注聆聽，以「</a:t>
            </a:r>
            <a:r>
              <a:rPr kumimoji="0" lang="zh-TW" altLang="zh-TW" sz="2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如何</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」替代「為什麼」來發問</a:t>
            </a:r>
          </a:p>
          <a:p>
            <a:pPr marL="268288" marR="0" lvl="0" indent="0" algn="l" defTabSz="914400" rtl="0" eaLnBrk="1" fontAlgn="base" latinLnBrk="0" hangingPunct="1">
              <a:lnSpc>
                <a:spcPct val="100000"/>
              </a:lnSpc>
              <a:spcBef>
                <a:spcPts val="300"/>
              </a:spcBef>
              <a:spcAft>
                <a:spcPct val="0"/>
              </a:spcAft>
              <a:buClr>
                <a:srgbClr val="A04DA3"/>
              </a:buClr>
              <a:buSzTx/>
              <a:buFont typeface="Georgia"/>
              <a:buNone/>
              <a:tabLst/>
              <a:defRPr/>
            </a:pPr>
            <a:r>
              <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5.</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以</a:t>
            </a:r>
            <a:r>
              <a:rPr kumimoji="0" lang="zh-TW" altLang="zh-TW" sz="2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肯定、正向</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的觀點，讓學生感受被友善注意</a:t>
            </a:r>
            <a:endPar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268288" marR="0" lvl="0" indent="0" algn="l" defTabSz="914400" rtl="0" eaLnBrk="1" fontAlgn="base" latinLnBrk="0" hangingPunct="1">
              <a:lnSpc>
                <a:spcPct val="100000"/>
              </a:lnSpc>
              <a:spcBef>
                <a:spcPts val="300"/>
              </a:spcBef>
              <a:spcAft>
                <a:spcPct val="0"/>
              </a:spcAft>
              <a:buClr>
                <a:srgbClr val="A04DA3"/>
              </a:buClr>
              <a:buSzTx/>
              <a:buFont typeface="Georgia"/>
              <a:buNone/>
              <a:tabLst/>
              <a:defRPr/>
            </a:pPr>
            <a:r>
              <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6.</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願</a:t>
            </a:r>
            <a:r>
              <a:rPr kumimoji="0" lang="zh-TW" altLang="zh-TW" sz="2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相信學生</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的內心其實是脆弱與柔軟的</a:t>
            </a:r>
          </a:p>
          <a:p>
            <a:pPr marL="268288" marR="0" lvl="0" indent="0" algn="l" defTabSz="914400" rtl="0" eaLnBrk="1" fontAlgn="base" latinLnBrk="0" hangingPunct="1">
              <a:lnSpc>
                <a:spcPct val="100000"/>
              </a:lnSpc>
              <a:spcBef>
                <a:spcPts val="300"/>
              </a:spcBef>
              <a:spcAft>
                <a:spcPct val="0"/>
              </a:spcAft>
              <a:buClr>
                <a:srgbClr val="A04DA3"/>
              </a:buClr>
              <a:buSzTx/>
              <a:buFont typeface="Georgia"/>
              <a:buNone/>
              <a:tabLst/>
              <a:defRPr/>
            </a:pPr>
            <a:r>
              <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7.</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以學生的角度來理解，</a:t>
            </a:r>
            <a:r>
              <a:rPr kumimoji="0" lang="zh-TW" altLang="zh-TW" sz="2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不批評、不論斷</a:t>
            </a:r>
          </a:p>
          <a:p>
            <a:pPr marL="447675"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endParaRPr kumimoji="0" lang="zh-TW" altLang="en-US" sz="1400" b="0"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4253686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BBECD60A-9026-4E80-8174-A7FE68059E9D}"/>
              </a:ext>
            </a:extLst>
          </p:cNvPr>
          <p:cNvSpPr>
            <a:spLocks noGrp="1"/>
          </p:cNvSpPr>
          <p:nvPr>
            <p:ph sz="half" idx="1"/>
          </p:nvPr>
        </p:nvSpPr>
        <p:spPr>
          <a:xfrm>
            <a:off x="800100" y="1556792"/>
            <a:ext cx="7948364" cy="4104455"/>
          </a:xfrm>
        </p:spPr>
        <p:txBody>
          <a:bodyPr rtlCol="0">
            <a:normAutofit/>
          </a:bodyPr>
          <a:lstStyle/>
          <a:p>
            <a:pPr marL="260604" indent="-260604" fontAlgn="auto">
              <a:spcAft>
                <a:spcPts val="0"/>
              </a:spcAft>
              <a:defRPr/>
            </a:pPr>
            <a:r>
              <a:rPr lang="zh-HK" altLang="zh-TW" sz="2700" b="1" dirty="0">
                <a:solidFill>
                  <a:srgbClr val="9A5315"/>
                </a:solidFill>
                <a:latin typeface="標楷體" panose="03000509000000000000" pitchFamily="65" charset="-120"/>
                <a:ea typeface="標楷體" panose="03000509000000000000" pitchFamily="65" charset="-120"/>
              </a:rPr>
              <a:t>六</a:t>
            </a:r>
            <a:r>
              <a:rPr lang="zh-TW" altLang="zh-TW" sz="2700" b="1" dirty="0">
                <a:solidFill>
                  <a:srgbClr val="9A5315"/>
                </a:solidFill>
                <a:latin typeface="標楷體" panose="03000509000000000000" pitchFamily="65" charset="-120"/>
                <a:ea typeface="標楷體" panose="03000509000000000000" pitchFamily="65" charset="-120"/>
              </a:rPr>
              <a:t>、各處室工作報告</a:t>
            </a:r>
            <a:r>
              <a:rPr lang="en-US" altLang="zh-TW" sz="2700" b="1" dirty="0">
                <a:solidFill>
                  <a:srgbClr val="9A5315"/>
                </a:solidFill>
                <a:latin typeface="標楷體" panose="03000509000000000000" pitchFamily="65" charset="-120"/>
                <a:ea typeface="標楷體" panose="03000509000000000000" pitchFamily="65" charset="-120"/>
              </a:rPr>
              <a:t> </a:t>
            </a:r>
          </a:p>
          <a:p>
            <a:pPr marL="0" indent="0" fontAlgn="auto">
              <a:spcAft>
                <a:spcPts val="0"/>
              </a:spcAft>
              <a:buNone/>
              <a:defRPr/>
            </a:pPr>
            <a:r>
              <a:rPr lang="en-US" altLang="zh-TW" sz="2700" b="1" dirty="0">
                <a:solidFill>
                  <a:srgbClr val="9A5315"/>
                </a:solidFill>
                <a:latin typeface="標楷體" panose="03000509000000000000" pitchFamily="65" charset="-120"/>
                <a:ea typeface="標楷體" panose="03000509000000000000" pitchFamily="65" charset="-120"/>
              </a:rPr>
              <a:t>(</a:t>
            </a:r>
            <a:r>
              <a:rPr lang="zh-TW" altLang="zh-TW" sz="2700" b="1" dirty="0">
                <a:solidFill>
                  <a:srgbClr val="9A5315"/>
                </a:solidFill>
                <a:latin typeface="標楷體" panose="03000509000000000000" pitchFamily="65" charset="-120"/>
                <a:ea typeface="標楷體" panose="03000509000000000000" pitchFamily="65" charset="-120"/>
              </a:rPr>
              <a:t>教務、學務、總務、輔導、補校、人事各</a:t>
            </a:r>
            <a:r>
              <a:rPr lang="en-US" altLang="zh-TW" sz="2700" b="1" dirty="0">
                <a:solidFill>
                  <a:srgbClr val="9A5315"/>
                </a:solidFill>
                <a:latin typeface="標楷體" panose="03000509000000000000" pitchFamily="65" charset="-120"/>
                <a:ea typeface="標楷體" panose="03000509000000000000" pitchFamily="65" charset="-120"/>
              </a:rPr>
              <a:t>5</a:t>
            </a:r>
            <a:r>
              <a:rPr lang="zh-TW" altLang="zh-TW" sz="2700" b="1" dirty="0">
                <a:solidFill>
                  <a:srgbClr val="9A5315"/>
                </a:solidFill>
                <a:latin typeface="標楷體" panose="03000509000000000000" pitchFamily="65" charset="-120"/>
                <a:ea typeface="標楷體" panose="03000509000000000000" pitchFamily="65" charset="-120"/>
              </a:rPr>
              <a:t>分鐘</a:t>
            </a:r>
            <a:r>
              <a:rPr lang="en-US" altLang="zh-TW" sz="2700" b="1" dirty="0">
                <a:solidFill>
                  <a:srgbClr val="9A5315"/>
                </a:solidFill>
                <a:latin typeface="標楷體" panose="03000509000000000000" pitchFamily="65" charset="-120"/>
                <a:ea typeface="標楷體" panose="03000509000000000000" pitchFamily="65" charset="-120"/>
              </a:rPr>
              <a:t>)</a:t>
            </a:r>
            <a:endParaRPr lang="zh-TW" altLang="zh-TW" sz="2700" dirty="0">
              <a:solidFill>
                <a:srgbClr val="9A5315"/>
              </a:solidFill>
              <a:latin typeface="標楷體" panose="03000509000000000000" pitchFamily="65" charset="-120"/>
              <a:ea typeface="標楷體" panose="03000509000000000000" pitchFamily="65" charset="-120"/>
            </a:endParaRPr>
          </a:p>
          <a:p>
            <a:pPr marL="260604" indent="-260604" fontAlgn="auto">
              <a:spcAft>
                <a:spcPts val="0"/>
              </a:spcAft>
              <a:defRPr/>
            </a:pPr>
            <a:r>
              <a:rPr lang="zh-HK" altLang="zh-TW" sz="2700" b="1" dirty="0">
                <a:solidFill>
                  <a:srgbClr val="9A5315"/>
                </a:solidFill>
                <a:latin typeface="標楷體" panose="03000509000000000000" pitchFamily="65" charset="-120"/>
                <a:ea typeface="標楷體" panose="03000509000000000000" pitchFamily="65" charset="-120"/>
              </a:rPr>
              <a:t>七</a:t>
            </a:r>
            <a:r>
              <a:rPr lang="zh-TW" altLang="zh-TW" sz="2700" b="1" dirty="0">
                <a:solidFill>
                  <a:srgbClr val="9A5315"/>
                </a:solidFill>
                <a:latin typeface="標楷體" panose="03000509000000000000" pitchFamily="65" charset="-120"/>
                <a:ea typeface="標楷體" panose="03000509000000000000" pitchFamily="65" charset="-120"/>
              </a:rPr>
              <a:t>、合作社社務報告</a:t>
            </a:r>
            <a:endParaRPr lang="zh-TW" altLang="zh-TW" sz="2700" dirty="0">
              <a:solidFill>
                <a:srgbClr val="9A5315"/>
              </a:solidFill>
              <a:latin typeface="標楷體" panose="03000509000000000000" pitchFamily="65" charset="-120"/>
              <a:ea typeface="標楷體" panose="03000509000000000000" pitchFamily="65" charset="-120"/>
            </a:endParaRPr>
          </a:p>
          <a:p>
            <a:pPr marL="260604" indent="-260604" fontAlgn="auto">
              <a:spcAft>
                <a:spcPts val="0"/>
              </a:spcAft>
              <a:defRPr/>
            </a:pPr>
            <a:r>
              <a:rPr lang="zh-HK" altLang="zh-TW" sz="2700" b="1" dirty="0">
                <a:solidFill>
                  <a:srgbClr val="9A5315"/>
                </a:solidFill>
                <a:latin typeface="標楷體" panose="03000509000000000000" pitchFamily="65" charset="-120"/>
                <a:ea typeface="標楷體" panose="03000509000000000000" pitchFamily="65" charset="-120"/>
              </a:rPr>
              <a:t>八</a:t>
            </a:r>
            <a:r>
              <a:rPr lang="zh-TW" altLang="zh-TW" sz="2700" b="1" dirty="0">
                <a:solidFill>
                  <a:srgbClr val="9A5315"/>
                </a:solidFill>
                <a:latin typeface="標楷體" panose="03000509000000000000" pitchFamily="65" charset="-120"/>
                <a:ea typeface="標楷體" panose="03000509000000000000" pitchFamily="65" charset="-120"/>
              </a:rPr>
              <a:t>、臨時動議</a:t>
            </a:r>
            <a:endParaRPr lang="zh-TW" altLang="zh-TW" sz="2700" dirty="0">
              <a:solidFill>
                <a:srgbClr val="9A5315"/>
              </a:solidFill>
              <a:latin typeface="標楷體" panose="03000509000000000000" pitchFamily="65" charset="-120"/>
              <a:ea typeface="標楷體" panose="03000509000000000000" pitchFamily="65" charset="-120"/>
            </a:endParaRPr>
          </a:p>
          <a:p>
            <a:pPr marL="260604" indent="-260604" fontAlgn="auto">
              <a:spcAft>
                <a:spcPts val="0"/>
              </a:spcAft>
              <a:defRPr/>
            </a:pPr>
            <a:r>
              <a:rPr lang="zh-HK" altLang="zh-TW" sz="2700" b="1" dirty="0">
                <a:solidFill>
                  <a:srgbClr val="9A5315"/>
                </a:solidFill>
                <a:latin typeface="標楷體" panose="03000509000000000000" pitchFamily="65" charset="-120"/>
                <a:ea typeface="標楷體" panose="03000509000000000000" pitchFamily="65" charset="-120"/>
              </a:rPr>
              <a:t>九</a:t>
            </a:r>
            <a:r>
              <a:rPr lang="zh-TW" altLang="zh-TW" sz="2700" b="1" dirty="0">
                <a:solidFill>
                  <a:srgbClr val="9A5315"/>
                </a:solidFill>
                <a:latin typeface="標楷體" panose="03000509000000000000" pitchFamily="65" charset="-120"/>
                <a:ea typeface="標楷體" panose="03000509000000000000" pitchFamily="65" charset="-120"/>
              </a:rPr>
              <a:t>、主席結論</a:t>
            </a:r>
            <a:endParaRPr lang="zh-TW" altLang="zh-TW" sz="2700" dirty="0">
              <a:solidFill>
                <a:srgbClr val="9A5315"/>
              </a:solidFill>
              <a:latin typeface="標楷體" panose="03000509000000000000" pitchFamily="65" charset="-120"/>
              <a:ea typeface="標楷體" panose="03000509000000000000" pitchFamily="65" charset="-120"/>
            </a:endParaRPr>
          </a:p>
          <a:p>
            <a:pPr marL="260604" indent="-260604" eaLnBrk="1" fontAlgn="auto" hangingPunct="1">
              <a:spcAft>
                <a:spcPts val="0"/>
              </a:spcAft>
              <a:defRPr/>
            </a:pPr>
            <a:r>
              <a:rPr lang="zh-TW" altLang="zh-TW" sz="2700" b="1" dirty="0">
                <a:solidFill>
                  <a:srgbClr val="9A5315"/>
                </a:solidFill>
                <a:latin typeface="標楷體" panose="03000509000000000000" pitchFamily="65" charset="-120"/>
                <a:ea typeface="標楷體" panose="03000509000000000000" pitchFamily="65" charset="-120"/>
              </a:rPr>
              <a:t>十、散會</a:t>
            </a:r>
            <a:endParaRPr lang="zh-TW" altLang="zh-TW" sz="2700" dirty="0">
              <a:solidFill>
                <a:srgbClr val="9A5315"/>
              </a:solidFill>
              <a:latin typeface="標楷體" panose="03000509000000000000" pitchFamily="65" charset="-120"/>
              <a:ea typeface="標楷體" panose="03000509000000000000" pitchFamily="65" charset="-120"/>
            </a:endParaRPr>
          </a:p>
          <a:p>
            <a:pPr marL="260604" indent="-260604" eaLnBrk="1" fontAlgn="auto" hangingPunct="1">
              <a:spcAft>
                <a:spcPts val="0"/>
              </a:spcAft>
              <a:defRPr/>
            </a:pPr>
            <a:endParaRPr lang="zh-TW" altLang="en-US" dirty="0"/>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7448803" y="1243371"/>
            <a:ext cx="1605441" cy="1656184"/>
          </a:xfrm>
          <a:prstGeom prst="rect">
            <a:avLst/>
          </a:prstGeom>
        </p:spPr>
      </p:pic>
      <p:sp>
        <p:nvSpPr>
          <p:cNvPr id="6" name="內容版面配置區 2"/>
          <p:cNvSpPr txBox="1">
            <a:spLocks/>
          </p:cNvSpPr>
          <p:nvPr/>
        </p:nvSpPr>
        <p:spPr>
          <a:xfrm>
            <a:off x="179512" y="5517232"/>
            <a:ext cx="9145016" cy="115258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endParaRPr kumimoji="0" lang="zh-TW" altLang="en-US" sz="33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p:txBody>
      </p:sp>
      <p:sp>
        <p:nvSpPr>
          <p:cNvPr id="5" name="內容版面配置區 2"/>
          <p:cNvSpPr txBox="1">
            <a:spLocks/>
          </p:cNvSpPr>
          <p:nvPr/>
        </p:nvSpPr>
        <p:spPr>
          <a:xfrm>
            <a:off x="179512" y="1412776"/>
            <a:ext cx="8820472" cy="5621256"/>
          </a:xfrm>
          <a:prstGeom prst="rect">
            <a:avLst/>
          </a:prstGeom>
        </p:spPr>
        <p:txBody>
          <a:bodyPr vert="horz">
            <a:normAutofit fontScale="7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r>
              <a:rPr kumimoji="0" lang="zh-TW" altLang="en-US" sz="4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■談話的開始</a:t>
            </a:r>
            <a:endParaRPr kumimoji="0" lang="en-US" altLang="zh-TW" sz="4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20000"/>
              </a:lnSpc>
              <a:spcBef>
                <a:spcPts val="300"/>
              </a:spcBef>
              <a:spcAft>
                <a:spcPts val="0"/>
              </a:spcAft>
              <a:buClr>
                <a:srgbClr val="A04DA3"/>
              </a:buClr>
              <a:buSzTx/>
              <a:buFont typeface="Wingdings" pitchFamily="2" charset="2"/>
              <a:buNone/>
              <a:tabLst/>
              <a:defRPr/>
            </a:pPr>
            <a:r>
              <a:rPr kumimoji="0"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2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en-US" altLang="zh-TW" sz="2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r>
              <a:rPr kumimoji="0" lang="zh-TW" altLang="en-US" sz="2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如果學生曾向您揭露家暴的發生：</a:t>
            </a:r>
            <a:endParaRPr kumimoji="0" lang="en-US" altLang="zh-TW"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20000"/>
              </a:lnSpc>
              <a:spcBef>
                <a:spcPts val="300"/>
              </a:spcBef>
              <a:spcAft>
                <a:spcPts val="0"/>
              </a:spcAft>
              <a:buClr>
                <a:srgbClr val="A04DA3"/>
              </a:buClr>
              <a:buSzTx/>
              <a:buFont typeface="Wingdings" pitchFamily="2" charset="2"/>
              <a:buNone/>
              <a:tabLst/>
              <a:defRPr/>
            </a:pPr>
            <a:r>
              <a:rPr kumimoji="0" lang="zh-TW" altLang="en-US" sz="26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      → 老師知道爸爸打媽媽的事讓你覺得很煩惱，老師很關心你，</a:t>
            </a:r>
            <a:endParaRPr kumimoji="0" lang="en-US" altLang="zh-TW" sz="26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20000"/>
              </a:lnSpc>
              <a:spcBef>
                <a:spcPts val="300"/>
              </a:spcBef>
              <a:spcAft>
                <a:spcPts val="0"/>
              </a:spcAft>
              <a:buClr>
                <a:srgbClr val="A04DA3"/>
              </a:buClr>
              <a:buSzTx/>
              <a:buFont typeface="Wingdings" pitchFamily="2" charset="2"/>
              <a:buNone/>
              <a:tabLst/>
              <a:defRPr/>
            </a:pPr>
            <a:r>
              <a:rPr kumimoji="0" lang="zh-TW" altLang="en-US" sz="26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               你願意和老師多談談嗎？</a:t>
            </a:r>
            <a:endParaRPr kumimoji="0" lang="en-US" altLang="zh-TW" sz="26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20000"/>
              </a:lnSpc>
              <a:spcBef>
                <a:spcPts val="300"/>
              </a:spcBef>
              <a:spcAft>
                <a:spcPts val="0"/>
              </a:spcAft>
              <a:buClr>
                <a:srgbClr val="A04DA3"/>
              </a:buClr>
              <a:buSzTx/>
              <a:buFont typeface="Wingdings" pitchFamily="2" charset="2"/>
              <a:buNone/>
              <a:tabLst/>
              <a:defRPr/>
            </a:pPr>
            <a:r>
              <a:rPr kumimoji="0"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2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en-US" altLang="zh-TW" sz="2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r>
              <a:rPr kumimoji="0" lang="zh-TW" altLang="en-US" sz="2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如果學生未曾向您揭露過，您可以主動反應您所觀察到的</a:t>
            </a:r>
            <a:r>
              <a:rPr kumimoji="0" lang="en-US" altLang="zh-TW"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endParaRPr kumimoji="0" lang="en-US" altLang="zh-TW"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20000"/>
              </a:lnSpc>
              <a:spcBef>
                <a:spcPts val="300"/>
              </a:spcBef>
              <a:spcAft>
                <a:spcPts val="0"/>
              </a:spcAft>
              <a:buClr>
                <a:srgbClr val="A04DA3"/>
              </a:buClr>
              <a:buSzTx/>
              <a:buFont typeface="Wingdings" pitchFamily="2" charset="2"/>
              <a:buNone/>
              <a:tabLst/>
              <a:defRPr/>
            </a:pPr>
            <a:r>
              <a:rPr kumimoji="0" lang="zh-TW" altLang="en-US" sz="26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          → 老師發現你最近上課都沒有精神，你願意告訴老師是怎麼一回事嗎？</a:t>
            </a:r>
          </a:p>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endParaRPr kumimoji="0" lang="en-US" altLang="zh-TW" sz="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r>
              <a:rPr kumimoji="0" lang="zh-TW" altLang="en-US" sz="4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4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晤談中留意並</a:t>
            </a:r>
            <a:r>
              <a:rPr kumimoji="0" lang="zh-TW" altLang="en-US" sz="4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蒐集家庭狀況，你可以這樣問</a:t>
            </a:r>
            <a:r>
              <a:rPr kumimoji="0" lang="en-US" altLang="zh-TW" sz="4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a:p>
            <a:pPr marL="357188" marR="0" lvl="0" indent="0" algn="l" defTabSz="914400" rtl="0" eaLnBrk="1" fontAlgn="auto" latinLnBrk="0" hangingPunct="1">
              <a:lnSpc>
                <a:spcPct val="120000"/>
              </a:lnSpc>
              <a:spcBef>
                <a:spcPts val="300"/>
              </a:spcBef>
              <a:spcAft>
                <a:spcPts val="0"/>
              </a:spcAft>
              <a:buClr>
                <a:srgbClr val="A04DA3"/>
              </a:buClr>
              <a:buSzTx/>
              <a:buFont typeface="Georgia"/>
              <a:buNone/>
              <a:tabLst/>
              <a:defRPr/>
            </a:pPr>
            <a:r>
              <a:rPr kumimoji="0" lang="en-US" altLang="zh-TW" sz="26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EX:</a:t>
            </a:r>
            <a:r>
              <a:rPr kumimoji="0" lang="zh-TW" altLang="zh-TW" sz="26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詢問學生早上來校前做了哪些事、或是誰接送等生活狀態來聊聊生活。</a:t>
            </a:r>
            <a:endParaRPr kumimoji="0" lang="en-US" altLang="zh-TW" sz="26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a:p>
            <a:pPr marL="357188" marR="0" lvl="0" indent="0" algn="l" defTabSz="914400" rtl="0" eaLnBrk="1" fontAlgn="auto" latinLnBrk="0" hangingPunct="1">
              <a:lnSpc>
                <a:spcPct val="120000"/>
              </a:lnSpc>
              <a:spcBef>
                <a:spcPts val="300"/>
              </a:spcBef>
              <a:spcAft>
                <a:spcPts val="0"/>
              </a:spcAft>
              <a:buClr>
                <a:srgbClr val="A04DA3"/>
              </a:buClr>
              <a:buSzTx/>
              <a:buFont typeface="Georgia"/>
              <a:buNone/>
              <a:tabLst/>
              <a:defRPr/>
            </a:pPr>
            <a:r>
              <a:rPr kumimoji="0" lang="en-US" altLang="zh-TW" sz="26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EX:</a:t>
            </a:r>
            <a:r>
              <a:rPr kumimoji="0" lang="zh-TW" altLang="zh-TW" sz="26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詢問學生如果看電視太晚，家長會怎樣或都怎麼說。</a:t>
            </a:r>
          </a:p>
          <a:p>
            <a:pPr marL="109728" marR="0" lvl="0" indent="0" algn="l" defTabSz="914400" rtl="0" eaLnBrk="1" fontAlgn="auto" latinLnBrk="0" hangingPunct="1">
              <a:lnSpc>
                <a:spcPct val="170000"/>
              </a:lnSpc>
              <a:spcBef>
                <a:spcPts val="300"/>
              </a:spcBef>
              <a:spcAft>
                <a:spcPts val="0"/>
              </a:spcAft>
              <a:buClr>
                <a:srgbClr val="A04DA3"/>
              </a:buClr>
              <a:buSzTx/>
              <a:buFont typeface="Georgia"/>
              <a:buNone/>
              <a:tabLst/>
              <a:defRPr/>
            </a:pPr>
            <a:r>
              <a:rPr kumimoji="0" lang="zh-TW" altLang="en-US" sz="4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■談話結束時</a:t>
            </a:r>
            <a:endParaRPr kumimoji="0" lang="en-US" altLang="zh-TW" sz="4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20000"/>
              </a:lnSpc>
              <a:spcBef>
                <a:spcPts val="0"/>
              </a:spcBef>
              <a:spcAft>
                <a:spcPts val="0"/>
              </a:spcAft>
              <a:buClr>
                <a:srgbClr val="A04DA3"/>
              </a:buClr>
              <a:buSzTx/>
              <a:buFont typeface="Wingdings" pitchFamily="2" charset="2"/>
              <a:buNone/>
              <a:tabLst/>
              <a:defRPr/>
            </a:pPr>
            <a:r>
              <a:rPr kumimoji="0" lang="zh-TW" altLang="en-US" sz="2600" b="0"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          </a:t>
            </a:r>
            <a:r>
              <a:rPr kumimoji="0" lang="zh-TW" altLang="en-US" sz="26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→謝謝你願意告訴老師，你能夠說出來真的很勇敢，</a:t>
            </a:r>
            <a:endParaRPr kumimoji="0" lang="en-US" altLang="zh-TW" sz="26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20000"/>
              </a:lnSpc>
              <a:spcBef>
                <a:spcPts val="0"/>
              </a:spcBef>
              <a:spcAft>
                <a:spcPts val="0"/>
              </a:spcAft>
              <a:buClr>
                <a:srgbClr val="A04DA3"/>
              </a:buClr>
              <a:buSzTx/>
              <a:buFont typeface="Wingdings" pitchFamily="2" charset="2"/>
              <a:buNone/>
              <a:tabLst/>
              <a:defRPr/>
            </a:pPr>
            <a:r>
              <a:rPr kumimoji="0" lang="zh-TW" altLang="en-US" sz="26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          →老師會再想一想可以怎麼幫忙你</a:t>
            </a:r>
            <a:r>
              <a:rPr kumimoji="0" lang="en-US" altLang="zh-TW" sz="26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14400" rtl="0" eaLnBrk="1" fontAlgn="auto" latinLnBrk="0" hangingPunct="1">
              <a:lnSpc>
                <a:spcPct val="120000"/>
              </a:lnSpc>
              <a:spcBef>
                <a:spcPts val="0"/>
              </a:spcBef>
              <a:spcAft>
                <a:spcPts val="0"/>
              </a:spcAft>
              <a:buClr>
                <a:srgbClr val="A04DA3"/>
              </a:buClr>
              <a:buSzTx/>
              <a:buFont typeface="Wingdings" pitchFamily="2" charset="2"/>
              <a:buNone/>
              <a:tabLst/>
              <a:defRPr/>
            </a:pPr>
            <a:r>
              <a:rPr kumimoji="0" lang="zh-TW" altLang="en-US" sz="26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          →也可以和學生討論是否願意接受其他資源的協助，例如輔導室、社工</a:t>
            </a:r>
            <a:r>
              <a:rPr kumimoji="0" lang="en-US" altLang="zh-TW" sz="26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26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p:txBody>
      </p:sp>
      <p:sp>
        <p:nvSpPr>
          <p:cNvPr id="7" name="Rectangle 2"/>
          <p:cNvSpPr txBox="1">
            <a:spLocks noChangeArrowheads="1"/>
          </p:cNvSpPr>
          <p:nvPr/>
        </p:nvSpPr>
        <p:spPr>
          <a:xfrm>
            <a:off x="2771800" y="-243408"/>
            <a:ext cx="6336704" cy="1872208"/>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marR="0" lvl="0" indent="0" algn="l" defTabSz="914400" rtl="0" eaLnBrk="1" fontAlgn="auto" latinLnBrk="0" hangingPunct="1">
              <a:lnSpc>
                <a:spcPts val="7000"/>
              </a:lnSpc>
              <a:spcBef>
                <a:spcPct val="0"/>
              </a:spcBef>
              <a:spcAft>
                <a:spcPts val="0"/>
              </a:spcAft>
              <a:buClrTx/>
              <a:buSzTx/>
              <a:buFontTx/>
              <a:buNone/>
              <a:tabLst/>
              <a:defRPr/>
            </a:pPr>
            <a:r>
              <a:rPr kumimoji="0" lang="zh-TW" altLang="en-US" sz="5400" b="1" i="0" u="none" strike="noStrike" kern="1200" cap="none" spc="-300" normalizeH="0" baseline="0" noProof="0" dirty="0">
                <a:ln>
                  <a:noFill/>
                </a:ln>
                <a:solidFill>
                  <a:srgbClr val="FFFF00"/>
                </a:solidFill>
                <a:effectLst>
                  <a:glow rad="127000">
                    <a:srgbClr val="DEDEDE">
                      <a:lumMod val="10000"/>
                    </a:srgbClr>
                  </a:glow>
                </a:effectLst>
                <a:uLnTx/>
                <a:uFillTx/>
                <a:latin typeface="微軟正黑體" panose="020B0604030504040204" pitchFamily="34" charset="-120"/>
                <a:ea typeface="微軟正黑體" panose="020B0604030504040204" pitchFamily="34" charset="-120"/>
                <a:cs typeface="+mj-cs"/>
              </a:rPr>
              <a:t>老師如何</a:t>
            </a:r>
            <a:r>
              <a:rPr kumimoji="0" lang="zh-TW" altLang="en-US" sz="6500" b="1" i="0" u="none" strike="noStrike" kern="1200" cap="none" spc="-300" normalizeH="0" baseline="0" noProof="0" dirty="0">
                <a:ln>
                  <a:noFill/>
                </a:ln>
                <a:solidFill>
                  <a:srgbClr val="FFC000"/>
                </a:solidFill>
                <a:effectLst>
                  <a:glow rad="127000">
                    <a:srgbClr val="DEDEDE">
                      <a:lumMod val="10000"/>
                    </a:srgbClr>
                  </a:glow>
                </a:effectLst>
                <a:uLnTx/>
                <a:uFillTx/>
                <a:latin typeface="微軟正黑體" panose="020B0604030504040204" pitchFamily="34" charset="-120"/>
                <a:ea typeface="微軟正黑體" panose="020B0604030504040204" pitchFamily="34" charset="-120"/>
                <a:cs typeface="+mj-cs"/>
              </a:rPr>
              <a:t>跟學生談</a:t>
            </a:r>
            <a:r>
              <a:rPr kumimoji="0" lang="en-US" altLang="zh-TW" sz="5400" b="1" i="0" u="none" strike="noStrike" kern="1200" cap="none" spc="-300" normalizeH="0" baseline="0" noProof="0" dirty="0">
                <a:ln>
                  <a:noFill/>
                </a:ln>
                <a:solidFill>
                  <a:srgbClr val="FFC000"/>
                </a:solidFill>
                <a:effectLst>
                  <a:glow rad="127000">
                    <a:srgbClr val="DEDEDE">
                      <a:lumMod val="10000"/>
                    </a:srgbClr>
                  </a:glow>
                </a:effectLst>
                <a:uLnTx/>
                <a:uFillTx/>
                <a:latin typeface="微軟正黑體" panose="020B0604030504040204" pitchFamily="34" charset="-120"/>
                <a:ea typeface="微軟正黑體" panose="020B0604030504040204" pitchFamily="34" charset="-120"/>
                <a:cs typeface="+mj-cs"/>
              </a:rPr>
              <a:t>?</a:t>
            </a:r>
            <a:endParaRPr kumimoji="0" lang="zh-TW" altLang="en-US" sz="5400" b="1" i="0" u="none" strike="noStrike" kern="1200" cap="none" spc="-300" normalizeH="0" baseline="0" noProof="0" dirty="0">
              <a:ln>
                <a:noFill/>
              </a:ln>
              <a:solidFill>
                <a:srgbClr val="FFC000"/>
              </a:solidFill>
              <a:effectLst>
                <a:glow rad="127000">
                  <a:srgbClr val="DEDEDE">
                    <a:lumMod val="10000"/>
                  </a:srgbClr>
                </a:glow>
              </a:effectLst>
              <a:uLnTx/>
              <a:uFillTx/>
              <a:latin typeface="微軟正黑體" panose="020B0604030504040204" pitchFamily="34" charset="-120"/>
              <a:ea typeface="微軟正黑體" panose="020B0604030504040204" pitchFamily="34" charset="-120"/>
              <a:cs typeface="+mj-cs"/>
            </a:endParaRPr>
          </a:p>
        </p:txBody>
      </p:sp>
      <p:sp>
        <p:nvSpPr>
          <p:cNvPr id="9" name="文字方塊 8"/>
          <p:cNvSpPr txBox="1"/>
          <p:nvPr/>
        </p:nvSpPr>
        <p:spPr>
          <a:xfrm>
            <a:off x="3707904" y="3632100"/>
            <a:ext cx="6408712" cy="37702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3900" b="1" i="0" u="none" strike="noStrike" kern="1200" cap="none" spc="-5000" normalizeH="0" baseline="0" noProof="0" dirty="0">
                <a:ln>
                  <a:noFill/>
                </a:ln>
                <a:solidFill>
                  <a:srgbClr val="C4652D">
                    <a:lumMod val="75000"/>
                    <a:alpha val="28000"/>
                  </a:srgbClr>
                </a:solidFill>
                <a:effectLst/>
                <a:uLnTx/>
                <a:uFillTx/>
                <a:latin typeface="微軟正黑體" panose="020B0604030504040204" pitchFamily="34" charset="-120"/>
                <a:ea typeface="微軟正黑體" panose="020B0604030504040204" pitchFamily="34" charset="-120"/>
                <a:cs typeface="+mn-cs"/>
              </a:rPr>
              <a:t>家暴</a:t>
            </a:r>
          </a:p>
        </p:txBody>
      </p:sp>
    </p:spTree>
    <p:extLst>
      <p:ext uri="{BB962C8B-B14F-4D97-AF65-F5344CB8AC3E}">
        <p14:creationId xmlns:p14="http://schemas.microsoft.com/office/powerpoint/2010/main" val="64041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7596335" y="1151232"/>
            <a:ext cx="1440160" cy="1485679"/>
          </a:xfrm>
          <a:prstGeom prst="rect">
            <a:avLst/>
          </a:prstGeom>
        </p:spPr>
      </p:pic>
      <p:sp>
        <p:nvSpPr>
          <p:cNvPr id="7" name="Rectangle 2"/>
          <p:cNvSpPr txBox="1">
            <a:spLocks noChangeArrowheads="1"/>
          </p:cNvSpPr>
          <p:nvPr/>
        </p:nvSpPr>
        <p:spPr>
          <a:xfrm>
            <a:off x="2771800" y="-243408"/>
            <a:ext cx="6336704" cy="1872208"/>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marR="0" lvl="0" indent="0" algn="l" defTabSz="914400" rtl="0" eaLnBrk="1" fontAlgn="auto" latinLnBrk="0" hangingPunct="1">
              <a:lnSpc>
                <a:spcPts val="7000"/>
              </a:lnSpc>
              <a:spcBef>
                <a:spcPct val="0"/>
              </a:spcBef>
              <a:spcAft>
                <a:spcPts val="0"/>
              </a:spcAft>
              <a:buClrTx/>
              <a:buSzTx/>
              <a:buFontTx/>
              <a:buNone/>
              <a:tabLst/>
              <a:defRPr/>
            </a:pPr>
            <a:r>
              <a:rPr kumimoji="0" lang="zh-TW" altLang="en-US" sz="5400" b="1" i="0" u="none" strike="noStrike" kern="1200" cap="none" spc="-300" normalizeH="0" baseline="0" noProof="0" dirty="0">
                <a:ln>
                  <a:noFill/>
                </a:ln>
                <a:solidFill>
                  <a:srgbClr val="FFFF00"/>
                </a:solidFill>
                <a:effectLst>
                  <a:glow rad="127000">
                    <a:srgbClr val="DEDEDE">
                      <a:lumMod val="10000"/>
                    </a:srgbClr>
                  </a:glow>
                </a:effectLst>
                <a:uLnTx/>
                <a:uFillTx/>
                <a:latin typeface="微軟正黑體" panose="020B0604030504040204" pitchFamily="34" charset="-120"/>
                <a:ea typeface="微軟正黑體" panose="020B0604030504040204" pitchFamily="34" charset="-120"/>
                <a:cs typeface="+mj-cs"/>
              </a:rPr>
              <a:t>老師如何</a:t>
            </a:r>
            <a:r>
              <a:rPr kumimoji="0" lang="zh-TW" altLang="en-US" sz="6500" b="1" i="0" u="none" strike="noStrike" kern="1200" cap="none" spc="-300" normalizeH="0" baseline="0" noProof="0" dirty="0">
                <a:ln>
                  <a:noFill/>
                </a:ln>
                <a:solidFill>
                  <a:srgbClr val="FFC000"/>
                </a:solidFill>
                <a:effectLst>
                  <a:glow rad="127000">
                    <a:srgbClr val="DEDEDE">
                      <a:lumMod val="10000"/>
                    </a:srgbClr>
                  </a:glow>
                </a:effectLst>
                <a:uLnTx/>
                <a:uFillTx/>
                <a:latin typeface="微軟正黑體" panose="020B0604030504040204" pitchFamily="34" charset="-120"/>
                <a:ea typeface="微軟正黑體" panose="020B0604030504040204" pitchFamily="34" charset="-120"/>
                <a:cs typeface="+mj-cs"/>
              </a:rPr>
              <a:t>跟家長談</a:t>
            </a:r>
            <a:r>
              <a:rPr kumimoji="0" lang="en-US" altLang="zh-TW" sz="5400" b="1" i="0" u="none" strike="noStrike" kern="1200" cap="none" spc="-300" normalizeH="0" baseline="0" noProof="0" dirty="0">
                <a:ln>
                  <a:noFill/>
                </a:ln>
                <a:solidFill>
                  <a:srgbClr val="FFC000"/>
                </a:solidFill>
                <a:effectLst>
                  <a:glow rad="127000">
                    <a:srgbClr val="DEDEDE">
                      <a:lumMod val="10000"/>
                    </a:srgbClr>
                  </a:glow>
                </a:effectLst>
                <a:uLnTx/>
                <a:uFillTx/>
                <a:latin typeface="微軟正黑體" panose="020B0604030504040204" pitchFamily="34" charset="-120"/>
                <a:ea typeface="微軟正黑體" panose="020B0604030504040204" pitchFamily="34" charset="-120"/>
                <a:cs typeface="+mj-cs"/>
              </a:rPr>
              <a:t>?</a:t>
            </a:r>
            <a:endParaRPr kumimoji="0" lang="zh-TW" altLang="en-US" sz="5400" b="1" i="0" u="none" strike="noStrike" kern="1200" cap="none" spc="-300" normalizeH="0" baseline="0" noProof="0" dirty="0">
              <a:ln>
                <a:noFill/>
              </a:ln>
              <a:solidFill>
                <a:srgbClr val="FFC000"/>
              </a:solidFill>
              <a:effectLst>
                <a:glow rad="127000">
                  <a:srgbClr val="DEDEDE">
                    <a:lumMod val="10000"/>
                  </a:srgbClr>
                </a:glow>
              </a:effectLst>
              <a:uLnTx/>
              <a:uFillTx/>
              <a:latin typeface="微軟正黑體" panose="020B0604030504040204" pitchFamily="34" charset="-120"/>
              <a:ea typeface="微軟正黑體" panose="020B0604030504040204" pitchFamily="34" charset="-120"/>
              <a:cs typeface="+mj-cs"/>
            </a:endParaRPr>
          </a:p>
        </p:txBody>
      </p:sp>
      <p:sp>
        <p:nvSpPr>
          <p:cNvPr id="9" name="內容版面配置區 2"/>
          <p:cNvSpPr>
            <a:spLocks noGrp="1"/>
          </p:cNvSpPr>
          <p:nvPr>
            <p:ph idx="1"/>
          </p:nvPr>
        </p:nvSpPr>
        <p:spPr>
          <a:xfrm>
            <a:off x="35496" y="1340768"/>
            <a:ext cx="8856984" cy="1728192"/>
          </a:xfrm>
        </p:spPr>
        <p:txBody>
          <a:bodyPr>
            <a:normAutofit lnSpcReduction="10000"/>
          </a:bodyPr>
          <a:lstStyle/>
          <a:p>
            <a:pPr marL="109728" indent="0">
              <a:buNone/>
              <a:defRPr/>
            </a:pPr>
            <a:r>
              <a:rPr lang="zh-TW" altLang="en-US" sz="4000" b="1" u="sng" dirty="0">
                <a:latin typeface="微軟正黑體" panose="020B0604030504040204" pitchFamily="34" charset="-120"/>
                <a:ea typeface="微軟正黑體" panose="020B0604030504040204" pitchFamily="34" charset="-120"/>
              </a:rPr>
              <a:t>■</a:t>
            </a:r>
            <a:r>
              <a:rPr lang="zh-TW" altLang="en-US" sz="3200" b="1" u="sng" dirty="0">
                <a:latin typeface="微軟正黑體" panose="020B0604030504040204" pitchFamily="34" charset="-120"/>
                <a:ea typeface="微軟正黑體" panose="020B0604030504040204" pitchFamily="34" charset="-120"/>
              </a:rPr>
              <a:t>幫助家長就是幫助孩子</a:t>
            </a:r>
            <a:endParaRPr lang="en-US" altLang="zh-TW" sz="3200" b="1" u="sng" dirty="0">
              <a:latin typeface="微軟正黑體" panose="020B0604030504040204" pitchFamily="34" charset="-120"/>
              <a:ea typeface="微軟正黑體" panose="020B0604030504040204" pitchFamily="34" charset="-120"/>
            </a:endParaRPr>
          </a:p>
          <a:p>
            <a:pPr marL="0" indent="0">
              <a:buFont typeface="Wingdings" pitchFamily="2" charset="2"/>
              <a:buNone/>
              <a:defRPr/>
            </a:pPr>
            <a:r>
              <a:rPr lang="zh-TW" altLang="en-US" sz="2400" dirty="0">
                <a:latin typeface="微軟正黑體" panose="020B0604030504040204" pitchFamily="34" charset="-120"/>
                <a:ea typeface="微軟正黑體" panose="020B0604030504040204" pitchFamily="34" charset="-120"/>
              </a:rPr>
              <a:t>       </a:t>
            </a:r>
            <a:r>
              <a:rPr lang="zh-TW" altLang="en-US" sz="1800" dirty="0">
                <a:latin typeface="微軟正黑體" panose="020B0604030504040204" pitchFamily="34" charset="-120"/>
                <a:ea typeface="微軟正黑體" panose="020B0604030504040204" pitchFamily="34" charset="-120"/>
              </a:rPr>
              <a:t>受暴家長擔心家暴事件曝光後會招致施暴者更嚴厲的報復，因此在</a:t>
            </a:r>
            <a:endParaRPr lang="en-US" altLang="zh-TW" sz="1800" dirty="0">
              <a:latin typeface="微軟正黑體" panose="020B0604030504040204" pitchFamily="34" charset="-120"/>
              <a:ea typeface="微軟正黑體" panose="020B0604030504040204" pitchFamily="34" charset="-120"/>
            </a:endParaRPr>
          </a:p>
          <a:p>
            <a:pPr marL="0" indent="0">
              <a:buFont typeface="Wingdings" pitchFamily="2" charset="2"/>
              <a:buNone/>
              <a:defRPr/>
            </a:pPr>
            <a:r>
              <a:rPr lang="zh-TW" altLang="en-US" sz="1800" dirty="0">
                <a:latin typeface="微軟正黑體" panose="020B0604030504040204" pitchFamily="34" charset="-120"/>
                <a:ea typeface="微軟正黑體" panose="020B0604030504040204" pitchFamily="34" charset="-120"/>
              </a:rPr>
              <a:t>         面對老師表達關懷時，</a:t>
            </a:r>
            <a:r>
              <a:rPr lang="zh-TW" altLang="en-US" sz="1800" b="1" u="sng" dirty="0">
                <a:solidFill>
                  <a:srgbClr val="FF0000"/>
                </a:solidFill>
                <a:latin typeface="微軟正黑體" panose="020B0604030504040204" pitchFamily="34" charset="-120"/>
                <a:ea typeface="微軟正黑體" panose="020B0604030504040204" pitchFamily="34" charset="-120"/>
              </a:rPr>
              <a:t>可能會表現出防衛或抗拒</a:t>
            </a:r>
            <a:r>
              <a:rPr lang="zh-TW" altLang="en-US" sz="1800" dirty="0">
                <a:latin typeface="微軟正黑體" panose="020B0604030504040204" pitchFamily="34" charset="-120"/>
                <a:ea typeface="微軟正黑體" panose="020B0604030504040204" pitchFamily="34" charset="-120"/>
              </a:rPr>
              <a:t>的態度，此時最好的</a:t>
            </a:r>
            <a:endParaRPr lang="en-US" altLang="zh-TW" sz="1800" dirty="0">
              <a:latin typeface="微軟正黑體" panose="020B0604030504040204" pitchFamily="34" charset="-120"/>
              <a:ea typeface="微軟正黑體" panose="020B0604030504040204" pitchFamily="34" charset="-120"/>
            </a:endParaRPr>
          </a:p>
          <a:p>
            <a:pPr marL="0" indent="0">
              <a:buFont typeface="Wingdings" pitchFamily="2" charset="2"/>
              <a:buNone/>
              <a:defRPr/>
            </a:pPr>
            <a:r>
              <a:rPr lang="zh-TW" altLang="en-US" sz="1800" dirty="0">
                <a:latin typeface="微軟正黑體" panose="020B0604030504040204" pitchFamily="34" charset="-120"/>
                <a:ea typeface="微軟正黑體" panose="020B0604030504040204" pitchFamily="34" charset="-120"/>
              </a:rPr>
              <a:t>         方法，就是</a:t>
            </a:r>
            <a:r>
              <a:rPr lang="zh-TW" altLang="en-US" sz="1800" b="1" u="sng" dirty="0">
                <a:solidFill>
                  <a:srgbClr val="FF0000"/>
                </a:solidFill>
                <a:latin typeface="微軟正黑體" panose="020B0604030504040204" pitchFamily="34" charset="-120"/>
                <a:ea typeface="微軟正黑體" panose="020B0604030504040204" pitchFamily="34" charset="-120"/>
              </a:rPr>
              <a:t>持續提供家長關心與支持，幫助了家長，孩子就有機會得到幫助。</a:t>
            </a:r>
            <a:endParaRPr lang="en-US" altLang="zh-TW" sz="1800" b="1" u="sng" dirty="0">
              <a:solidFill>
                <a:srgbClr val="FF0000"/>
              </a:solidFill>
              <a:latin typeface="微軟正黑體" panose="020B0604030504040204" pitchFamily="34" charset="-120"/>
              <a:ea typeface="微軟正黑體" panose="020B0604030504040204" pitchFamily="34" charset="-120"/>
            </a:endParaRPr>
          </a:p>
        </p:txBody>
      </p:sp>
      <p:sp>
        <p:nvSpPr>
          <p:cNvPr id="10" name="內容版面配置區 2"/>
          <p:cNvSpPr txBox="1">
            <a:spLocks/>
          </p:cNvSpPr>
          <p:nvPr/>
        </p:nvSpPr>
        <p:spPr>
          <a:xfrm>
            <a:off x="35496" y="3212976"/>
            <a:ext cx="9000999" cy="3456384"/>
          </a:xfrm>
          <a:prstGeom prst="rect">
            <a:avLst/>
          </a:prstGeom>
        </p:spPr>
        <p:txBody>
          <a:bodyPr vert="horz">
            <a:normAutofit fontScale="25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r>
              <a:rPr kumimoji="0" lang="zh-TW" altLang="en-US" sz="16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與家長接觸的原則</a:t>
            </a:r>
            <a:endParaRPr kumimoji="0" lang="en-US" altLang="zh-TW" sz="1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109728" marR="0" lvl="0" indent="0" algn="l" defTabSz="914400" rtl="0" eaLnBrk="1" fontAlgn="base" latinLnBrk="0" hangingPunct="1">
              <a:lnSpc>
                <a:spcPct val="120000"/>
              </a:lnSpc>
              <a:spcBef>
                <a:spcPts val="300"/>
              </a:spcBef>
              <a:spcAft>
                <a:spcPts val="0"/>
              </a:spcAft>
              <a:buClr>
                <a:srgbClr val="A04DA3"/>
              </a:buClr>
              <a:buSzTx/>
              <a:buFont typeface="Georgia"/>
              <a:buNone/>
              <a:tabLst/>
              <a:defRPr/>
            </a:pPr>
            <a:r>
              <a:rPr kumimoji="0" lang="en-US" altLang="zh-TW" sz="7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r>
              <a:rPr kumimoji="0" lang="zh-TW" altLang="en-US" sz="7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找一個</a:t>
            </a:r>
            <a:r>
              <a:rPr kumimoji="0" lang="zh-TW" altLang="en-US" sz="7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安全的時間與地點</a:t>
            </a:r>
            <a:r>
              <a:rPr kumimoji="0" lang="zh-TW" altLang="en-US" sz="7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討論家中的狀況</a:t>
            </a:r>
            <a:endParaRPr kumimoji="0" lang="en-US" altLang="zh-TW" sz="7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109728" marR="0" lvl="0" indent="0" algn="l" defTabSz="914400" rtl="0" eaLnBrk="1" fontAlgn="base" latinLnBrk="0" hangingPunct="1">
              <a:lnSpc>
                <a:spcPct val="120000"/>
              </a:lnSpc>
              <a:spcBef>
                <a:spcPts val="300"/>
              </a:spcBef>
              <a:spcAft>
                <a:spcPts val="0"/>
              </a:spcAft>
              <a:buClr>
                <a:srgbClr val="A04DA3"/>
              </a:buClr>
              <a:buSzTx/>
              <a:buFont typeface="Georgia"/>
              <a:buNone/>
              <a:tabLst/>
              <a:defRPr/>
            </a:pPr>
            <a:r>
              <a:rPr kumimoji="0" lang="zh-TW" altLang="en-US" sz="7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不要在施暴家長可能在家的時間以電話聯絡受暴家長，也不要留言給受暴家長。</a:t>
            </a:r>
            <a:endPar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109728" marR="0" lvl="0" indent="0" algn="l" defTabSz="914400" rtl="0" eaLnBrk="1" fontAlgn="base" latinLnBrk="0" hangingPunct="1">
              <a:lnSpc>
                <a:spcPct val="120000"/>
              </a:lnSpc>
              <a:spcBef>
                <a:spcPts val="300"/>
              </a:spcBef>
              <a:spcAft>
                <a:spcPts val="0"/>
              </a:spcAft>
              <a:buClr>
                <a:srgbClr val="A04DA3"/>
              </a:buClr>
              <a:buSzTx/>
              <a:buFont typeface="Georgia"/>
              <a:buNone/>
              <a:tabLst/>
              <a:defRPr/>
            </a:pPr>
            <a:r>
              <a:rPr kumimoji="0" lang="en-US" altLang="zh-TW" sz="7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r>
              <a:rPr kumimoji="0" lang="zh-TW" altLang="en-US" sz="7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7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以關切他的孩子在學校適應情況的觀點</a:t>
            </a:r>
            <a:r>
              <a:rPr kumimoji="0" lang="zh-TW" altLang="en-US" sz="7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，與家長分享你的觀察與考量。</a:t>
            </a:r>
            <a:endParaRPr kumimoji="0" lang="en-US" altLang="zh-TW" sz="7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47675" marR="0" lvl="0" indent="0" algn="l" defTabSz="914400" rtl="0" eaLnBrk="1" fontAlgn="base" latinLnBrk="0" hangingPunct="1">
              <a:lnSpc>
                <a:spcPct val="120000"/>
              </a:lnSpc>
              <a:spcBef>
                <a:spcPts val="300"/>
              </a:spcBef>
              <a:spcAft>
                <a:spcPts val="0"/>
              </a:spcAft>
              <a:buClr>
                <a:srgbClr val="A04DA3"/>
              </a:buClr>
              <a:buSzTx/>
              <a:buFont typeface="Georgia"/>
              <a:buNone/>
              <a:tabLst/>
              <a:defRPr/>
            </a:pPr>
            <a:r>
              <a:rPr kumimoji="0" lang="en-US" altLang="zh-TW" sz="7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EX</a:t>
            </a:r>
            <a:r>
              <a:rPr kumimoji="0" lang="zh-TW" altLang="en-US" sz="7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：利用需帶戶口名簿、相關手冊的時機，藉機與學生或家長聊天，</a:t>
            </a:r>
            <a:r>
              <a:rPr kumimoji="0" lang="zh-TW" altLang="en-US" sz="72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善意關切並提供好處，如可以申請的資源等</a:t>
            </a:r>
            <a:r>
              <a:rPr kumimoji="0" lang="zh-TW" altLang="en-US" sz="7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7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109728" marR="0" lvl="0" indent="0" algn="l" defTabSz="914400" rtl="0" eaLnBrk="1" fontAlgn="base" latinLnBrk="0" hangingPunct="1">
              <a:lnSpc>
                <a:spcPct val="120000"/>
              </a:lnSpc>
              <a:spcBef>
                <a:spcPts val="300"/>
              </a:spcBef>
              <a:spcAft>
                <a:spcPts val="0"/>
              </a:spcAft>
              <a:buClr>
                <a:srgbClr val="A04DA3"/>
              </a:buClr>
              <a:buSzTx/>
              <a:buFont typeface="Georgia"/>
              <a:buNone/>
              <a:tabLst/>
              <a:defRPr/>
            </a:pP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109728" marR="0" lvl="0" indent="0" algn="l" defTabSz="914400" rtl="0" eaLnBrk="1" fontAlgn="base" latinLnBrk="0" hangingPunct="1">
              <a:lnSpc>
                <a:spcPct val="120000"/>
              </a:lnSpc>
              <a:spcBef>
                <a:spcPts val="300"/>
              </a:spcBef>
              <a:spcAft>
                <a:spcPts val="0"/>
              </a:spcAft>
              <a:buClr>
                <a:srgbClr val="A04DA3"/>
              </a:buClr>
              <a:buSzTx/>
              <a:buFont typeface="Georgia"/>
              <a:buNone/>
              <a:tabLst/>
              <a:defRPr/>
            </a:pPr>
            <a:r>
              <a:rPr kumimoji="0" lang="en-US" altLang="zh-TW" sz="7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r>
              <a:rPr kumimoji="0" lang="zh-TW" altLang="en-US" sz="7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家長可能因為擔心揭露後危險增加，而</a:t>
            </a:r>
            <a:r>
              <a:rPr kumimoji="0" lang="zh-TW" altLang="en-US" sz="7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對你有生氣或否認的反應。</a:t>
            </a:r>
            <a:endParaRPr kumimoji="0" lang="en-US" altLang="zh-TW" sz="7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109728" marR="0" lvl="0" indent="0" algn="l" defTabSz="914400" rtl="0" eaLnBrk="1" fontAlgn="base" latinLnBrk="0" hangingPunct="1">
              <a:lnSpc>
                <a:spcPct val="120000"/>
              </a:lnSpc>
              <a:spcBef>
                <a:spcPts val="300"/>
              </a:spcBef>
              <a:spcAft>
                <a:spcPts val="0"/>
              </a:spcAft>
              <a:buClr>
                <a:srgbClr val="A04DA3"/>
              </a:buClr>
              <a:buSzTx/>
              <a:buFont typeface="Georgia"/>
              <a:buNone/>
              <a:tabLst/>
              <a:defRPr/>
            </a:pPr>
            <a:r>
              <a:rPr kumimoji="0" lang="zh-TW" altLang="en-US" sz="7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      </a:t>
            </a:r>
            <a:r>
              <a:rPr kumimoji="0" lang="zh-TW" altLang="en-US" sz="96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這時你仍然能表現支持的態度是很重要的</a:t>
            </a:r>
            <a:r>
              <a:rPr kumimoji="0" lang="zh-TW" altLang="en-US" sz="9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9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109728" marR="0" lvl="0" indent="0" algn="l" defTabSz="914400" rtl="0" eaLnBrk="1" fontAlgn="base" latinLnBrk="0" hangingPunct="1">
              <a:lnSpc>
                <a:spcPts val="2000"/>
              </a:lnSpc>
              <a:spcBef>
                <a:spcPts val="300"/>
              </a:spcBef>
              <a:spcAft>
                <a:spcPts val="0"/>
              </a:spcAft>
              <a:buClr>
                <a:srgbClr val="A04DA3"/>
              </a:buClr>
              <a:buSzTx/>
              <a:buFont typeface="Georgia"/>
              <a:buNone/>
              <a:tabLst/>
              <a:defRPr/>
            </a:pPr>
            <a:endParaRPr kumimoji="0" lang="zh-TW" altLang="en-US" sz="1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109728" marR="0" lvl="0" indent="0" algn="l" defTabSz="914400" rtl="0" eaLnBrk="1" fontAlgn="base" latinLnBrk="0" hangingPunct="1">
              <a:lnSpc>
                <a:spcPts val="120"/>
              </a:lnSpc>
              <a:spcBef>
                <a:spcPts val="300"/>
              </a:spcBef>
              <a:spcAft>
                <a:spcPts val="0"/>
              </a:spcAft>
              <a:buClr>
                <a:srgbClr val="A04DA3"/>
              </a:buClr>
              <a:buSzTx/>
              <a:buFont typeface="Georgia"/>
              <a:buNone/>
              <a:tabLst/>
              <a:defRPr/>
            </a:pPr>
            <a:r>
              <a:rPr kumimoji="0" lang="en-US" altLang="zh-TW" sz="7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(4)</a:t>
            </a:r>
            <a:r>
              <a:rPr kumimoji="0" lang="zh-TW" altLang="en-US" sz="7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 </a:t>
            </a:r>
            <a:r>
              <a:rPr kumimoji="0" lang="zh-TW" altLang="en-US" sz="96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大多數的受暴家長，都希望且曾經嘗試保護他們的孩子</a:t>
            </a:r>
            <a:r>
              <a:rPr kumimoji="0" lang="zh-TW" altLang="en-US" sz="7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5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6" name="文字方塊 5"/>
          <p:cNvSpPr txBox="1"/>
          <p:nvPr/>
        </p:nvSpPr>
        <p:spPr>
          <a:xfrm>
            <a:off x="3563888" y="3645023"/>
            <a:ext cx="6408712" cy="37702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3900" b="1" i="0" u="none" strike="noStrike" kern="1200" cap="none" spc="-5000" normalizeH="0" baseline="0" noProof="0" dirty="0">
                <a:ln>
                  <a:noFill/>
                </a:ln>
                <a:solidFill>
                  <a:srgbClr val="C4652D">
                    <a:lumMod val="75000"/>
                    <a:alpha val="28000"/>
                  </a:srgbClr>
                </a:solidFill>
                <a:effectLst/>
                <a:uLnTx/>
                <a:uFillTx/>
                <a:latin typeface="微軟正黑體" panose="020B0604030504040204" pitchFamily="34" charset="-120"/>
                <a:ea typeface="微軟正黑體" panose="020B0604030504040204" pitchFamily="34" charset="-120"/>
                <a:cs typeface="+mn-cs"/>
              </a:rPr>
              <a:t>家暴</a:t>
            </a:r>
          </a:p>
        </p:txBody>
      </p:sp>
    </p:spTree>
    <p:extLst>
      <p:ext uri="{BB962C8B-B14F-4D97-AF65-F5344CB8AC3E}">
        <p14:creationId xmlns:p14="http://schemas.microsoft.com/office/powerpoint/2010/main" val="100369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橢圓 19"/>
          <p:cNvSpPr/>
          <p:nvPr/>
        </p:nvSpPr>
        <p:spPr>
          <a:xfrm>
            <a:off x="-1620768" y="1432497"/>
            <a:ext cx="6192768" cy="5856455"/>
          </a:xfrm>
          <a:prstGeom prst="ellipse">
            <a:avLst/>
          </a:prstGeom>
          <a:solidFill>
            <a:srgbClr val="FF7C8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Text Box 17"/>
          <p:cNvSpPr txBox="1">
            <a:spLocks noChangeArrowheads="1"/>
          </p:cNvSpPr>
          <p:nvPr/>
        </p:nvSpPr>
        <p:spPr bwMode="gray">
          <a:xfrm>
            <a:off x="3418813" y="1443719"/>
            <a:ext cx="2031356" cy="707886"/>
          </a:xfrm>
          <a:prstGeom prst="rect">
            <a:avLst/>
          </a:prstGeom>
          <a:solidFill>
            <a:srgbClr val="FF0000"/>
          </a:solidFill>
          <a:ln w="38100" algn="ctr">
            <a:solidFill>
              <a:schemeClr val="bg1"/>
            </a:solidFill>
            <a:prstDash val="sysDash"/>
            <a:miter lim="800000"/>
            <a:headEnd/>
            <a:tailEnd/>
          </a:ln>
          <a:effectLst>
            <a:glow rad="101600">
              <a:schemeClr val="bg2">
                <a:lumMod val="10000"/>
                <a:alpha val="60000"/>
              </a:schemeClr>
            </a:glow>
          </a:effectLst>
        </p:spPr>
        <p:txBody>
          <a:bodyPr wrap="square" anchor="ctr" anchorCtr="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n-cs"/>
              </a:rPr>
              <a:t>性騷擾</a:t>
            </a:r>
          </a:p>
        </p:txBody>
      </p:sp>
      <p:sp>
        <p:nvSpPr>
          <p:cNvPr id="8" name="Text Box 17"/>
          <p:cNvSpPr txBox="1">
            <a:spLocks noChangeArrowheads="1"/>
          </p:cNvSpPr>
          <p:nvPr/>
        </p:nvSpPr>
        <p:spPr bwMode="gray">
          <a:xfrm>
            <a:off x="3418814" y="3268692"/>
            <a:ext cx="2031356" cy="707886"/>
          </a:xfrm>
          <a:prstGeom prst="rect">
            <a:avLst/>
          </a:prstGeom>
          <a:solidFill>
            <a:srgbClr val="FFC000"/>
          </a:solidFill>
          <a:ln w="38100" algn="ctr">
            <a:solidFill>
              <a:schemeClr val="bg1"/>
            </a:solidFill>
            <a:prstDash val="sysDash"/>
            <a:miter lim="800000"/>
            <a:headEnd/>
            <a:tailEnd/>
          </a:ln>
          <a:effectLst>
            <a:glow rad="101600">
              <a:schemeClr val="bg2">
                <a:lumMod val="10000"/>
                <a:alpha val="60000"/>
              </a:schemeClr>
            </a:glow>
          </a:effectLst>
        </p:spPr>
        <p:txBody>
          <a:bodyPr wrap="square" anchor="ctr" anchorCtr="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glow rad="127000">
                    <a:prstClr val="black"/>
                  </a:glow>
                </a:effectLst>
                <a:uLnTx/>
                <a:uFillTx/>
                <a:latin typeface="Microsoft YaHei" panose="020B0503020204020204" pitchFamily="34" charset="-122"/>
                <a:ea typeface="Microsoft YaHei" panose="020B0503020204020204" pitchFamily="34" charset="-122"/>
                <a:cs typeface="+mn-cs"/>
              </a:rPr>
              <a:t>性侵害</a:t>
            </a:r>
          </a:p>
        </p:txBody>
      </p:sp>
      <p:sp>
        <p:nvSpPr>
          <p:cNvPr id="9" name="Text Box 17"/>
          <p:cNvSpPr txBox="1">
            <a:spLocks noChangeArrowheads="1"/>
          </p:cNvSpPr>
          <p:nvPr/>
        </p:nvSpPr>
        <p:spPr bwMode="gray">
          <a:xfrm>
            <a:off x="3418813" y="5329317"/>
            <a:ext cx="2031356" cy="707886"/>
          </a:xfrm>
          <a:prstGeom prst="rect">
            <a:avLst/>
          </a:prstGeom>
          <a:solidFill>
            <a:srgbClr val="92D050"/>
          </a:solidFill>
          <a:ln w="38100" algn="ctr">
            <a:solidFill>
              <a:schemeClr val="bg1"/>
            </a:solidFill>
            <a:prstDash val="sysDash"/>
            <a:miter lim="800000"/>
            <a:headEnd/>
            <a:tailEnd/>
          </a:ln>
          <a:effectLst>
            <a:glow rad="101600">
              <a:schemeClr val="bg2">
                <a:lumMod val="10000"/>
                <a:alpha val="60000"/>
              </a:schemeClr>
            </a:glow>
          </a:effectLst>
        </p:spPr>
        <p:txBody>
          <a:bodyPr wrap="square" anchor="ctr" anchorCtr="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glow rad="127000">
                    <a:prstClr val="black"/>
                  </a:glow>
                </a:effectLst>
                <a:uLnTx/>
                <a:uFillTx/>
                <a:latin typeface="Microsoft YaHei" panose="020B0503020204020204" pitchFamily="34" charset="-122"/>
                <a:ea typeface="Microsoft YaHei" panose="020B0503020204020204" pitchFamily="34" charset="-122"/>
                <a:cs typeface="+mn-cs"/>
              </a:rPr>
              <a:t>性霸凌</a:t>
            </a:r>
          </a:p>
        </p:txBody>
      </p:sp>
      <p:sp>
        <p:nvSpPr>
          <p:cNvPr id="10" name="AutoShape 31"/>
          <p:cNvSpPr>
            <a:spLocks noChangeArrowheads="1"/>
          </p:cNvSpPr>
          <p:nvPr/>
        </p:nvSpPr>
        <p:spPr bwMode="auto">
          <a:xfrm>
            <a:off x="5597017" y="1150680"/>
            <a:ext cx="3295543" cy="1505353"/>
          </a:xfrm>
          <a:prstGeom prst="wedgeRoundRectCallout">
            <a:avLst>
              <a:gd name="adj1" fmla="val -47635"/>
              <a:gd name="adj2" fmla="val -2871"/>
              <a:gd name="adj3" fmla="val 16667"/>
            </a:avLst>
          </a:prstGeom>
          <a:solidFill>
            <a:srgbClr val="FF0000"/>
          </a:solidFill>
          <a:ln w="38100">
            <a:solidFill>
              <a:schemeClr val="bg1"/>
            </a:solidFill>
            <a:prstDash val="sysDash"/>
            <a:miter lim="800000"/>
            <a:headEnd/>
            <a:tailEnd/>
          </a:ln>
          <a:effectLst>
            <a:glow rad="101600">
              <a:schemeClr val="bg2">
                <a:lumMod val="10000"/>
                <a:alpha val="60000"/>
              </a:schemeClr>
            </a:glow>
          </a:effectLst>
        </p:spPr>
        <p:txBody>
          <a:bodyPr lIns="108000" tIns="0" rIns="0" bIns="0" anchor="ctr" anchorCtr="0"/>
          <a:lstStyle>
            <a:lvl1pPr eaLnBrk="0" hangingPunct="0">
              <a:defRPr kumimoji="1">
                <a:solidFill>
                  <a:schemeClr val="tx1"/>
                </a:solidFill>
                <a:latin typeface="Verdana" pitchFamily="34" charset="0"/>
                <a:ea typeface="新細明體" pitchFamily="18" charset="-120"/>
              </a:defRPr>
            </a:lvl1pPr>
            <a:lvl2pPr marL="742950" indent="-285750" eaLnBrk="0" hangingPunct="0">
              <a:defRPr kumimoji="1">
                <a:solidFill>
                  <a:schemeClr val="tx1"/>
                </a:solidFill>
                <a:latin typeface="Verdana" pitchFamily="34" charset="0"/>
                <a:ea typeface="新細明體" pitchFamily="18" charset="-120"/>
              </a:defRPr>
            </a:lvl2pPr>
            <a:lvl3pPr marL="1143000" indent="-228600" eaLnBrk="0" hangingPunct="0">
              <a:defRPr kumimoji="1">
                <a:solidFill>
                  <a:schemeClr val="tx1"/>
                </a:solidFill>
                <a:latin typeface="Verdana" pitchFamily="34" charset="0"/>
                <a:ea typeface="新細明體" pitchFamily="18" charset="-120"/>
              </a:defRPr>
            </a:lvl3pPr>
            <a:lvl4pPr marL="1600200" indent="-228600" eaLnBrk="0" hangingPunct="0">
              <a:defRPr kumimoji="1">
                <a:solidFill>
                  <a:schemeClr val="tx1"/>
                </a:solidFill>
                <a:latin typeface="Verdana" pitchFamily="34" charset="0"/>
                <a:ea typeface="新細明體" pitchFamily="18" charset="-120"/>
              </a:defRPr>
            </a:lvl4pPr>
            <a:lvl5pPr marL="2057400" indent="-228600" eaLnBrk="0" hangingPunct="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與性或性別有關的</a:t>
            </a:r>
            <a:r>
              <a:rPr kumimoji="1" lang="zh-TW" altLang="en-US" sz="2400" b="1" i="0" u="sng"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言語、非言語或肢體行為</a:t>
            </a:r>
            <a:r>
              <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endPar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對被害人而言是不受歡迎、非自願性且不愉快的感受。</a:t>
            </a:r>
          </a:p>
        </p:txBody>
      </p:sp>
      <p:sp>
        <p:nvSpPr>
          <p:cNvPr id="11" name="AutoShape 32"/>
          <p:cNvSpPr>
            <a:spLocks noChangeArrowheads="1"/>
          </p:cNvSpPr>
          <p:nvPr/>
        </p:nvSpPr>
        <p:spPr bwMode="auto">
          <a:xfrm>
            <a:off x="5597017" y="2534856"/>
            <a:ext cx="3295543" cy="2889999"/>
          </a:xfrm>
          <a:prstGeom prst="wedgeRoundRectCallout">
            <a:avLst>
              <a:gd name="adj1" fmla="val -47203"/>
              <a:gd name="adj2" fmla="val -2430"/>
              <a:gd name="adj3" fmla="val 16667"/>
            </a:avLst>
          </a:prstGeom>
          <a:solidFill>
            <a:srgbClr val="FFC000"/>
          </a:solidFill>
          <a:ln w="38100">
            <a:solidFill>
              <a:schemeClr val="bg1"/>
            </a:solidFill>
            <a:prstDash val="sysDash"/>
            <a:miter lim="800000"/>
            <a:headEnd/>
            <a:tailEnd/>
          </a:ln>
          <a:effectLst>
            <a:glow rad="101600">
              <a:schemeClr val="bg2">
                <a:lumMod val="10000"/>
                <a:alpha val="60000"/>
              </a:schemeClr>
            </a:glow>
          </a:effectLst>
        </p:spPr>
        <p:txBody>
          <a:bodyPr lIns="108000" rIns="0"/>
          <a:lstStyle>
            <a:lvl1pPr eaLnBrk="0" hangingPunct="0">
              <a:defRPr kumimoji="1">
                <a:solidFill>
                  <a:schemeClr val="tx1"/>
                </a:solidFill>
                <a:latin typeface="Verdana" pitchFamily="34" charset="0"/>
                <a:ea typeface="新細明體" pitchFamily="18" charset="-120"/>
              </a:defRPr>
            </a:lvl1pPr>
            <a:lvl2pPr marL="742950" indent="-285750" eaLnBrk="0" hangingPunct="0">
              <a:defRPr kumimoji="1">
                <a:solidFill>
                  <a:schemeClr val="tx1"/>
                </a:solidFill>
                <a:latin typeface="Verdana" pitchFamily="34" charset="0"/>
                <a:ea typeface="新細明體" pitchFamily="18" charset="-120"/>
              </a:defRPr>
            </a:lvl2pPr>
            <a:lvl3pPr marL="1143000" indent="-228600" eaLnBrk="0" hangingPunct="0">
              <a:defRPr kumimoji="1">
                <a:solidFill>
                  <a:schemeClr val="tx1"/>
                </a:solidFill>
                <a:latin typeface="Verdana" pitchFamily="34" charset="0"/>
                <a:ea typeface="新細明體" pitchFamily="18" charset="-120"/>
              </a:defRPr>
            </a:lvl3pPr>
            <a:lvl4pPr marL="1600200" indent="-228600" eaLnBrk="0" hangingPunct="0">
              <a:defRPr kumimoji="1">
                <a:solidFill>
                  <a:schemeClr val="tx1"/>
                </a:solidFill>
                <a:latin typeface="Verdana" pitchFamily="34" charset="0"/>
                <a:ea typeface="新細明體" pitchFamily="18" charset="-120"/>
              </a:defRPr>
            </a:lvl4pPr>
            <a:lvl5pPr marL="2057400" indent="-228600" eaLnBrk="0" hangingPunct="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分</a:t>
            </a:r>
            <a:r>
              <a:rPr kumimoji="1" lang="zh-TW" altLang="en-US" sz="2400" b="1" i="0" u="sng"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強制性交</a:t>
            </a:r>
            <a:r>
              <a:rPr kumimoji="1" lang="zh-TW"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與</a:t>
            </a:r>
            <a:r>
              <a:rPr kumimoji="1" lang="zh-TW" altLang="en-US" sz="2400" b="1" i="0" u="sng"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猥褻</a:t>
            </a:r>
            <a:r>
              <a:rPr kumimoji="1" lang="zh-TW"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兩類。</a:t>
            </a:r>
            <a:endParaRPr kumimoji="1" lang="en-US" altLang="zh-TW"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ts val="2400"/>
              </a:lnSpc>
              <a:spcBef>
                <a:spcPts val="600"/>
              </a:spcBef>
              <a:spcAft>
                <a:spcPts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強制性交</a:t>
            </a:r>
            <a:r>
              <a:rPr kumimoji="1" lang="zh-TW"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1" lang="zh-TW"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以暴力、脅迫、恐嚇等違反當事人意願之方式性交。</a:t>
            </a:r>
            <a:endParaRPr kumimoji="1" lang="en-US" altLang="zh-TW"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ts val="2400"/>
              </a:lnSpc>
              <a:spcBef>
                <a:spcPts val="600"/>
              </a:spcBef>
              <a:spcAft>
                <a:spcPts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猥褻</a:t>
            </a:r>
            <a:r>
              <a:rPr kumimoji="1" lang="zh-TW"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1" lang="zh-TW"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指行為人為了滿足性慾而對被害人從事的親吻、撫摸等令被害人不舒服的肢體接觸。</a:t>
            </a: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zh-TW"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zh-TW" altLang="en-US" sz="2000" b="1"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cs"/>
            </a:endParaRPr>
          </a:p>
        </p:txBody>
      </p:sp>
      <p:sp>
        <p:nvSpPr>
          <p:cNvPr id="12" name="AutoShape 33"/>
          <p:cNvSpPr>
            <a:spLocks noChangeArrowheads="1"/>
          </p:cNvSpPr>
          <p:nvPr/>
        </p:nvSpPr>
        <p:spPr bwMode="auto">
          <a:xfrm>
            <a:off x="5597017" y="4695092"/>
            <a:ext cx="3295543" cy="2046276"/>
          </a:xfrm>
          <a:prstGeom prst="wedgeRoundRectCallout">
            <a:avLst>
              <a:gd name="adj1" fmla="val -32251"/>
              <a:gd name="adj2" fmla="val 17739"/>
              <a:gd name="adj3" fmla="val 16667"/>
            </a:avLst>
          </a:prstGeom>
          <a:solidFill>
            <a:srgbClr val="92D050"/>
          </a:solidFill>
          <a:ln w="38100">
            <a:solidFill>
              <a:schemeClr val="bg1"/>
            </a:solidFill>
            <a:prstDash val="sysDash"/>
            <a:miter lim="800000"/>
            <a:headEnd/>
            <a:tailEnd/>
          </a:ln>
          <a:effectLst>
            <a:glow rad="101600">
              <a:schemeClr val="bg2">
                <a:lumMod val="10000"/>
                <a:alpha val="60000"/>
              </a:schemeClr>
            </a:glow>
          </a:effectLst>
        </p:spPr>
        <p:txBody>
          <a:bodyPr/>
          <a:lstStyle>
            <a:lvl1pPr eaLnBrk="0" hangingPunct="0">
              <a:defRPr kumimoji="1">
                <a:solidFill>
                  <a:schemeClr val="tx1"/>
                </a:solidFill>
                <a:latin typeface="Verdana" pitchFamily="34" charset="0"/>
                <a:ea typeface="新細明體" pitchFamily="18" charset="-120"/>
              </a:defRPr>
            </a:lvl1pPr>
            <a:lvl2pPr marL="742950" indent="-285750" eaLnBrk="0" hangingPunct="0">
              <a:defRPr kumimoji="1">
                <a:solidFill>
                  <a:schemeClr val="tx1"/>
                </a:solidFill>
                <a:latin typeface="Verdana" pitchFamily="34" charset="0"/>
                <a:ea typeface="新細明體" pitchFamily="18" charset="-120"/>
              </a:defRPr>
            </a:lvl2pPr>
            <a:lvl3pPr marL="1143000" indent="-228600" eaLnBrk="0" hangingPunct="0">
              <a:defRPr kumimoji="1">
                <a:solidFill>
                  <a:schemeClr val="tx1"/>
                </a:solidFill>
                <a:latin typeface="Verdana" pitchFamily="34" charset="0"/>
                <a:ea typeface="新細明體" pitchFamily="18" charset="-120"/>
              </a:defRPr>
            </a:lvl3pPr>
            <a:lvl4pPr marL="1600200" indent="-228600" eaLnBrk="0" hangingPunct="0">
              <a:defRPr kumimoji="1">
                <a:solidFill>
                  <a:schemeClr val="tx1"/>
                </a:solidFill>
                <a:latin typeface="Verdana" pitchFamily="34" charset="0"/>
                <a:ea typeface="新細明體" pitchFamily="18" charset="-120"/>
              </a:defRPr>
            </a:lvl4pPr>
            <a:lvl5pPr marL="2057400" indent="-228600" eaLnBrk="0" hangingPunct="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指透過語言、肢體或其他暴力，對於他人之性別特徵、性別特質、性傾向或性別認同進行</a:t>
            </a:r>
            <a:r>
              <a:rPr kumimoji="1" lang="zh-TW" altLang="en-US" sz="2400" b="1" i="0" u="sng"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貶抑、攻擊或威脅之行為</a:t>
            </a:r>
            <a:r>
              <a:rPr kumimoji="1" lang="zh-TW"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且非屬性騷擾者。</a:t>
            </a:r>
          </a:p>
        </p:txBody>
      </p:sp>
      <p:grpSp>
        <p:nvGrpSpPr>
          <p:cNvPr id="19" name="群組 18"/>
          <p:cNvGrpSpPr/>
          <p:nvPr/>
        </p:nvGrpSpPr>
        <p:grpSpPr>
          <a:xfrm>
            <a:off x="2986812" y="1723292"/>
            <a:ext cx="433092" cy="3973588"/>
            <a:chOff x="2986812" y="2348880"/>
            <a:chExt cx="433092" cy="3348000"/>
          </a:xfrm>
        </p:grpSpPr>
        <p:sp>
          <p:nvSpPr>
            <p:cNvPr id="14" name="Line 26"/>
            <p:cNvSpPr>
              <a:spLocks noChangeShapeType="1"/>
            </p:cNvSpPr>
            <p:nvPr/>
          </p:nvSpPr>
          <p:spPr bwMode="auto">
            <a:xfrm flipH="1">
              <a:off x="2986812" y="2348880"/>
              <a:ext cx="0" cy="3348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Line 27"/>
            <p:cNvSpPr>
              <a:spLocks noChangeShapeType="1"/>
            </p:cNvSpPr>
            <p:nvPr/>
          </p:nvSpPr>
          <p:spPr bwMode="auto">
            <a:xfrm>
              <a:off x="2986813" y="2378034"/>
              <a:ext cx="432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Line 28"/>
            <p:cNvSpPr>
              <a:spLocks noChangeShapeType="1"/>
            </p:cNvSpPr>
            <p:nvPr/>
          </p:nvSpPr>
          <p:spPr bwMode="auto">
            <a:xfrm>
              <a:off x="2987904" y="3933056"/>
              <a:ext cx="432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Line 29"/>
            <p:cNvSpPr>
              <a:spLocks noChangeShapeType="1"/>
            </p:cNvSpPr>
            <p:nvPr/>
          </p:nvSpPr>
          <p:spPr bwMode="auto">
            <a:xfrm>
              <a:off x="2987904" y="5661248"/>
              <a:ext cx="432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8" name="文字方塊 17"/>
          <p:cNvSpPr txBox="1"/>
          <p:nvPr/>
        </p:nvSpPr>
        <p:spPr>
          <a:xfrm rot="21339686">
            <a:off x="13954" y="157616"/>
            <a:ext cx="91278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6000" b="1" i="0" u="none" strike="noStrike" kern="1200" cap="none" spc="0" normalizeH="0" baseline="0" noProof="0" dirty="0">
                <a:ln>
                  <a:noFill/>
                </a:ln>
                <a:solidFill>
                  <a:srgbClr val="FFC0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n-cs"/>
              </a:rPr>
              <a:t>辨識</a:t>
            </a:r>
            <a:r>
              <a:rPr kumimoji="0" lang="zh-TW" altLang="en-US" sz="4400" b="1" i="0" u="none" strike="noStrike" kern="1200" cap="none" spc="-160" normalizeH="0" baseline="0" noProof="0" dirty="0">
                <a:ln>
                  <a:noFill/>
                </a:ln>
                <a:solidFill>
                  <a:srgbClr val="FFFF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n-cs"/>
              </a:rPr>
              <a:t>孩子是否遭遇性平風險</a:t>
            </a:r>
            <a:r>
              <a:rPr kumimoji="0" lang="en-US" altLang="zh-TW" sz="4400" b="1" i="0" u="none" strike="noStrike" kern="1200" cap="none" spc="-160" normalizeH="0" baseline="0" noProof="0" dirty="0">
                <a:ln>
                  <a:noFill/>
                </a:ln>
                <a:solidFill>
                  <a:srgbClr val="FFFF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n-cs"/>
              </a:rPr>
              <a:t>?</a:t>
            </a:r>
            <a:endParaRPr kumimoji="0" lang="zh-TW" altLang="en-US" sz="4400" b="1" i="0" u="none" strike="noStrike" kern="1200" cap="none" spc="-160" normalizeH="0" baseline="0" noProof="0" dirty="0">
              <a:ln>
                <a:noFill/>
              </a:ln>
              <a:solidFill>
                <a:srgbClr val="FFFF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n-cs"/>
            </a:endParaRPr>
          </a:p>
        </p:txBody>
      </p:sp>
      <p:pic>
        <p:nvPicPr>
          <p:cNvPr id="3074" name="Picture 2" descr="http://img.ltn.com.tw/2017/new/oct/9/images/bigPic/600_156.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500" b="97833" l="1969" r="97835">
                        <a14:foregroundMark x1="7677" y1="19000" x2="7677" y2="19000"/>
                        <a14:foregroundMark x1="5709" y1="14500" x2="5709" y2="14500"/>
                        <a14:foregroundMark x1="63386" y1="22500" x2="63386" y2="22500"/>
                        <a14:foregroundMark x1="85236" y1="19500" x2="85236" y2="19500"/>
                        <a14:foregroundMark x1="79331" y1="90333" x2="79331" y2="90333"/>
                        <a14:foregroundMark x1="52953" y1="86500" x2="52953" y2="86500"/>
                        <a14:foregroundMark x1="40945" y1="51167" x2="40945" y2="51167"/>
                        <a14:foregroundMark x1="24606" y1="48500" x2="24606" y2="48500"/>
                        <a14:foregroundMark x1="36024" y1="65500" x2="36024" y2="65500"/>
                        <a14:foregroundMark x1="25591" y1="64167" x2="45472" y2="60000"/>
                        <a14:foregroundMark x1="69291" y1="61167" x2="74213" y2="60000"/>
                        <a14:foregroundMark x1="55906" y1="60333" x2="60827" y2="70500"/>
                        <a14:foregroundMark x1="18504" y1="60833" x2="29921" y2="59500"/>
                      </a14:backgroundRemoval>
                    </a14:imgEffect>
                    <a14:imgEffect>
                      <a14:brightnessContrast contrast="40000"/>
                    </a14:imgEffect>
                  </a14:imgLayer>
                </a14:imgProps>
              </a:ext>
              <a:ext uri="{28A0092B-C50C-407E-A947-70E740481C1C}">
                <a14:useLocalDpi xmlns:a14="http://schemas.microsoft.com/office/drawing/2010/main" val="0"/>
              </a:ext>
            </a:extLst>
          </a:blip>
          <a:srcRect l="1728" t="1318" r="1385" b="1416"/>
          <a:stretch/>
        </p:blipFill>
        <p:spPr bwMode="auto">
          <a:xfrm>
            <a:off x="170868" y="2348880"/>
            <a:ext cx="2826228" cy="335109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88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10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l="6716" r="6388" b="90042"/>
          <a:stretch/>
        </p:blipFill>
        <p:spPr>
          <a:xfrm rot="5400000">
            <a:off x="-3184895" y="3179955"/>
            <a:ext cx="6858002" cy="498091"/>
          </a:xfrm>
          <a:prstGeom prst="rect">
            <a:avLst/>
          </a:prstGeom>
        </p:spPr>
      </p:pic>
      <p:sp>
        <p:nvSpPr>
          <p:cNvPr id="10243" name="Rectangle 3"/>
          <p:cNvSpPr>
            <a:spLocks noGrp="1" noChangeArrowheads="1"/>
          </p:cNvSpPr>
          <p:nvPr>
            <p:ph idx="1"/>
          </p:nvPr>
        </p:nvSpPr>
        <p:spPr>
          <a:xfrm>
            <a:off x="421951" y="2144140"/>
            <a:ext cx="8784976" cy="5400600"/>
          </a:xfrm>
        </p:spPr>
        <p:txBody>
          <a:bodyPr>
            <a:normAutofit/>
          </a:bodyPr>
          <a:lstStyle/>
          <a:p>
            <a:pPr marL="109728" indent="0">
              <a:lnSpc>
                <a:spcPts val="3500"/>
              </a:lnSpc>
              <a:spcBef>
                <a:spcPts val="0"/>
              </a:spcBef>
              <a:buNone/>
            </a:pPr>
            <a:r>
              <a:rPr lang="en-US" altLang="zh-TW" sz="4000" b="1" dirty="0">
                <a:latin typeface="Microsoft YaHei" panose="020B0503020204020204" pitchFamily="34" charset="-122"/>
                <a:ea typeface="Microsoft YaHei" panose="020B0503020204020204" pitchFamily="34" charset="-122"/>
              </a:rPr>
              <a:t>1.</a:t>
            </a:r>
            <a:r>
              <a:rPr lang="zh-TW" altLang="en-US" sz="4000" b="1" dirty="0">
                <a:latin typeface="Microsoft YaHei" panose="020B0503020204020204" pitchFamily="34" charset="-122"/>
                <a:ea typeface="Microsoft YaHei" panose="020B0503020204020204" pitchFamily="34" charset="-122"/>
              </a:rPr>
              <a:t>兒少福利與權益保障法</a:t>
            </a:r>
            <a:r>
              <a:rPr lang="en-US" altLang="zh-TW" sz="4000" b="1" dirty="0">
                <a:latin typeface="Microsoft YaHei" panose="020B0503020204020204" pitchFamily="34" charset="-122"/>
                <a:ea typeface="Microsoft YaHei" panose="020B0503020204020204" pitchFamily="34" charset="-122"/>
              </a:rPr>
              <a:t>100</a:t>
            </a:r>
            <a:r>
              <a:rPr lang="zh-TW" altLang="en-US" sz="4000" b="1" dirty="0">
                <a:latin typeface="Microsoft YaHei" panose="020B0503020204020204" pitchFamily="34" charset="-122"/>
                <a:ea typeface="Microsoft YaHei" panose="020B0503020204020204" pitchFamily="34" charset="-122"/>
              </a:rPr>
              <a:t>條</a:t>
            </a:r>
            <a:endParaRPr lang="en-US" altLang="zh-TW" sz="4000" b="1" dirty="0">
              <a:latin typeface="Microsoft YaHei" panose="020B0503020204020204" pitchFamily="34" charset="-122"/>
              <a:ea typeface="Microsoft YaHei" panose="020B0503020204020204" pitchFamily="34" charset="-122"/>
            </a:endParaRPr>
          </a:p>
          <a:p>
            <a:pPr marL="109728" indent="0">
              <a:lnSpc>
                <a:spcPts val="3500"/>
              </a:lnSpc>
              <a:spcBef>
                <a:spcPts val="0"/>
              </a:spcBef>
              <a:buNone/>
            </a:pPr>
            <a:r>
              <a:rPr lang="zh-TW" altLang="en-US" sz="2400" dirty="0">
                <a:latin typeface="Microsoft YaHei" panose="020B0503020204020204" pitchFamily="34" charset="-122"/>
                <a:ea typeface="Microsoft YaHei" panose="020B0503020204020204" pitchFamily="34" charset="-122"/>
              </a:rPr>
              <a:t>     違反</a:t>
            </a:r>
            <a:r>
              <a:rPr lang="en-US" altLang="zh-TW" sz="2400" dirty="0">
                <a:latin typeface="Microsoft YaHei" panose="020B0503020204020204" pitchFamily="34" charset="-122"/>
                <a:ea typeface="Microsoft YaHei" panose="020B0503020204020204" pitchFamily="34" charset="-122"/>
              </a:rPr>
              <a:t>53</a:t>
            </a:r>
            <a:r>
              <a:rPr lang="zh-TW" altLang="en-US" sz="2400" dirty="0">
                <a:latin typeface="Microsoft YaHei" panose="020B0503020204020204" pitchFamily="34" charset="-122"/>
                <a:ea typeface="Microsoft YaHei" panose="020B0503020204020204" pitchFamily="34" charset="-122"/>
              </a:rPr>
              <a:t>條第</a:t>
            </a:r>
            <a:r>
              <a:rPr lang="en-US" altLang="zh-TW" sz="2400" dirty="0">
                <a:latin typeface="Microsoft YaHei" panose="020B0503020204020204" pitchFamily="34" charset="-122"/>
                <a:ea typeface="Microsoft YaHei" panose="020B0503020204020204" pitchFamily="34" charset="-122"/>
              </a:rPr>
              <a:t>1</a:t>
            </a:r>
            <a:r>
              <a:rPr lang="zh-TW" altLang="en-US" sz="2400" dirty="0">
                <a:latin typeface="Microsoft YaHei" panose="020B0503020204020204" pitchFamily="34" charset="-122"/>
                <a:ea typeface="Microsoft YaHei" panose="020B0503020204020204" pitchFamily="34" charset="-122"/>
              </a:rPr>
              <a:t>項「無正當理由者」，依法應處新台幣</a:t>
            </a:r>
            <a:endParaRPr lang="en-US" altLang="zh-TW" sz="2400" dirty="0">
              <a:latin typeface="Microsoft YaHei" panose="020B0503020204020204" pitchFamily="34" charset="-122"/>
              <a:ea typeface="Microsoft YaHei" panose="020B0503020204020204" pitchFamily="34" charset="-122"/>
            </a:endParaRPr>
          </a:p>
          <a:p>
            <a:pPr marL="109728" indent="0">
              <a:lnSpc>
                <a:spcPts val="3500"/>
              </a:lnSpc>
              <a:spcBef>
                <a:spcPts val="0"/>
              </a:spcBef>
              <a:buNone/>
            </a:pPr>
            <a:r>
              <a:rPr lang="zh-TW" altLang="en-US" sz="2400" b="1" dirty="0">
                <a:solidFill>
                  <a:srgbClr val="FF0000"/>
                </a:solidFill>
                <a:latin typeface="Microsoft YaHei" panose="020B0503020204020204" pitchFamily="34" charset="-122"/>
                <a:ea typeface="Microsoft YaHei" panose="020B0503020204020204" pitchFamily="34" charset="-122"/>
              </a:rPr>
              <a:t>     </a:t>
            </a:r>
            <a:r>
              <a:rPr lang="en-US" altLang="zh-TW" b="1" u="sng" dirty="0">
                <a:solidFill>
                  <a:srgbClr val="FF0000"/>
                </a:solidFill>
                <a:latin typeface="Microsoft YaHei" panose="020B0503020204020204" pitchFamily="34" charset="-122"/>
                <a:ea typeface="Microsoft YaHei" panose="020B0503020204020204" pitchFamily="34" charset="-122"/>
              </a:rPr>
              <a:t>6,000-3</a:t>
            </a:r>
            <a:r>
              <a:rPr lang="zh-TW" altLang="en-US" b="1" u="sng" dirty="0">
                <a:solidFill>
                  <a:srgbClr val="FF0000"/>
                </a:solidFill>
                <a:latin typeface="Microsoft YaHei" panose="020B0503020204020204" pitchFamily="34" charset="-122"/>
                <a:ea typeface="Microsoft YaHei" panose="020B0503020204020204" pitchFamily="34" charset="-122"/>
              </a:rPr>
              <a:t>萬元</a:t>
            </a:r>
            <a:r>
              <a:rPr lang="zh-TW" altLang="en-US" sz="2400" dirty="0">
                <a:latin typeface="Microsoft YaHei" panose="020B0503020204020204" pitchFamily="34" charset="-122"/>
                <a:ea typeface="Microsoft YaHei" panose="020B0503020204020204" pitchFamily="34" charset="-122"/>
              </a:rPr>
              <a:t>罰鍰。</a:t>
            </a:r>
            <a:endParaRPr lang="en-US" altLang="zh-TW" dirty="0">
              <a:latin typeface="Microsoft YaHei" panose="020B0503020204020204" pitchFamily="34" charset="-122"/>
              <a:ea typeface="Microsoft YaHei" panose="020B0503020204020204" pitchFamily="34" charset="-122"/>
            </a:endParaRPr>
          </a:p>
          <a:p>
            <a:pPr marL="109728" indent="0">
              <a:lnSpc>
                <a:spcPts val="1400"/>
              </a:lnSpc>
              <a:spcBef>
                <a:spcPts val="0"/>
              </a:spcBef>
              <a:buNone/>
            </a:pPr>
            <a:endParaRPr lang="zh-TW" altLang="en-US" sz="1800" dirty="0">
              <a:latin typeface="Microsoft YaHei" panose="020B0503020204020204" pitchFamily="34" charset="-122"/>
              <a:ea typeface="Microsoft YaHei" panose="020B0503020204020204" pitchFamily="34" charset="-122"/>
            </a:endParaRPr>
          </a:p>
          <a:p>
            <a:pPr marL="109728" indent="0" eaLnBrk="1" hangingPunct="1">
              <a:lnSpc>
                <a:spcPts val="3500"/>
              </a:lnSpc>
              <a:spcBef>
                <a:spcPts val="0"/>
              </a:spcBef>
              <a:buNone/>
            </a:pPr>
            <a:r>
              <a:rPr lang="en-US" altLang="zh-TW" sz="4000" b="1" dirty="0">
                <a:latin typeface="Microsoft YaHei" panose="020B0503020204020204" pitchFamily="34" charset="-122"/>
                <a:ea typeface="Microsoft YaHei" panose="020B0503020204020204" pitchFamily="34" charset="-122"/>
              </a:rPr>
              <a:t>2.</a:t>
            </a:r>
            <a:r>
              <a:rPr lang="zh-TW" altLang="en-US" sz="4000" b="1" dirty="0">
                <a:latin typeface="Microsoft YaHei" panose="020B0503020204020204" pitchFamily="34" charset="-122"/>
                <a:ea typeface="Microsoft YaHei" panose="020B0503020204020204" pitchFamily="34" charset="-122"/>
              </a:rPr>
              <a:t>家暴法</a:t>
            </a:r>
            <a:r>
              <a:rPr lang="en-US" altLang="zh-TW" sz="4000" b="1" dirty="0">
                <a:latin typeface="Microsoft YaHei" panose="020B0503020204020204" pitchFamily="34" charset="-122"/>
                <a:ea typeface="Microsoft YaHei" panose="020B0503020204020204" pitchFamily="34" charset="-122"/>
              </a:rPr>
              <a:t>62</a:t>
            </a:r>
            <a:r>
              <a:rPr lang="zh-TW" altLang="en-US" sz="4000" b="1" dirty="0">
                <a:latin typeface="Microsoft YaHei" panose="020B0503020204020204" pitchFamily="34" charset="-122"/>
                <a:ea typeface="Microsoft YaHei" panose="020B0503020204020204" pitchFamily="34" charset="-122"/>
              </a:rPr>
              <a:t>條</a:t>
            </a:r>
            <a:r>
              <a:rPr lang="en-US" altLang="zh-TW" sz="4000" b="1" dirty="0">
                <a:latin typeface="Microsoft YaHei" panose="020B0503020204020204" pitchFamily="34" charset="-122"/>
                <a:ea typeface="Microsoft YaHei" panose="020B0503020204020204" pitchFamily="34" charset="-122"/>
              </a:rPr>
              <a:t>1</a:t>
            </a:r>
            <a:r>
              <a:rPr lang="zh-TW" altLang="en-US" sz="4000" b="1" dirty="0">
                <a:latin typeface="Microsoft YaHei" panose="020B0503020204020204" pitchFamily="34" charset="-122"/>
                <a:ea typeface="Microsoft YaHei" panose="020B0503020204020204" pitchFamily="34" charset="-122"/>
              </a:rPr>
              <a:t>項</a:t>
            </a:r>
            <a:endParaRPr lang="en-US" altLang="zh-TW" sz="4000" b="1" dirty="0">
              <a:latin typeface="Microsoft YaHei" panose="020B0503020204020204" pitchFamily="34" charset="-122"/>
              <a:ea typeface="Microsoft YaHei" panose="020B0503020204020204" pitchFamily="34" charset="-122"/>
            </a:endParaRPr>
          </a:p>
          <a:p>
            <a:pPr marL="109728" indent="0" eaLnBrk="1" hangingPunct="1">
              <a:lnSpc>
                <a:spcPts val="3500"/>
              </a:lnSpc>
              <a:spcBef>
                <a:spcPts val="0"/>
              </a:spcBef>
              <a:buNone/>
            </a:pPr>
            <a:r>
              <a:rPr lang="zh-TW" altLang="en-US" sz="2400" dirty="0">
                <a:latin typeface="Microsoft YaHei" panose="020B0503020204020204" pitchFamily="34" charset="-122"/>
                <a:ea typeface="Microsoft YaHei" panose="020B0503020204020204" pitchFamily="34" charset="-122"/>
              </a:rPr>
              <a:t>     違反</a:t>
            </a:r>
            <a:r>
              <a:rPr lang="en-US" altLang="zh-TW" sz="2400" dirty="0">
                <a:latin typeface="Microsoft YaHei" panose="020B0503020204020204" pitchFamily="34" charset="-122"/>
                <a:ea typeface="Microsoft YaHei" panose="020B0503020204020204" pitchFamily="34" charset="-122"/>
              </a:rPr>
              <a:t>50</a:t>
            </a:r>
            <a:r>
              <a:rPr lang="zh-TW" altLang="en-US" sz="2400" dirty="0">
                <a:latin typeface="Microsoft YaHei" panose="020B0503020204020204" pitchFamily="34" charset="-122"/>
                <a:ea typeface="Microsoft YaHei" panose="020B0503020204020204" pitchFamily="34" charset="-122"/>
              </a:rPr>
              <a:t>條</a:t>
            </a:r>
            <a:r>
              <a:rPr lang="en-US" altLang="zh-TW" sz="2400" dirty="0">
                <a:latin typeface="Microsoft YaHei" panose="020B0503020204020204" pitchFamily="34" charset="-122"/>
                <a:ea typeface="Microsoft YaHei" panose="020B0503020204020204" pitchFamily="34" charset="-122"/>
              </a:rPr>
              <a:t>1</a:t>
            </a:r>
            <a:r>
              <a:rPr lang="zh-TW" altLang="en-US" sz="2400" dirty="0">
                <a:latin typeface="Microsoft YaHei" panose="020B0503020204020204" pitchFamily="34" charset="-122"/>
                <a:ea typeface="Microsoft YaHei" panose="020B0503020204020204" pitchFamily="34" charset="-122"/>
              </a:rPr>
              <a:t>項規定者，依法應處</a:t>
            </a:r>
            <a:r>
              <a:rPr lang="en-US" altLang="zh-TW" b="1" u="sng" dirty="0">
                <a:solidFill>
                  <a:srgbClr val="FF0000"/>
                </a:solidFill>
                <a:latin typeface="Microsoft YaHei" panose="020B0503020204020204" pitchFamily="34" charset="-122"/>
                <a:ea typeface="Microsoft YaHei" panose="020B0503020204020204" pitchFamily="34" charset="-122"/>
              </a:rPr>
              <a:t>6,000</a:t>
            </a:r>
            <a:r>
              <a:rPr lang="zh-TW" altLang="en-US" b="1" u="sng" dirty="0">
                <a:solidFill>
                  <a:srgbClr val="FF0000"/>
                </a:solidFill>
                <a:latin typeface="Microsoft YaHei" panose="020B0503020204020204" pitchFamily="34" charset="-122"/>
                <a:ea typeface="Microsoft YaHei" panose="020B0503020204020204" pitchFamily="34" charset="-122"/>
              </a:rPr>
              <a:t>元</a:t>
            </a:r>
            <a:r>
              <a:rPr lang="en-US" altLang="zh-TW" b="1" u="sng" dirty="0">
                <a:solidFill>
                  <a:srgbClr val="FF0000"/>
                </a:solidFill>
                <a:latin typeface="Microsoft YaHei" panose="020B0503020204020204" pitchFamily="34" charset="-122"/>
                <a:ea typeface="Microsoft YaHei" panose="020B0503020204020204" pitchFamily="34" charset="-122"/>
              </a:rPr>
              <a:t>-3</a:t>
            </a:r>
            <a:r>
              <a:rPr lang="zh-TW" altLang="en-US" b="1" u="sng" dirty="0">
                <a:solidFill>
                  <a:srgbClr val="FF0000"/>
                </a:solidFill>
                <a:latin typeface="Microsoft YaHei" panose="020B0503020204020204" pitchFamily="34" charset="-122"/>
                <a:ea typeface="Microsoft YaHei" panose="020B0503020204020204" pitchFamily="34" charset="-122"/>
              </a:rPr>
              <a:t>萬元</a:t>
            </a:r>
            <a:r>
              <a:rPr lang="zh-TW" altLang="en-US" sz="2400" dirty="0">
                <a:latin typeface="Microsoft YaHei" panose="020B0503020204020204" pitchFamily="34" charset="-122"/>
                <a:ea typeface="Microsoft YaHei" panose="020B0503020204020204" pitchFamily="34" charset="-122"/>
              </a:rPr>
              <a:t>罰鍰</a:t>
            </a:r>
            <a:r>
              <a:rPr lang="zh-TW" altLang="en-US" dirty="0">
                <a:latin typeface="Microsoft YaHei" panose="020B0503020204020204" pitchFamily="34" charset="-122"/>
                <a:ea typeface="Microsoft YaHei" panose="020B0503020204020204" pitchFamily="34" charset="-122"/>
              </a:rPr>
              <a:t>。</a:t>
            </a:r>
          </a:p>
          <a:p>
            <a:pPr marL="109728" indent="0" eaLnBrk="1" hangingPunct="1">
              <a:lnSpc>
                <a:spcPts val="1400"/>
              </a:lnSpc>
              <a:spcBef>
                <a:spcPts val="0"/>
              </a:spcBef>
              <a:buNone/>
            </a:pPr>
            <a:endParaRPr lang="en-US" altLang="zh-TW" sz="3200" b="1" dirty="0">
              <a:latin typeface="Microsoft YaHei" panose="020B0503020204020204" pitchFamily="34" charset="-122"/>
              <a:ea typeface="Microsoft YaHei" panose="020B0503020204020204" pitchFamily="34" charset="-122"/>
            </a:endParaRPr>
          </a:p>
          <a:p>
            <a:pPr marL="109728" indent="0" eaLnBrk="1" hangingPunct="1">
              <a:lnSpc>
                <a:spcPts val="3500"/>
              </a:lnSpc>
              <a:spcBef>
                <a:spcPts val="0"/>
              </a:spcBef>
              <a:buNone/>
            </a:pPr>
            <a:r>
              <a:rPr lang="en-US" altLang="zh-TW" sz="4000" b="1" dirty="0">
                <a:latin typeface="Microsoft YaHei" panose="020B0503020204020204" pitchFamily="34" charset="-122"/>
                <a:ea typeface="Microsoft YaHei" panose="020B0503020204020204" pitchFamily="34" charset="-122"/>
              </a:rPr>
              <a:t>3.</a:t>
            </a:r>
            <a:r>
              <a:rPr lang="zh-TW" altLang="en-US" sz="4000" b="1" dirty="0">
                <a:latin typeface="Microsoft YaHei" panose="020B0503020204020204" pitchFamily="34" charset="-122"/>
                <a:ea typeface="Microsoft YaHei" panose="020B0503020204020204" pitchFamily="34" charset="-122"/>
              </a:rPr>
              <a:t>兒童及少年性剝削防制</a:t>
            </a:r>
            <a:endParaRPr lang="en-US" altLang="zh-TW" sz="4000" b="1" dirty="0">
              <a:latin typeface="Microsoft YaHei" panose="020B0503020204020204" pitchFamily="34" charset="-122"/>
              <a:ea typeface="Microsoft YaHei" panose="020B0503020204020204" pitchFamily="34" charset="-122"/>
            </a:endParaRPr>
          </a:p>
          <a:p>
            <a:pPr marL="109728" indent="0" eaLnBrk="1" hangingPunct="1">
              <a:lnSpc>
                <a:spcPts val="4400"/>
              </a:lnSpc>
              <a:spcBef>
                <a:spcPts val="0"/>
              </a:spcBef>
              <a:buNone/>
            </a:pPr>
            <a:r>
              <a:rPr lang="en-US" altLang="zh-TW" sz="4000" b="1" dirty="0">
                <a:latin typeface="Microsoft YaHei" panose="020B0503020204020204" pitchFamily="34" charset="-122"/>
                <a:ea typeface="Microsoft YaHei" panose="020B0503020204020204" pitchFamily="34" charset="-122"/>
              </a:rPr>
              <a:t>   </a:t>
            </a:r>
            <a:r>
              <a:rPr lang="zh-TW" altLang="en-US" sz="4000" b="1" dirty="0">
                <a:latin typeface="Microsoft YaHei" panose="020B0503020204020204" pitchFamily="34" charset="-122"/>
                <a:ea typeface="Microsoft YaHei" panose="020B0503020204020204" pitchFamily="34" charset="-122"/>
              </a:rPr>
              <a:t>條例</a:t>
            </a:r>
            <a:r>
              <a:rPr lang="en-US" altLang="zh-TW" sz="4000" b="1" dirty="0">
                <a:latin typeface="Microsoft YaHei" panose="020B0503020204020204" pitchFamily="34" charset="-122"/>
                <a:ea typeface="Microsoft YaHei" panose="020B0503020204020204" pitchFamily="34" charset="-122"/>
              </a:rPr>
              <a:t>46</a:t>
            </a:r>
            <a:r>
              <a:rPr lang="zh-TW" altLang="en-US" sz="4000" b="1" dirty="0">
                <a:latin typeface="Microsoft YaHei" panose="020B0503020204020204" pitchFamily="34" charset="-122"/>
                <a:ea typeface="Microsoft YaHei" panose="020B0503020204020204" pitchFamily="34" charset="-122"/>
              </a:rPr>
              <a:t>條</a:t>
            </a:r>
            <a:endParaRPr lang="en-US" altLang="zh-TW" sz="4000" b="1" dirty="0">
              <a:latin typeface="Microsoft YaHei" panose="020B0503020204020204" pitchFamily="34" charset="-122"/>
              <a:ea typeface="Microsoft YaHei" panose="020B0503020204020204" pitchFamily="34" charset="-122"/>
            </a:endParaRPr>
          </a:p>
          <a:p>
            <a:pPr marL="109728" indent="0" eaLnBrk="1" hangingPunct="1">
              <a:lnSpc>
                <a:spcPts val="3500"/>
              </a:lnSpc>
              <a:spcBef>
                <a:spcPts val="0"/>
              </a:spcBef>
              <a:buNone/>
            </a:pPr>
            <a:r>
              <a:rPr lang="zh-TW" altLang="en-US" sz="2400" dirty="0">
                <a:latin typeface="Microsoft YaHei" panose="020B0503020204020204" pitchFamily="34" charset="-122"/>
                <a:ea typeface="Microsoft YaHei" panose="020B0503020204020204" pitchFamily="34" charset="-122"/>
              </a:rPr>
              <a:t>     違反第</a:t>
            </a:r>
            <a:r>
              <a:rPr lang="en-US" altLang="zh-TW" sz="2400" dirty="0">
                <a:latin typeface="Microsoft YaHei" panose="020B0503020204020204" pitchFamily="34" charset="-122"/>
                <a:ea typeface="Microsoft YaHei" panose="020B0503020204020204" pitchFamily="34" charset="-122"/>
              </a:rPr>
              <a:t>9</a:t>
            </a:r>
            <a:r>
              <a:rPr lang="zh-TW" altLang="en-US" sz="2400" dirty="0">
                <a:latin typeface="Microsoft YaHei" panose="020B0503020204020204" pitchFamily="34" charset="-122"/>
                <a:ea typeface="Microsoft YaHei" panose="020B0503020204020204" pitchFamily="34" charset="-122"/>
              </a:rPr>
              <a:t>條第</a:t>
            </a:r>
            <a:r>
              <a:rPr lang="en-US" altLang="zh-TW" sz="2400" dirty="0">
                <a:latin typeface="Microsoft YaHei" panose="020B0503020204020204" pitchFamily="34" charset="-122"/>
                <a:ea typeface="Microsoft YaHei" panose="020B0503020204020204" pitchFamily="34" charset="-122"/>
              </a:rPr>
              <a:t>1</a:t>
            </a:r>
            <a:r>
              <a:rPr lang="zh-TW" altLang="en-US" sz="2400" dirty="0">
                <a:latin typeface="Microsoft YaHei" panose="020B0503020204020204" pitchFamily="34" charset="-122"/>
                <a:ea typeface="Microsoft YaHei" panose="020B0503020204020204" pitchFamily="34" charset="-122"/>
              </a:rPr>
              <a:t>項之規定者，依法應罰</a:t>
            </a:r>
            <a:endParaRPr lang="en-US" altLang="zh-TW" sz="2400" dirty="0">
              <a:latin typeface="Microsoft YaHei" panose="020B0503020204020204" pitchFamily="34" charset="-122"/>
              <a:ea typeface="Microsoft YaHei" panose="020B0503020204020204" pitchFamily="34" charset="-122"/>
            </a:endParaRPr>
          </a:p>
          <a:p>
            <a:pPr marL="109728" indent="0" eaLnBrk="1" hangingPunct="1">
              <a:lnSpc>
                <a:spcPts val="3500"/>
              </a:lnSpc>
              <a:spcBef>
                <a:spcPts val="0"/>
              </a:spcBef>
              <a:buNone/>
            </a:pPr>
            <a:r>
              <a:rPr lang="zh-TW" altLang="en-US" sz="2400" b="1" dirty="0">
                <a:solidFill>
                  <a:srgbClr val="FF0000"/>
                </a:solidFill>
                <a:latin typeface="Microsoft YaHei" panose="020B0503020204020204" pitchFamily="34" charset="-122"/>
                <a:ea typeface="Microsoft YaHei" panose="020B0503020204020204" pitchFamily="34" charset="-122"/>
              </a:rPr>
              <a:t>     </a:t>
            </a:r>
            <a:r>
              <a:rPr lang="en-US" altLang="zh-TW" b="1" u="sng" dirty="0">
                <a:solidFill>
                  <a:srgbClr val="FF0000"/>
                </a:solidFill>
                <a:latin typeface="Microsoft YaHei" panose="020B0503020204020204" pitchFamily="34" charset="-122"/>
                <a:ea typeface="Microsoft YaHei" panose="020B0503020204020204" pitchFamily="34" charset="-122"/>
              </a:rPr>
              <a:t>6,000 –3</a:t>
            </a:r>
            <a:r>
              <a:rPr lang="zh-TW" altLang="en-US" b="1" u="sng" dirty="0">
                <a:solidFill>
                  <a:srgbClr val="FF0000"/>
                </a:solidFill>
                <a:latin typeface="Microsoft YaHei" panose="020B0503020204020204" pitchFamily="34" charset="-122"/>
                <a:ea typeface="Microsoft YaHei" panose="020B0503020204020204" pitchFamily="34" charset="-122"/>
              </a:rPr>
              <a:t>萬元</a:t>
            </a:r>
            <a:r>
              <a:rPr lang="zh-TW" altLang="en-US" sz="2400" dirty="0">
                <a:latin typeface="Microsoft YaHei" panose="020B0503020204020204" pitchFamily="34" charset="-122"/>
                <a:ea typeface="Microsoft YaHei" panose="020B0503020204020204" pitchFamily="34" charset="-122"/>
              </a:rPr>
              <a:t>罰鍰。</a:t>
            </a:r>
            <a:endParaRPr lang="zh-TW" altLang="en-US" dirty="0">
              <a:latin typeface="Microsoft YaHei" panose="020B0503020204020204" pitchFamily="34" charset="-122"/>
              <a:ea typeface="Microsoft YaHei" panose="020B0503020204020204" pitchFamily="34" charset="-122"/>
            </a:endParaRPr>
          </a:p>
        </p:txBody>
      </p:sp>
      <p:sp>
        <p:nvSpPr>
          <p:cNvPr id="6" name="文字方塊 5"/>
          <p:cNvSpPr txBox="1"/>
          <p:nvPr/>
        </p:nvSpPr>
        <p:spPr>
          <a:xfrm>
            <a:off x="6018730" y="205148"/>
            <a:ext cx="328827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0" b="1" i="0" u="none" strike="noStrike" kern="1200" cap="none" spc="0" normalizeH="0" baseline="0" noProof="0" dirty="0">
                <a:ln>
                  <a:noFill/>
                </a:ln>
                <a:solidFill>
                  <a:srgbClr val="FFC000">
                    <a:lumMod val="75000"/>
                    <a:alpha val="28000"/>
                  </a:srgbClr>
                </a:solidFill>
                <a:effectLst/>
                <a:uLnTx/>
                <a:uFillTx/>
                <a:latin typeface="Microsoft YaHei" panose="020B0503020204020204" pitchFamily="34" charset="-122"/>
                <a:ea typeface="Microsoft YaHei" panose="020B0503020204020204" pitchFamily="34" charset="-122"/>
                <a:cs typeface="+mn-cs"/>
              </a:rPr>
              <a:t>家暴</a:t>
            </a:r>
          </a:p>
        </p:txBody>
      </p:sp>
      <p:sp>
        <p:nvSpPr>
          <p:cNvPr id="7" name="Rectangle 2"/>
          <p:cNvSpPr txBox="1">
            <a:spLocks noChangeArrowheads="1"/>
          </p:cNvSpPr>
          <p:nvPr/>
        </p:nvSpPr>
        <p:spPr>
          <a:xfrm>
            <a:off x="-31165" y="40395"/>
            <a:ext cx="9108504" cy="2054323"/>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marR="0" lvl="0" indent="0" algn="l" defTabSz="914400" rtl="0" eaLnBrk="1" fontAlgn="auto" latinLnBrk="0" hangingPunct="1">
              <a:lnSpc>
                <a:spcPts val="7000"/>
              </a:lnSpc>
              <a:spcBef>
                <a:spcPct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rPr>
              <a:t>    </a:t>
            </a:r>
            <a:r>
              <a:rPr kumimoji="0" lang="zh-TW" altLang="en-US" sz="5400" b="1" i="0" u="none" strike="noStrike" kern="1200" cap="none" spc="0" normalizeH="0" baseline="0" noProof="0" dirty="0">
                <a:ln>
                  <a:noFill/>
                </a:ln>
                <a:solidFill>
                  <a:srgbClr val="FFFF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rPr>
              <a:t>教育人員</a:t>
            </a:r>
            <a:r>
              <a:rPr kumimoji="0" lang="zh-TW" altLang="en-US" sz="3600" b="1" i="0" u="none" strike="noStrike" kern="1200" cap="none" spc="0" normalizeH="0" baseline="0" noProof="0" dirty="0">
                <a:ln>
                  <a:noFill/>
                </a:ln>
                <a:solidFill>
                  <a:srgbClr val="FFFF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rPr>
              <a:t>如果知情不報</a:t>
            </a:r>
            <a:br>
              <a:rPr kumimoji="0" lang="en-US" altLang="zh-TW" sz="3600" b="1" i="0" u="none" strike="noStrike" kern="1200" cap="none" spc="0" normalizeH="0" baseline="0" noProof="0" dirty="0">
                <a:ln>
                  <a:noFill/>
                </a:ln>
                <a:solidFill>
                  <a:srgbClr val="FFFF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rPr>
            </a:br>
            <a:r>
              <a:rPr kumimoji="0" lang="zh-TW" altLang="en-US" sz="3600" b="1" i="0" u="none" strike="noStrike" kern="1200" cap="none" spc="0" normalizeH="0" baseline="0" noProof="0" dirty="0">
                <a:ln>
                  <a:noFill/>
                </a:ln>
                <a:solidFill>
                  <a:srgbClr val="FFFF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rPr>
              <a:t>        </a:t>
            </a:r>
            <a:r>
              <a:rPr kumimoji="0" lang="zh-TW" altLang="en-US" sz="6000" b="1" i="0" u="none" strike="noStrike" kern="1200" cap="none" spc="-300" normalizeH="0" baseline="0" noProof="0" dirty="0">
                <a:ln>
                  <a:noFill/>
                </a:ln>
                <a:solidFill>
                  <a:srgbClr val="FFC0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rPr>
              <a:t>受到何種罰則</a:t>
            </a:r>
            <a:r>
              <a:rPr kumimoji="0" lang="en-US" altLang="zh-TW" sz="6000" b="1" i="0" u="none" strike="noStrike" kern="1200" cap="none" spc="-300" normalizeH="0" baseline="0" noProof="0" dirty="0">
                <a:ln>
                  <a:noFill/>
                </a:ln>
                <a:solidFill>
                  <a:srgbClr val="FFC0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rPr>
              <a:t>?</a:t>
            </a:r>
            <a:r>
              <a:rPr kumimoji="0" lang="zh-TW" altLang="en-US" sz="6000" b="1" i="0" u="none" strike="noStrike" kern="1200" cap="none" spc="-300" normalizeH="0" baseline="0" noProof="0" dirty="0">
                <a:ln>
                  <a:noFill/>
                </a:ln>
                <a:solidFill>
                  <a:srgbClr val="FFC0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rPr>
              <a:t> </a:t>
            </a:r>
          </a:p>
        </p:txBody>
      </p:sp>
      <p:pic>
        <p:nvPicPr>
          <p:cNvPr id="12" name="Picture 4" descr="ãå®¶æ´é²æ²»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3640" y="4724400"/>
            <a:ext cx="2798459" cy="2055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15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1500"/>
                                        <p:tgtEl>
                                          <p:spTgt spid="10243">
                                            <p:txEl>
                                              <p:pRg st="0" end="0"/>
                                            </p:txEl>
                                          </p:spTgt>
                                        </p:tgtEl>
                                      </p:cBhvr>
                                    </p:animEffect>
                                    <p:anim calcmode="lin" valueType="num">
                                      <p:cBhvr>
                                        <p:cTn id="8" dur="1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1024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fade">
                                      <p:cBhvr>
                                        <p:cTn id="12" dur="1500"/>
                                        <p:tgtEl>
                                          <p:spTgt spid="10243">
                                            <p:txEl>
                                              <p:pRg st="1" end="1"/>
                                            </p:txEl>
                                          </p:spTgt>
                                        </p:tgtEl>
                                      </p:cBhvr>
                                    </p:animEffect>
                                    <p:anim calcmode="lin" valueType="num">
                                      <p:cBhvr>
                                        <p:cTn id="13" dur="1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p:cTn id="14" dur="1500" fill="hold"/>
                                        <p:tgtEl>
                                          <p:spTgt spid="1024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fade">
                                      <p:cBhvr>
                                        <p:cTn id="17" dur="1500"/>
                                        <p:tgtEl>
                                          <p:spTgt spid="10243">
                                            <p:txEl>
                                              <p:pRg st="2" end="2"/>
                                            </p:txEl>
                                          </p:spTgt>
                                        </p:tgtEl>
                                      </p:cBhvr>
                                    </p:animEffect>
                                    <p:anim calcmode="lin" valueType="num">
                                      <p:cBhvr>
                                        <p:cTn id="18" dur="1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p:cTn id="19" dur="1500" fill="hold"/>
                                        <p:tgtEl>
                                          <p:spTgt spid="1024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243">
                                            <p:txEl>
                                              <p:pRg st="4" end="4"/>
                                            </p:txEl>
                                          </p:spTgt>
                                        </p:tgtEl>
                                        <p:attrNameLst>
                                          <p:attrName>style.visibility</p:attrName>
                                        </p:attrNameLst>
                                      </p:cBhvr>
                                      <p:to>
                                        <p:strVal val="visible"/>
                                      </p:to>
                                    </p:set>
                                    <p:animEffect transition="in" filter="fade">
                                      <p:cBhvr>
                                        <p:cTn id="22" dur="1500"/>
                                        <p:tgtEl>
                                          <p:spTgt spid="10243">
                                            <p:txEl>
                                              <p:pRg st="4" end="4"/>
                                            </p:txEl>
                                          </p:spTgt>
                                        </p:tgtEl>
                                      </p:cBhvr>
                                    </p:animEffect>
                                    <p:anim calcmode="lin" valueType="num">
                                      <p:cBhvr>
                                        <p:cTn id="23" dur="15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p:cTn id="24" dur="1500" fill="hold"/>
                                        <p:tgtEl>
                                          <p:spTgt spid="1024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243">
                                            <p:txEl>
                                              <p:pRg st="5" end="5"/>
                                            </p:txEl>
                                          </p:spTgt>
                                        </p:tgtEl>
                                        <p:attrNameLst>
                                          <p:attrName>style.visibility</p:attrName>
                                        </p:attrNameLst>
                                      </p:cBhvr>
                                      <p:to>
                                        <p:strVal val="visible"/>
                                      </p:to>
                                    </p:set>
                                    <p:animEffect transition="in" filter="fade">
                                      <p:cBhvr>
                                        <p:cTn id="27" dur="1500"/>
                                        <p:tgtEl>
                                          <p:spTgt spid="10243">
                                            <p:txEl>
                                              <p:pRg st="5" end="5"/>
                                            </p:txEl>
                                          </p:spTgt>
                                        </p:tgtEl>
                                      </p:cBhvr>
                                    </p:animEffect>
                                    <p:anim calcmode="lin" valueType="num">
                                      <p:cBhvr>
                                        <p:cTn id="28" dur="1500" fill="hold"/>
                                        <p:tgtEl>
                                          <p:spTgt spid="10243">
                                            <p:txEl>
                                              <p:pRg st="5" end="5"/>
                                            </p:txEl>
                                          </p:spTgt>
                                        </p:tgtEl>
                                        <p:attrNameLst>
                                          <p:attrName>ppt_x</p:attrName>
                                        </p:attrNameLst>
                                      </p:cBhvr>
                                      <p:tavLst>
                                        <p:tav tm="0">
                                          <p:val>
                                            <p:strVal val="#ppt_x"/>
                                          </p:val>
                                        </p:tav>
                                        <p:tav tm="100000">
                                          <p:val>
                                            <p:strVal val="#ppt_x"/>
                                          </p:val>
                                        </p:tav>
                                      </p:tavLst>
                                    </p:anim>
                                    <p:anim calcmode="lin" valueType="num">
                                      <p:cBhvr>
                                        <p:cTn id="29" dur="1500" fill="hold"/>
                                        <p:tgtEl>
                                          <p:spTgt spid="1024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243">
                                            <p:txEl>
                                              <p:pRg st="7" end="7"/>
                                            </p:txEl>
                                          </p:spTgt>
                                        </p:tgtEl>
                                        <p:attrNameLst>
                                          <p:attrName>style.visibility</p:attrName>
                                        </p:attrNameLst>
                                      </p:cBhvr>
                                      <p:to>
                                        <p:strVal val="visible"/>
                                      </p:to>
                                    </p:set>
                                    <p:animEffect transition="in" filter="fade">
                                      <p:cBhvr>
                                        <p:cTn id="32" dur="1500"/>
                                        <p:tgtEl>
                                          <p:spTgt spid="10243">
                                            <p:txEl>
                                              <p:pRg st="7" end="7"/>
                                            </p:txEl>
                                          </p:spTgt>
                                        </p:tgtEl>
                                      </p:cBhvr>
                                    </p:animEffect>
                                    <p:anim calcmode="lin" valueType="num">
                                      <p:cBhvr>
                                        <p:cTn id="33" dur="1500" fill="hold"/>
                                        <p:tgtEl>
                                          <p:spTgt spid="10243">
                                            <p:txEl>
                                              <p:pRg st="7" end="7"/>
                                            </p:txEl>
                                          </p:spTgt>
                                        </p:tgtEl>
                                        <p:attrNameLst>
                                          <p:attrName>ppt_x</p:attrName>
                                        </p:attrNameLst>
                                      </p:cBhvr>
                                      <p:tavLst>
                                        <p:tav tm="0">
                                          <p:val>
                                            <p:strVal val="#ppt_x"/>
                                          </p:val>
                                        </p:tav>
                                        <p:tav tm="100000">
                                          <p:val>
                                            <p:strVal val="#ppt_x"/>
                                          </p:val>
                                        </p:tav>
                                      </p:tavLst>
                                    </p:anim>
                                    <p:anim calcmode="lin" valueType="num">
                                      <p:cBhvr>
                                        <p:cTn id="34" dur="1500" fill="hold"/>
                                        <p:tgtEl>
                                          <p:spTgt spid="10243">
                                            <p:txEl>
                                              <p:pRg st="7" end="7"/>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243">
                                            <p:txEl>
                                              <p:pRg st="8" end="8"/>
                                            </p:txEl>
                                          </p:spTgt>
                                        </p:tgtEl>
                                        <p:attrNameLst>
                                          <p:attrName>style.visibility</p:attrName>
                                        </p:attrNameLst>
                                      </p:cBhvr>
                                      <p:to>
                                        <p:strVal val="visible"/>
                                      </p:to>
                                    </p:set>
                                    <p:animEffect transition="in" filter="fade">
                                      <p:cBhvr>
                                        <p:cTn id="37" dur="1500"/>
                                        <p:tgtEl>
                                          <p:spTgt spid="10243">
                                            <p:txEl>
                                              <p:pRg st="8" end="8"/>
                                            </p:txEl>
                                          </p:spTgt>
                                        </p:tgtEl>
                                      </p:cBhvr>
                                    </p:animEffect>
                                    <p:anim calcmode="lin" valueType="num">
                                      <p:cBhvr>
                                        <p:cTn id="38" dur="1500" fill="hold"/>
                                        <p:tgtEl>
                                          <p:spTgt spid="10243">
                                            <p:txEl>
                                              <p:pRg st="8" end="8"/>
                                            </p:txEl>
                                          </p:spTgt>
                                        </p:tgtEl>
                                        <p:attrNameLst>
                                          <p:attrName>ppt_x</p:attrName>
                                        </p:attrNameLst>
                                      </p:cBhvr>
                                      <p:tavLst>
                                        <p:tav tm="0">
                                          <p:val>
                                            <p:strVal val="#ppt_x"/>
                                          </p:val>
                                        </p:tav>
                                        <p:tav tm="100000">
                                          <p:val>
                                            <p:strVal val="#ppt_x"/>
                                          </p:val>
                                        </p:tav>
                                      </p:tavLst>
                                    </p:anim>
                                    <p:anim calcmode="lin" valueType="num">
                                      <p:cBhvr>
                                        <p:cTn id="39" dur="1500" fill="hold"/>
                                        <p:tgtEl>
                                          <p:spTgt spid="10243">
                                            <p:txEl>
                                              <p:pRg st="8" end="8"/>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243">
                                            <p:txEl>
                                              <p:pRg st="9" end="9"/>
                                            </p:txEl>
                                          </p:spTgt>
                                        </p:tgtEl>
                                        <p:attrNameLst>
                                          <p:attrName>style.visibility</p:attrName>
                                        </p:attrNameLst>
                                      </p:cBhvr>
                                      <p:to>
                                        <p:strVal val="visible"/>
                                      </p:to>
                                    </p:set>
                                    <p:animEffect transition="in" filter="fade">
                                      <p:cBhvr>
                                        <p:cTn id="42" dur="1500"/>
                                        <p:tgtEl>
                                          <p:spTgt spid="10243">
                                            <p:txEl>
                                              <p:pRg st="9" end="9"/>
                                            </p:txEl>
                                          </p:spTgt>
                                        </p:tgtEl>
                                      </p:cBhvr>
                                    </p:animEffect>
                                    <p:anim calcmode="lin" valueType="num">
                                      <p:cBhvr>
                                        <p:cTn id="43" dur="1500" fill="hold"/>
                                        <p:tgtEl>
                                          <p:spTgt spid="10243">
                                            <p:txEl>
                                              <p:pRg st="9" end="9"/>
                                            </p:txEl>
                                          </p:spTgt>
                                        </p:tgtEl>
                                        <p:attrNameLst>
                                          <p:attrName>ppt_x</p:attrName>
                                        </p:attrNameLst>
                                      </p:cBhvr>
                                      <p:tavLst>
                                        <p:tav tm="0">
                                          <p:val>
                                            <p:strVal val="#ppt_x"/>
                                          </p:val>
                                        </p:tav>
                                        <p:tav tm="100000">
                                          <p:val>
                                            <p:strVal val="#ppt_x"/>
                                          </p:val>
                                        </p:tav>
                                      </p:tavLst>
                                    </p:anim>
                                    <p:anim calcmode="lin" valueType="num">
                                      <p:cBhvr>
                                        <p:cTn id="44" dur="1500" fill="hold"/>
                                        <p:tgtEl>
                                          <p:spTgt spid="10243">
                                            <p:txEl>
                                              <p:pRg st="9" end="9"/>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0243">
                                            <p:txEl>
                                              <p:pRg st="10" end="10"/>
                                            </p:txEl>
                                          </p:spTgt>
                                        </p:tgtEl>
                                        <p:attrNameLst>
                                          <p:attrName>style.visibility</p:attrName>
                                        </p:attrNameLst>
                                      </p:cBhvr>
                                      <p:to>
                                        <p:strVal val="visible"/>
                                      </p:to>
                                    </p:set>
                                    <p:animEffect transition="in" filter="fade">
                                      <p:cBhvr>
                                        <p:cTn id="47" dur="1500"/>
                                        <p:tgtEl>
                                          <p:spTgt spid="10243">
                                            <p:txEl>
                                              <p:pRg st="10" end="10"/>
                                            </p:txEl>
                                          </p:spTgt>
                                        </p:tgtEl>
                                      </p:cBhvr>
                                    </p:animEffect>
                                    <p:anim calcmode="lin" valueType="num">
                                      <p:cBhvr>
                                        <p:cTn id="48" dur="1500" fill="hold"/>
                                        <p:tgtEl>
                                          <p:spTgt spid="10243">
                                            <p:txEl>
                                              <p:pRg st="10" end="10"/>
                                            </p:txEl>
                                          </p:spTgt>
                                        </p:tgtEl>
                                        <p:attrNameLst>
                                          <p:attrName>ppt_x</p:attrName>
                                        </p:attrNameLst>
                                      </p:cBhvr>
                                      <p:tavLst>
                                        <p:tav tm="0">
                                          <p:val>
                                            <p:strVal val="#ppt_x"/>
                                          </p:val>
                                        </p:tav>
                                        <p:tav tm="100000">
                                          <p:val>
                                            <p:strVal val="#ppt_x"/>
                                          </p:val>
                                        </p:tav>
                                      </p:tavLst>
                                    </p:anim>
                                    <p:anim calcmode="lin" valueType="num">
                                      <p:cBhvr>
                                        <p:cTn id="49" dur="1500" fill="hold"/>
                                        <p:tgtEl>
                                          <p:spTgt spid="1024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rotWithShape="1">
          <a:blip r:embed="rId3">
            <a:extLst>
              <a:ext uri="{28A0092B-C50C-407E-A947-70E740481C1C}">
                <a14:useLocalDpi xmlns:a14="http://schemas.microsoft.com/office/drawing/2010/main" val="0"/>
              </a:ext>
            </a:extLst>
          </a:blip>
          <a:srcRect l="6716" r="6388" b="90042"/>
          <a:stretch/>
        </p:blipFill>
        <p:spPr>
          <a:xfrm rot="5400000">
            <a:off x="-3184895" y="3179955"/>
            <a:ext cx="6858002" cy="498091"/>
          </a:xfrm>
          <a:prstGeom prst="rect">
            <a:avLst/>
          </a:prstGeom>
        </p:spPr>
      </p:pic>
      <p:sp>
        <p:nvSpPr>
          <p:cNvPr id="6" name="文字方塊 5"/>
          <p:cNvSpPr txBox="1"/>
          <p:nvPr/>
        </p:nvSpPr>
        <p:spPr>
          <a:xfrm>
            <a:off x="6073755" y="267842"/>
            <a:ext cx="326754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0" b="1" i="0" u="none" strike="noStrike" kern="1200" cap="none" spc="0" normalizeH="0" baseline="0" noProof="0" dirty="0">
                <a:ln>
                  <a:noFill/>
                </a:ln>
                <a:solidFill>
                  <a:srgbClr val="FF0000">
                    <a:alpha val="28000"/>
                  </a:srgbClr>
                </a:solidFill>
                <a:effectLst/>
                <a:uLnTx/>
                <a:uFillTx/>
                <a:latin typeface="Microsoft YaHei" panose="020B0503020204020204" pitchFamily="34" charset="-122"/>
                <a:ea typeface="Microsoft YaHei" panose="020B0503020204020204" pitchFamily="34" charset="-122"/>
                <a:cs typeface="+mn-cs"/>
              </a:rPr>
              <a:t>性平</a:t>
            </a:r>
          </a:p>
        </p:txBody>
      </p:sp>
      <p:sp>
        <p:nvSpPr>
          <p:cNvPr id="7" name="Rectangle 2"/>
          <p:cNvSpPr txBox="1">
            <a:spLocks noChangeArrowheads="1"/>
          </p:cNvSpPr>
          <p:nvPr/>
        </p:nvSpPr>
        <p:spPr>
          <a:xfrm>
            <a:off x="-15925" y="111515"/>
            <a:ext cx="9108504" cy="2054323"/>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marR="0" lvl="0" indent="0" algn="l" defTabSz="914400" rtl="0" eaLnBrk="1" fontAlgn="auto" latinLnBrk="0" hangingPunct="1">
              <a:lnSpc>
                <a:spcPts val="7000"/>
              </a:lnSpc>
              <a:spcBef>
                <a:spcPct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rPr>
              <a:t>    </a:t>
            </a:r>
            <a:r>
              <a:rPr kumimoji="0" lang="zh-TW" altLang="en-US" sz="5400" b="1" i="0" u="none" strike="noStrike" kern="1200" cap="none" spc="0" normalizeH="0" baseline="0" noProof="0" dirty="0">
                <a:ln>
                  <a:noFill/>
                </a:ln>
                <a:solidFill>
                  <a:srgbClr val="FFCCCC"/>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rPr>
              <a:t>教育人員</a:t>
            </a:r>
            <a:r>
              <a:rPr kumimoji="0" lang="zh-TW" altLang="en-US" sz="3600" b="1" i="0" u="none" strike="noStrike" kern="1200" cap="none" spc="0" normalizeH="0" baseline="0" noProof="0" dirty="0">
                <a:ln>
                  <a:noFill/>
                </a:ln>
                <a:solidFill>
                  <a:srgbClr val="FFCCCC"/>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rPr>
              <a:t>如果知情不報</a:t>
            </a:r>
            <a:br>
              <a:rPr kumimoji="0" lang="en-US" altLang="zh-TW" sz="3600" b="1" i="0" u="none" strike="noStrike" kern="1200" cap="none" spc="0" normalizeH="0" baseline="0" noProof="0" dirty="0">
                <a:ln>
                  <a:noFill/>
                </a:ln>
                <a:solidFill>
                  <a:srgbClr val="FFCCCC"/>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rPr>
            </a:br>
            <a:r>
              <a:rPr kumimoji="0" lang="zh-TW" altLang="en-US" sz="3600" b="1" i="0" u="none" strike="noStrike" kern="1200" cap="none" spc="0" normalizeH="0" baseline="0" noProof="0" dirty="0">
                <a:ln>
                  <a:noFill/>
                </a:ln>
                <a:solidFill>
                  <a:srgbClr val="FFFF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rPr>
              <a:t>     </a:t>
            </a:r>
            <a:r>
              <a:rPr kumimoji="0" lang="zh-TW" altLang="en-US" sz="6000" b="1" i="0" u="none" strike="noStrike" kern="1200" cap="none" spc="-300" normalizeH="0" baseline="0" noProof="0" dirty="0">
                <a:ln>
                  <a:noFill/>
                </a:ln>
                <a:solidFill>
                  <a:srgbClr val="FF7C8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rPr>
              <a:t>受到何種罰則</a:t>
            </a:r>
            <a:r>
              <a:rPr kumimoji="0" lang="en-US" altLang="zh-TW" sz="6000" b="1" i="0" u="none" strike="noStrike" kern="1200" cap="none" spc="-300" normalizeH="0" baseline="0" noProof="0" dirty="0">
                <a:ln>
                  <a:noFill/>
                </a:ln>
                <a:solidFill>
                  <a:srgbClr val="FF7C8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rPr>
              <a:t>?</a:t>
            </a:r>
            <a:r>
              <a:rPr kumimoji="0" lang="zh-TW" altLang="en-US" sz="6000" b="1" i="0" u="none" strike="noStrike" kern="1200" cap="none" spc="-300" normalizeH="0" baseline="0" noProof="0" dirty="0">
                <a:ln>
                  <a:noFill/>
                </a:ln>
                <a:solidFill>
                  <a:srgbClr val="FF7C8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rPr>
              <a:t> </a:t>
            </a:r>
          </a:p>
        </p:txBody>
      </p:sp>
      <p:sp>
        <p:nvSpPr>
          <p:cNvPr id="10" name="Rectangle 3"/>
          <p:cNvSpPr txBox="1">
            <a:spLocks noChangeArrowheads="1"/>
          </p:cNvSpPr>
          <p:nvPr/>
        </p:nvSpPr>
        <p:spPr>
          <a:xfrm>
            <a:off x="412304" y="2247830"/>
            <a:ext cx="8928992" cy="1735138"/>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marR="0" lvl="0" indent="0" algn="l" defTabSz="914400" rtl="0" eaLnBrk="1" fontAlgn="auto" latinLnBrk="0" hangingPunct="1">
              <a:lnSpc>
                <a:spcPts val="2600"/>
              </a:lnSpc>
              <a:spcBef>
                <a:spcPts val="300"/>
              </a:spcBef>
              <a:spcAft>
                <a:spcPts val="0"/>
              </a:spcAft>
              <a:buClr>
                <a:prstClr val="black"/>
              </a:buClr>
              <a:buSzTx/>
              <a:buFont typeface="Georgia"/>
              <a:buNone/>
              <a:tabLst/>
              <a:defRPr/>
            </a:pPr>
            <a:r>
              <a:rPr kumimoji="0" lang="en-US" altLang="zh-TW" sz="3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a:t>
            </a:r>
            <a:r>
              <a:rPr kumimoji="0" lang="zh-TW" altLang="en-US" sz="3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性別平等教育法第</a:t>
            </a:r>
            <a:r>
              <a:rPr kumimoji="0" lang="en-US" altLang="zh-TW" sz="3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21</a:t>
            </a:r>
            <a:r>
              <a:rPr kumimoji="0" lang="zh-TW" altLang="en-US" sz="3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條</a:t>
            </a:r>
            <a:endParaRPr kumimoji="0" lang="en-US" altLang="zh-TW"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109728" marR="0" lvl="0" indent="0" algn="l" defTabSz="914400" rtl="0" eaLnBrk="1" fontAlgn="auto" latinLnBrk="0" hangingPunct="1">
              <a:lnSpc>
                <a:spcPts val="2600"/>
              </a:lnSpc>
              <a:spcBef>
                <a:spcPts val="300"/>
              </a:spcBef>
              <a:spcAft>
                <a:spcPts val="0"/>
              </a:spcAft>
              <a:buClr>
                <a:prstClr val="black"/>
              </a:buClr>
              <a:buSzTx/>
              <a:buFont typeface="Georgia"/>
              <a:buNone/>
              <a:tabLst/>
              <a:defRPr/>
            </a:pPr>
            <a:r>
              <a:rPr kumimoji="0" lang="zh-TW"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通報的責任主體包括</a:t>
            </a:r>
            <a:r>
              <a:rPr kumimoji="0" lang="zh-TW" altLang="en-US" sz="3000" b="1" i="0" u="sng"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學校校長 </a:t>
            </a:r>
            <a:r>
              <a:rPr kumimoji="0" lang="en-US" altLang="zh-TW" sz="3000" b="1" i="0" u="sng"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 </a:t>
            </a:r>
            <a:r>
              <a:rPr kumimoji="0" lang="zh-TW" altLang="en-US" sz="3000" b="1" i="0" u="sng"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教師 </a:t>
            </a:r>
            <a:r>
              <a:rPr kumimoji="0" lang="en-US" altLang="zh-TW" sz="3000" b="1" i="0" u="sng"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 </a:t>
            </a:r>
            <a:r>
              <a:rPr kumimoji="0" lang="zh-TW" altLang="en-US" sz="3000" b="1" i="0" u="sng"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職員或工友。</a:t>
            </a:r>
            <a:endParaRPr kumimoji="0" lang="en-US" altLang="zh-TW" sz="3000" b="1" i="0" u="sng"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endParaRPr>
          </a:p>
          <a:p>
            <a:pPr marL="109728" marR="0" lvl="2" indent="0" algn="l" defTabSz="914400" rtl="0" eaLnBrk="1" fontAlgn="auto" latinLnBrk="0" hangingPunct="1">
              <a:lnSpc>
                <a:spcPts val="2600"/>
              </a:lnSpc>
              <a:spcBef>
                <a:spcPts val="300"/>
              </a:spcBef>
              <a:spcAft>
                <a:spcPts val="0"/>
              </a:spcAft>
              <a:buClr>
                <a:prstClr val="black"/>
              </a:buClr>
              <a:buSzTx/>
              <a:buFont typeface="Wingdings 2"/>
              <a:buNone/>
              <a:tabLst/>
              <a:defRPr/>
            </a:pPr>
            <a:endParaRPr kumimoji="0" lang="en-US" altLang="zh-TW" sz="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109728" marR="0" lvl="2" indent="0" algn="l" defTabSz="914400" rtl="0" eaLnBrk="1" fontAlgn="auto" latinLnBrk="0" hangingPunct="1">
              <a:lnSpc>
                <a:spcPts val="2600"/>
              </a:lnSpc>
              <a:spcBef>
                <a:spcPts val="0"/>
              </a:spcBef>
              <a:spcAft>
                <a:spcPts val="0"/>
              </a:spcAft>
              <a:buClr>
                <a:prstClr val="black"/>
              </a:buClr>
              <a:buSzTx/>
              <a:buFont typeface="Wingdings 2"/>
              <a:buNone/>
              <a:tabLst/>
              <a:defRPr/>
            </a:pPr>
            <a:r>
              <a:rPr kumimoji="0" lang="en-US" altLang="zh-TW" sz="3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a:t>
            </a:r>
            <a:r>
              <a:rPr kumimoji="0" lang="zh-TW" altLang="en-US" sz="3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性別平等教育法第</a:t>
            </a:r>
            <a:r>
              <a:rPr kumimoji="0" lang="en-US" altLang="zh-TW" sz="3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36</a:t>
            </a:r>
            <a:r>
              <a:rPr kumimoji="0" lang="zh-TW" altLang="en-US" sz="3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條</a:t>
            </a:r>
            <a:endParaRPr kumimoji="0" lang="en-US" altLang="zh-TW" sz="3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109728" marR="0" lvl="2" indent="0" algn="l" defTabSz="914400" rtl="0" eaLnBrk="1" fontAlgn="auto" latinLnBrk="0" hangingPunct="1">
              <a:lnSpc>
                <a:spcPts val="2600"/>
              </a:lnSpc>
              <a:spcBef>
                <a:spcPts val="300"/>
              </a:spcBef>
              <a:spcAft>
                <a:spcPts val="0"/>
              </a:spcAft>
              <a:buClr>
                <a:prstClr val="black"/>
              </a:buClr>
              <a:buSzTx/>
              <a:buFont typeface="Wingdings 2"/>
              <a:buNone/>
              <a:tabLst/>
              <a:defRPr/>
            </a:pPr>
            <a:r>
              <a:rPr kumimoji="0" lang="zh-TW"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若學校校長、教師、職員或工友未依規定進行通報</a:t>
            </a:r>
            <a:r>
              <a:rPr kumimoji="0" lang="en-US" altLang="zh-TW"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TW"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或偽造、  </a:t>
            </a:r>
            <a:endParaRPr kumimoji="0" lang="en-US" altLang="zh-TW"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109728" marR="0" lvl="2" indent="0" algn="l" defTabSz="914400" rtl="0" eaLnBrk="1" fontAlgn="auto" latinLnBrk="0" hangingPunct="1">
              <a:lnSpc>
                <a:spcPts val="2600"/>
              </a:lnSpc>
              <a:spcBef>
                <a:spcPts val="300"/>
              </a:spcBef>
              <a:spcAft>
                <a:spcPts val="0"/>
              </a:spcAft>
              <a:buClr>
                <a:prstClr val="black"/>
              </a:buClr>
              <a:buSzTx/>
              <a:buFont typeface="Wingdings 2"/>
              <a:buNone/>
              <a:tabLst/>
              <a:defRPr/>
            </a:pPr>
            <a:r>
              <a:rPr kumimoji="0" lang="zh-TW"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變造、湮滅或隱匿他人所犯校園性騷擾或性霸凌事件之證據</a:t>
            </a:r>
            <a:endParaRPr kumimoji="0" lang="en-US" altLang="zh-TW"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109728" marR="0" lvl="2" indent="0" algn="l" defTabSz="914400" rtl="0" eaLnBrk="1" fontAlgn="auto" latinLnBrk="0" hangingPunct="1">
              <a:lnSpc>
                <a:spcPts val="2600"/>
              </a:lnSpc>
              <a:spcBef>
                <a:spcPts val="300"/>
              </a:spcBef>
              <a:spcAft>
                <a:spcPts val="0"/>
              </a:spcAft>
              <a:buClr>
                <a:prstClr val="black"/>
              </a:buClr>
              <a:buSzTx/>
              <a:buFont typeface="Wingdings 2"/>
              <a:buNone/>
              <a:tabLst/>
              <a:defRPr/>
            </a:pPr>
            <a:r>
              <a:rPr kumimoji="0" lang="zh-TW"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處以新臺幣</a:t>
            </a:r>
            <a:r>
              <a:rPr kumimoji="0" lang="en-US" altLang="zh-TW" sz="3000" b="1" i="0" u="sng"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3</a:t>
            </a:r>
            <a:r>
              <a:rPr kumimoji="0" lang="zh-TW" altLang="en-US" sz="3000" b="1" i="0" u="sng"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萬</a:t>
            </a:r>
            <a:r>
              <a:rPr kumimoji="0" lang="en-US" altLang="zh-TW" sz="3000" b="1" i="0" u="sng"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-15</a:t>
            </a:r>
            <a:r>
              <a:rPr kumimoji="0" lang="zh-TW" altLang="en-US" sz="3000" b="1" i="0" u="sng"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萬元之罰鍰。</a:t>
            </a:r>
            <a:endParaRPr kumimoji="0" lang="en-US" altLang="zh-TW" sz="3000" b="1" i="0" u="sng"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endParaRPr>
          </a:p>
          <a:p>
            <a:pPr marL="109728" marR="0" lvl="2" indent="0" algn="l" defTabSz="914400" rtl="0" eaLnBrk="1" fontAlgn="auto" latinLnBrk="0" hangingPunct="1">
              <a:lnSpc>
                <a:spcPts val="2600"/>
              </a:lnSpc>
              <a:spcBef>
                <a:spcPts val="300"/>
              </a:spcBef>
              <a:spcAft>
                <a:spcPts val="0"/>
              </a:spcAft>
              <a:buClr>
                <a:prstClr val="black"/>
              </a:buClr>
              <a:buSzTx/>
              <a:buFont typeface="Wingdings 2"/>
              <a:buNone/>
              <a:tabLst/>
              <a:defRPr/>
            </a:pPr>
            <a:endParaRPr kumimoji="0" lang="en-US" altLang="zh-TW" sz="1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109728" marR="0" lvl="2" indent="0" algn="l" defTabSz="914400" rtl="0" eaLnBrk="1" fontAlgn="auto" latinLnBrk="0" hangingPunct="1">
              <a:lnSpc>
                <a:spcPts val="2600"/>
              </a:lnSpc>
              <a:spcBef>
                <a:spcPts val="300"/>
              </a:spcBef>
              <a:spcAft>
                <a:spcPts val="0"/>
              </a:spcAft>
              <a:buClr>
                <a:prstClr val="black"/>
              </a:buClr>
              <a:buSzTx/>
              <a:buFont typeface="Wingdings 2"/>
              <a:buNone/>
              <a:tabLst/>
              <a:defRPr/>
            </a:pPr>
            <a:r>
              <a:rPr kumimoji="0" lang="en-US" altLang="zh-TW" sz="3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3.</a:t>
            </a:r>
            <a:r>
              <a:rPr kumimoji="0" lang="zh-TW" altLang="en-US" sz="3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性別平等教育法第</a:t>
            </a:r>
            <a:r>
              <a:rPr kumimoji="0" lang="en-US" altLang="zh-TW" sz="3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36-1</a:t>
            </a:r>
            <a:r>
              <a:rPr kumimoji="0" lang="zh-TW" altLang="en-US" sz="3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條</a:t>
            </a:r>
            <a:endParaRPr kumimoji="0" lang="en-US" altLang="zh-TW" sz="3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109728" marR="0" lvl="2" indent="0" algn="l" defTabSz="914400" rtl="0" eaLnBrk="1" fontAlgn="auto" latinLnBrk="0" hangingPunct="1">
              <a:lnSpc>
                <a:spcPts val="2600"/>
              </a:lnSpc>
              <a:spcBef>
                <a:spcPts val="300"/>
              </a:spcBef>
              <a:spcAft>
                <a:spcPts val="0"/>
              </a:spcAft>
              <a:buClr>
                <a:prstClr val="black"/>
              </a:buClr>
              <a:buSzTx/>
              <a:buFont typeface="Wingdings 2"/>
              <a:buNone/>
              <a:tabLst/>
              <a:defRPr/>
            </a:pPr>
            <a:r>
              <a:rPr kumimoji="0" lang="zh-TW"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違反第</a:t>
            </a:r>
            <a:r>
              <a:rPr kumimoji="0" lang="en-US" altLang="zh-TW"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21</a:t>
            </a:r>
            <a:r>
              <a:rPr kumimoji="0" lang="zh-TW"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條第</a:t>
            </a:r>
            <a:r>
              <a:rPr kumimoji="0" lang="en-US" altLang="zh-TW"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a:t>
            </a:r>
            <a:r>
              <a:rPr kumimoji="0" lang="zh-TW"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項所訂通報規定 </a:t>
            </a:r>
            <a:r>
              <a:rPr kumimoji="0" lang="en-US" altLang="zh-TW"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zh-TW"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致使再度發生校園性侵害</a:t>
            </a:r>
            <a:endParaRPr kumimoji="0" lang="en-US" altLang="zh-TW"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109728" marR="0" lvl="2" indent="0" algn="l" defTabSz="914400" rtl="0" eaLnBrk="1" fontAlgn="auto" latinLnBrk="0" hangingPunct="1">
              <a:lnSpc>
                <a:spcPts val="2600"/>
              </a:lnSpc>
              <a:spcBef>
                <a:spcPts val="300"/>
              </a:spcBef>
              <a:spcAft>
                <a:spcPts val="0"/>
              </a:spcAft>
              <a:buClr>
                <a:prstClr val="black"/>
              </a:buClr>
              <a:buSzTx/>
              <a:buFont typeface="Wingdings 2"/>
              <a:buNone/>
              <a:tabLst/>
              <a:defRPr/>
            </a:pPr>
            <a:r>
              <a:rPr kumimoji="0" lang="en-US" altLang="zh-TW"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zh-TW"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事件；或偽造</a:t>
            </a:r>
            <a:r>
              <a:rPr kumimoji="0" lang="en-US" altLang="zh-TW"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zh-TW"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變造</a:t>
            </a:r>
            <a:r>
              <a:rPr kumimoji="0" lang="en-US" altLang="zh-TW"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zh-TW"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湮滅或隱匿他人所犯校園性侵害事件之</a:t>
            </a:r>
            <a:endParaRPr kumimoji="0" lang="en-US" altLang="zh-TW"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109728" marR="0" lvl="2" indent="0" algn="l" defTabSz="914400" rtl="0" eaLnBrk="1" fontAlgn="auto" latinLnBrk="0" hangingPunct="1">
              <a:lnSpc>
                <a:spcPts val="2600"/>
              </a:lnSpc>
              <a:spcBef>
                <a:spcPts val="300"/>
              </a:spcBef>
              <a:spcAft>
                <a:spcPts val="0"/>
              </a:spcAft>
              <a:buClr>
                <a:prstClr val="black"/>
              </a:buClr>
              <a:buSzTx/>
              <a:buFont typeface="Wingdings 2"/>
              <a:buNone/>
              <a:tabLst/>
              <a:defRPr/>
            </a:pPr>
            <a:r>
              <a:rPr kumimoji="0" lang="en-US" altLang="zh-TW"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zh-TW"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證據者，應依法予以</a:t>
            </a:r>
            <a:r>
              <a:rPr kumimoji="0" lang="zh-TW" altLang="en-US" sz="3000" b="1" i="0" u="sng"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解聘或免職。</a:t>
            </a:r>
            <a:endParaRPr kumimoji="0" lang="en-US" altLang="zh-TW" sz="3000" b="1" i="0" u="sng"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endParaRPr>
          </a:p>
          <a:p>
            <a:pPr marL="109728" marR="0" lvl="2" indent="0" algn="l" defTabSz="914400" rtl="0" eaLnBrk="1" fontAlgn="auto" latinLnBrk="0" hangingPunct="1">
              <a:lnSpc>
                <a:spcPct val="100000"/>
              </a:lnSpc>
              <a:spcBef>
                <a:spcPts val="300"/>
              </a:spcBef>
              <a:spcAft>
                <a:spcPts val="0"/>
              </a:spcAft>
              <a:buClr>
                <a:prstClr val="black"/>
              </a:buClr>
              <a:buSzTx/>
              <a:buFont typeface="Wingdings 2"/>
              <a:buNone/>
              <a:tabLst/>
              <a:defRPr/>
            </a:pPr>
            <a:endParaRPr kumimoji="0" lang="en-US" altLang="zh-TW" sz="3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109728" marR="0" lvl="2" indent="0" algn="l" defTabSz="914400" rtl="0" eaLnBrk="1" fontAlgn="auto" latinLnBrk="0" hangingPunct="1">
              <a:lnSpc>
                <a:spcPct val="100000"/>
              </a:lnSpc>
              <a:spcBef>
                <a:spcPts val="300"/>
              </a:spcBef>
              <a:spcAft>
                <a:spcPts val="0"/>
              </a:spcAft>
              <a:buClr>
                <a:prstClr val="black"/>
              </a:buClr>
              <a:buSzTx/>
              <a:buFont typeface="Wingdings 2"/>
              <a:buNone/>
              <a:tabLst/>
              <a:defRPr/>
            </a:pPr>
            <a:endParaRPr kumimoji="0" lang="en-US" altLang="zh-TW" sz="3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109728" marR="0" lvl="2" indent="0" algn="l" defTabSz="914400" rtl="0" eaLnBrk="1" fontAlgn="auto" latinLnBrk="0" hangingPunct="1">
              <a:lnSpc>
                <a:spcPct val="100000"/>
              </a:lnSpc>
              <a:spcBef>
                <a:spcPts val="300"/>
              </a:spcBef>
              <a:spcAft>
                <a:spcPts val="0"/>
              </a:spcAft>
              <a:buClr>
                <a:prstClr val="black"/>
              </a:buClr>
              <a:buSzTx/>
              <a:buFont typeface="Wingdings 2"/>
              <a:buNone/>
              <a:tabLst/>
              <a:defRPr/>
            </a:pPr>
            <a:endParaRPr kumimoji="0" lang="zh-TW" altLang="en-US" sz="3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109728" marR="0" lvl="0" indent="0" algn="l" defTabSz="914400" rtl="0" eaLnBrk="1" fontAlgn="auto" latinLnBrk="0" hangingPunct="1">
              <a:lnSpc>
                <a:spcPct val="100000"/>
              </a:lnSpc>
              <a:spcBef>
                <a:spcPts val="300"/>
              </a:spcBef>
              <a:spcAft>
                <a:spcPts val="0"/>
              </a:spcAft>
              <a:buClr>
                <a:prstClr val="black"/>
              </a:buClr>
              <a:buSzTx/>
              <a:buFont typeface="Georgia"/>
              <a:buNone/>
              <a:tabLst/>
              <a:defRPr/>
            </a:pPr>
            <a:endParaRPr kumimoji="0" lang="zh-TW" altLang="en-US" sz="3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178148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fade">
                                      <p:cBhvr>
                                        <p:cTn id="18" dur="1000"/>
                                        <p:tgtEl>
                                          <p:spTgt spid="10">
                                            <p:txEl>
                                              <p:pRg st="3" end="3"/>
                                            </p:txEl>
                                          </p:spTgt>
                                        </p:tgtEl>
                                      </p:cBhvr>
                                    </p:animEffect>
                                    <p:anim calcmode="lin" valueType="num">
                                      <p:cBhvr>
                                        <p:cTn id="1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1000"/>
                                        <p:tgtEl>
                                          <p:spTgt spid="10">
                                            <p:txEl>
                                              <p:pRg st="4" end="4"/>
                                            </p:txEl>
                                          </p:spTgt>
                                        </p:tgtEl>
                                      </p:cBhvr>
                                    </p:animEffect>
                                    <p:anim calcmode="lin" valueType="num">
                                      <p:cBhvr>
                                        <p:cTn id="24"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animEffect transition="in" filter="fade">
                                      <p:cBhvr>
                                        <p:cTn id="28" dur="1000"/>
                                        <p:tgtEl>
                                          <p:spTgt spid="10">
                                            <p:txEl>
                                              <p:pRg st="5" end="5"/>
                                            </p:txEl>
                                          </p:spTgt>
                                        </p:tgtEl>
                                      </p:cBhvr>
                                    </p:animEffect>
                                    <p:anim calcmode="lin" valueType="num">
                                      <p:cBhvr>
                                        <p:cTn id="29"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5" end="5"/>
                                            </p:txEl>
                                          </p:spTgt>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Effect transition="in" filter="fade">
                                      <p:cBhvr>
                                        <p:cTn id="33" dur="1000"/>
                                        <p:tgtEl>
                                          <p:spTgt spid="10">
                                            <p:txEl>
                                              <p:pRg st="6" end="6"/>
                                            </p:txEl>
                                          </p:spTgt>
                                        </p:tgtEl>
                                      </p:cBhvr>
                                    </p:animEffect>
                                    <p:anim calcmode="lin" valueType="num">
                                      <p:cBhvr>
                                        <p:cTn id="34"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nodeType="after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animEffect transition="in" filter="fade">
                                      <p:cBhvr>
                                        <p:cTn id="39" dur="1000"/>
                                        <p:tgtEl>
                                          <p:spTgt spid="10">
                                            <p:txEl>
                                              <p:pRg st="8" end="8"/>
                                            </p:txEl>
                                          </p:spTgt>
                                        </p:tgtEl>
                                      </p:cBhvr>
                                    </p:animEffect>
                                    <p:anim calcmode="lin" valueType="num">
                                      <p:cBhvr>
                                        <p:cTn id="40"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10">
                                            <p:txEl>
                                              <p:pRg st="8" end="8"/>
                                            </p:txEl>
                                          </p:spTgt>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10">
                                            <p:txEl>
                                              <p:pRg st="9" end="9"/>
                                            </p:txEl>
                                          </p:spTgt>
                                        </p:tgtEl>
                                        <p:attrNameLst>
                                          <p:attrName>style.visibility</p:attrName>
                                        </p:attrNameLst>
                                      </p:cBhvr>
                                      <p:to>
                                        <p:strVal val="visible"/>
                                      </p:to>
                                    </p:set>
                                    <p:animEffect transition="in" filter="fade">
                                      <p:cBhvr>
                                        <p:cTn id="44" dur="1000"/>
                                        <p:tgtEl>
                                          <p:spTgt spid="10">
                                            <p:txEl>
                                              <p:pRg st="9" end="9"/>
                                            </p:txEl>
                                          </p:spTgt>
                                        </p:tgtEl>
                                      </p:cBhvr>
                                    </p:animEffect>
                                    <p:anim calcmode="lin" valueType="num">
                                      <p:cBhvr>
                                        <p:cTn id="45" dur="1000" fill="hold"/>
                                        <p:tgtEl>
                                          <p:spTgt spid="10">
                                            <p:txEl>
                                              <p:pRg st="9" end="9"/>
                                            </p:txEl>
                                          </p:spTgt>
                                        </p:tgtEl>
                                        <p:attrNameLst>
                                          <p:attrName>ppt_x</p:attrName>
                                        </p:attrNameLst>
                                      </p:cBhvr>
                                      <p:tavLst>
                                        <p:tav tm="0">
                                          <p:val>
                                            <p:strVal val="#ppt_x"/>
                                          </p:val>
                                        </p:tav>
                                        <p:tav tm="100000">
                                          <p:val>
                                            <p:strVal val="#ppt_x"/>
                                          </p:val>
                                        </p:tav>
                                      </p:tavLst>
                                    </p:anim>
                                    <p:anim calcmode="lin" valueType="num">
                                      <p:cBhvr>
                                        <p:cTn id="46" dur="1000" fill="hold"/>
                                        <p:tgtEl>
                                          <p:spTgt spid="10">
                                            <p:txEl>
                                              <p:pRg st="9" end="9"/>
                                            </p:txEl>
                                          </p:spTgt>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10">
                                            <p:txEl>
                                              <p:pRg st="10" end="10"/>
                                            </p:txEl>
                                          </p:spTgt>
                                        </p:tgtEl>
                                        <p:attrNameLst>
                                          <p:attrName>style.visibility</p:attrName>
                                        </p:attrNameLst>
                                      </p:cBhvr>
                                      <p:to>
                                        <p:strVal val="visible"/>
                                      </p:to>
                                    </p:set>
                                    <p:animEffect transition="in" filter="fade">
                                      <p:cBhvr>
                                        <p:cTn id="49" dur="1000"/>
                                        <p:tgtEl>
                                          <p:spTgt spid="10">
                                            <p:txEl>
                                              <p:pRg st="10" end="10"/>
                                            </p:txEl>
                                          </p:spTgt>
                                        </p:tgtEl>
                                      </p:cBhvr>
                                    </p:animEffect>
                                    <p:anim calcmode="lin" valueType="num">
                                      <p:cBhvr>
                                        <p:cTn id="50" dur="1000" fill="hold"/>
                                        <p:tgtEl>
                                          <p:spTgt spid="10">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10" end="10"/>
                                            </p:txEl>
                                          </p:spTgt>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10">
                                            <p:txEl>
                                              <p:pRg st="11" end="11"/>
                                            </p:txEl>
                                          </p:spTgt>
                                        </p:tgtEl>
                                        <p:attrNameLst>
                                          <p:attrName>style.visibility</p:attrName>
                                        </p:attrNameLst>
                                      </p:cBhvr>
                                      <p:to>
                                        <p:strVal val="visible"/>
                                      </p:to>
                                    </p:set>
                                    <p:animEffect transition="in" filter="fade">
                                      <p:cBhvr>
                                        <p:cTn id="54" dur="1000"/>
                                        <p:tgtEl>
                                          <p:spTgt spid="10">
                                            <p:txEl>
                                              <p:pRg st="11" end="11"/>
                                            </p:txEl>
                                          </p:spTgt>
                                        </p:tgtEl>
                                      </p:cBhvr>
                                    </p:animEffect>
                                    <p:anim calcmode="lin" valueType="num">
                                      <p:cBhvr>
                                        <p:cTn id="55" dur="1000" fill="hold"/>
                                        <p:tgtEl>
                                          <p:spTgt spid="10">
                                            <p:txEl>
                                              <p:pRg st="11" end="11"/>
                                            </p:txEl>
                                          </p:spTgt>
                                        </p:tgtEl>
                                        <p:attrNameLst>
                                          <p:attrName>ppt_x</p:attrName>
                                        </p:attrNameLst>
                                      </p:cBhvr>
                                      <p:tavLst>
                                        <p:tav tm="0">
                                          <p:val>
                                            <p:strVal val="#ppt_x"/>
                                          </p:val>
                                        </p:tav>
                                        <p:tav tm="100000">
                                          <p:val>
                                            <p:strVal val="#ppt_x"/>
                                          </p:val>
                                        </p:tav>
                                      </p:tavLst>
                                    </p:anim>
                                    <p:anim calcmode="lin" valueType="num">
                                      <p:cBhvr>
                                        <p:cTn id="56" dur="1000" fill="hold"/>
                                        <p:tgtEl>
                                          <p:spTgt spid="10">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p:cNvSpPr txBox="1"/>
          <p:nvPr/>
        </p:nvSpPr>
        <p:spPr>
          <a:xfrm>
            <a:off x="5754608" y="1963459"/>
            <a:ext cx="4536504" cy="2646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6600" b="1" i="0" u="none" strike="noStrike" kern="1200" cap="none" spc="-5000" normalizeH="0" baseline="0" noProof="0" dirty="0">
                <a:ln>
                  <a:noFill/>
                </a:ln>
                <a:solidFill>
                  <a:srgbClr val="EDE0B8"/>
                </a:solidFill>
                <a:effectLst/>
                <a:uLnTx/>
                <a:uFillTx/>
                <a:latin typeface="Microsoft YaHei" panose="020B0503020204020204" pitchFamily="34" charset="-122"/>
                <a:ea typeface="Microsoft YaHei" panose="020B0503020204020204" pitchFamily="34" charset="-122"/>
                <a:cs typeface="+mn-cs"/>
              </a:rPr>
              <a:t>家暴</a:t>
            </a:r>
          </a:p>
        </p:txBody>
      </p:sp>
      <p:pic>
        <p:nvPicPr>
          <p:cNvPr id="12" name="圖片 11"/>
          <p:cNvPicPr>
            <a:picLocks noChangeAspect="1"/>
          </p:cNvPicPr>
          <p:nvPr/>
        </p:nvPicPr>
        <p:blipFill rotWithShape="1">
          <a:blip r:embed="rId2">
            <a:extLst>
              <a:ext uri="{28A0092B-C50C-407E-A947-70E740481C1C}">
                <a14:useLocalDpi xmlns:a14="http://schemas.microsoft.com/office/drawing/2010/main" val="0"/>
              </a:ext>
            </a:extLst>
          </a:blip>
          <a:srcRect l="6716" r="6388" b="90042"/>
          <a:stretch/>
        </p:blipFill>
        <p:spPr>
          <a:xfrm rot="5400000">
            <a:off x="-3184895" y="3179955"/>
            <a:ext cx="6858002" cy="498091"/>
          </a:xfrm>
          <a:prstGeom prst="rect">
            <a:avLst/>
          </a:prstGeom>
        </p:spPr>
      </p:pic>
      <p:sp>
        <p:nvSpPr>
          <p:cNvPr id="5" name="內容版面配置區 2"/>
          <p:cNvSpPr>
            <a:spLocks noGrp="1"/>
          </p:cNvSpPr>
          <p:nvPr>
            <p:ph idx="1"/>
          </p:nvPr>
        </p:nvSpPr>
        <p:spPr>
          <a:xfrm>
            <a:off x="270952" y="2258144"/>
            <a:ext cx="8568952" cy="4267200"/>
          </a:xfrm>
        </p:spPr>
        <p:txBody>
          <a:bodyPr>
            <a:normAutofit lnSpcReduction="10000"/>
          </a:bodyPr>
          <a:lstStyle/>
          <a:p>
            <a:pPr marL="0" indent="0">
              <a:buNone/>
            </a:pPr>
            <a:r>
              <a:rPr lang="en-US" altLang="zh-TW" sz="2800" dirty="0">
                <a:latin typeface="Microsoft YaHei" panose="020B0503020204020204" pitchFamily="34" charset="-122"/>
                <a:ea typeface="Microsoft YaHei" panose="020B0503020204020204" pitchFamily="34" charset="-122"/>
              </a:rPr>
              <a:t>  1</a:t>
            </a:r>
            <a:r>
              <a:rPr lang="en-US" altLang="zh-TW" dirty="0">
                <a:latin typeface="Microsoft YaHei" panose="020B0503020204020204" pitchFamily="34" charset="-122"/>
                <a:ea typeface="Microsoft YaHei" panose="020B0503020204020204" pitchFamily="34" charset="-122"/>
              </a:rPr>
              <a:t>. </a:t>
            </a:r>
            <a:r>
              <a:rPr lang="zh-TW" altLang="en-US" sz="2800" b="1" dirty="0">
                <a:solidFill>
                  <a:srgbClr val="FF0000"/>
                </a:solidFill>
                <a:latin typeface="Microsoft YaHei" panose="020B0503020204020204" pitchFamily="34" charset="-122"/>
                <a:ea typeface="Microsoft YaHei" panose="020B0503020204020204" pitchFamily="34" charset="-122"/>
              </a:rPr>
              <a:t>避免疏忽成遺憾</a:t>
            </a:r>
            <a:r>
              <a:rPr lang="zh-TW" altLang="en-US" sz="2400" dirty="0">
                <a:latin typeface="Microsoft YaHei" panose="020B0503020204020204" pitchFamily="34" charset="-122"/>
                <a:ea typeface="Microsoft YaHei" panose="020B0503020204020204" pitchFamily="34" charset="-122"/>
              </a:rPr>
              <a:t>：</a:t>
            </a:r>
            <a:r>
              <a:rPr lang="zh-TW" altLang="en-US" sz="2000" dirty="0">
                <a:latin typeface="Microsoft YaHei" panose="020B0503020204020204" pitchFamily="34" charset="-122"/>
                <a:ea typeface="Microsoft YaHei" panose="020B0503020204020204" pitchFamily="34" charset="-122"/>
              </a:rPr>
              <a:t>我們可以雞婆一點，平時多關切留意孩子的</a:t>
            </a:r>
            <a:endParaRPr lang="en-US" altLang="zh-TW" sz="2000" dirty="0">
              <a:latin typeface="Microsoft YaHei" panose="020B0503020204020204" pitchFamily="34" charset="-122"/>
              <a:ea typeface="Microsoft YaHei" panose="020B0503020204020204" pitchFamily="34" charset="-122"/>
            </a:endParaRPr>
          </a:p>
          <a:p>
            <a:pPr marL="0" indent="0">
              <a:buNone/>
            </a:pPr>
            <a:r>
              <a:rPr lang="zh-TW" altLang="en-US" sz="2000" dirty="0">
                <a:latin typeface="Microsoft YaHei" panose="020B0503020204020204" pitchFamily="34" charset="-122"/>
                <a:ea typeface="Microsoft YaHei" panose="020B0503020204020204" pitchFamily="34" charset="-122"/>
              </a:rPr>
              <a:t>        身心狀況，提高警覺去覺察孩子身上不知名傷痕，或是否出現情緒起</a:t>
            </a:r>
            <a:endParaRPr lang="en-US" altLang="zh-TW" sz="2000" dirty="0">
              <a:latin typeface="Microsoft YaHei" panose="020B0503020204020204" pitchFamily="34" charset="-122"/>
              <a:ea typeface="Microsoft YaHei" panose="020B0503020204020204" pitchFamily="34" charset="-122"/>
            </a:endParaRPr>
          </a:p>
          <a:p>
            <a:pPr marL="0" indent="0">
              <a:buNone/>
            </a:pPr>
            <a:r>
              <a:rPr lang="zh-TW" altLang="en-US" sz="2000" dirty="0">
                <a:latin typeface="Microsoft YaHei" panose="020B0503020204020204" pitchFamily="34" charset="-122"/>
                <a:ea typeface="Microsoft YaHei" panose="020B0503020204020204" pitchFamily="34" charset="-122"/>
              </a:rPr>
              <a:t>        伏不定</a:t>
            </a:r>
            <a:r>
              <a:rPr lang="zh-TW" altLang="en-US" sz="2400" dirty="0">
                <a:latin typeface="Microsoft YaHei" panose="020B0503020204020204" pitchFamily="34" charset="-122"/>
                <a:ea typeface="Microsoft YaHei" panose="020B0503020204020204" pitchFamily="34" charset="-122"/>
              </a:rPr>
              <a:t>。</a:t>
            </a:r>
            <a:endParaRPr lang="en-US" altLang="zh-TW" sz="2400" dirty="0">
              <a:latin typeface="Microsoft YaHei" panose="020B0503020204020204" pitchFamily="34" charset="-122"/>
              <a:ea typeface="Microsoft YaHei" panose="020B0503020204020204" pitchFamily="34" charset="-122"/>
            </a:endParaRPr>
          </a:p>
          <a:p>
            <a:pPr marL="0" indent="0">
              <a:buNone/>
            </a:pPr>
            <a:r>
              <a:rPr lang="en-US" altLang="zh-TW" sz="2800" dirty="0">
                <a:latin typeface="Microsoft YaHei" panose="020B0503020204020204" pitchFamily="34" charset="-122"/>
                <a:ea typeface="Microsoft YaHei" panose="020B0503020204020204" pitchFamily="34" charset="-122"/>
              </a:rPr>
              <a:t>  2</a:t>
            </a:r>
            <a:r>
              <a:rPr lang="en-US" altLang="zh-TW" dirty="0">
                <a:latin typeface="Microsoft YaHei" panose="020B0503020204020204" pitchFamily="34" charset="-122"/>
                <a:ea typeface="Microsoft YaHei" panose="020B0503020204020204" pitchFamily="34" charset="-122"/>
              </a:rPr>
              <a:t>. </a:t>
            </a:r>
            <a:r>
              <a:rPr lang="zh-TW" altLang="en-US" sz="2800" b="1" dirty="0">
                <a:solidFill>
                  <a:srgbClr val="FF0000"/>
                </a:solidFill>
                <a:latin typeface="Microsoft YaHei" panose="020B0503020204020204" pitchFamily="34" charset="-122"/>
                <a:ea typeface="Microsoft YaHei" panose="020B0503020204020204" pitchFamily="34" charset="-122"/>
              </a:rPr>
              <a:t>責任通報有希望</a:t>
            </a:r>
            <a:r>
              <a:rPr lang="zh-TW" altLang="en-US" sz="2800" dirty="0">
                <a:latin typeface="Microsoft YaHei" panose="020B0503020204020204" pitchFamily="34" charset="-122"/>
                <a:ea typeface="Microsoft YaHei" panose="020B0503020204020204" pitchFamily="34" charset="-122"/>
              </a:rPr>
              <a:t>：</a:t>
            </a:r>
            <a:r>
              <a:rPr lang="zh-TW" altLang="en-US" sz="2000" dirty="0">
                <a:latin typeface="Microsoft YaHei" panose="020B0503020204020204" pitchFamily="34" charset="-122"/>
                <a:ea typeface="Microsoft YaHei" panose="020B0503020204020204" pitchFamily="34" charset="-122"/>
              </a:rPr>
              <a:t>教師有責任通報之義務，且通報是匿名保密</a:t>
            </a:r>
            <a:endParaRPr lang="en-US" altLang="zh-TW" sz="2000" dirty="0">
              <a:latin typeface="Microsoft YaHei" panose="020B0503020204020204" pitchFamily="34" charset="-122"/>
              <a:ea typeface="Microsoft YaHei" panose="020B0503020204020204" pitchFamily="34" charset="-122"/>
            </a:endParaRPr>
          </a:p>
          <a:p>
            <a:pPr marL="0" indent="0">
              <a:buNone/>
            </a:pPr>
            <a:r>
              <a:rPr lang="zh-TW" altLang="en-US" sz="2000" dirty="0">
                <a:latin typeface="Microsoft YaHei" panose="020B0503020204020204" pitchFamily="34" charset="-122"/>
                <a:ea typeface="Microsoft YaHei" panose="020B0503020204020204" pitchFamily="34" charset="-122"/>
              </a:rPr>
              <a:t>        的，遇疑似虐待事件時應立即通報，以避免遺憾。</a:t>
            </a:r>
            <a:endParaRPr lang="en-US" altLang="zh-TW" sz="2000" dirty="0">
              <a:latin typeface="Microsoft YaHei" panose="020B0503020204020204" pitchFamily="34" charset="-122"/>
              <a:ea typeface="Microsoft YaHei" panose="020B0503020204020204" pitchFamily="34" charset="-122"/>
            </a:endParaRPr>
          </a:p>
          <a:p>
            <a:pPr marL="0" indent="0">
              <a:buNone/>
            </a:pPr>
            <a:r>
              <a:rPr lang="en-US" altLang="zh-TW" sz="2800" dirty="0">
                <a:latin typeface="Microsoft YaHei" panose="020B0503020204020204" pitchFamily="34" charset="-122"/>
                <a:ea typeface="Microsoft YaHei" panose="020B0503020204020204" pitchFamily="34" charset="-122"/>
              </a:rPr>
              <a:t>  3</a:t>
            </a:r>
            <a:r>
              <a:rPr lang="en-US" altLang="zh-TW" dirty="0">
                <a:latin typeface="Microsoft YaHei" panose="020B0503020204020204" pitchFamily="34" charset="-122"/>
                <a:ea typeface="Microsoft YaHei" panose="020B0503020204020204" pitchFamily="34" charset="-122"/>
              </a:rPr>
              <a:t>. </a:t>
            </a:r>
            <a:r>
              <a:rPr lang="zh-TW" altLang="en-US" sz="2800" b="1" dirty="0">
                <a:solidFill>
                  <a:srgbClr val="FF0000"/>
                </a:solidFill>
                <a:latin typeface="Microsoft YaHei" panose="020B0503020204020204" pitchFamily="34" charset="-122"/>
                <a:ea typeface="Microsoft YaHei" panose="020B0503020204020204" pitchFamily="34" charset="-122"/>
              </a:rPr>
              <a:t>尊重兒少生存權</a:t>
            </a:r>
            <a:r>
              <a:rPr lang="zh-TW" altLang="en-US" sz="2800" dirty="0">
                <a:latin typeface="Microsoft YaHei" panose="020B0503020204020204" pitchFamily="34" charset="-122"/>
                <a:ea typeface="Microsoft YaHei" panose="020B0503020204020204" pitchFamily="34" charset="-122"/>
              </a:rPr>
              <a:t>：</a:t>
            </a:r>
            <a:r>
              <a:rPr lang="zh-TW" altLang="en-US" sz="2000" dirty="0">
                <a:latin typeface="Microsoft YaHei" panose="020B0503020204020204" pitchFamily="34" charset="-122"/>
                <a:ea typeface="Microsoft YaHei" panose="020B0503020204020204" pitchFamily="34" charset="-122"/>
              </a:rPr>
              <a:t>子女並非家長的財產，</a:t>
            </a:r>
            <a:endParaRPr lang="en-US" altLang="zh-TW" sz="2000" dirty="0">
              <a:latin typeface="Microsoft YaHei" panose="020B0503020204020204" pitchFamily="34" charset="-122"/>
              <a:ea typeface="Microsoft YaHei" panose="020B0503020204020204" pitchFamily="34" charset="-122"/>
            </a:endParaRPr>
          </a:p>
          <a:p>
            <a:pPr marL="0" indent="0">
              <a:buNone/>
            </a:pPr>
            <a:r>
              <a:rPr lang="zh-TW" altLang="en-US" sz="2000" dirty="0">
                <a:latin typeface="Microsoft YaHei" panose="020B0503020204020204" pitchFamily="34" charset="-122"/>
                <a:ea typeface="Microsoft YaHei" panose="020B0503020204020204" pitchFamily="34" charset="-122"/>
              </a:rPr>
              <a:t>        不得任意對兒少為所欲為。</a:t>
            </a:r>
            <a:endParaRPr lang="en-US" altLang="zh-TW" sz="2000" dirty="0">
              <a:latin typeface="Microsoft YaHei" panose="020B0503020204020204" pitchFamily="34" charset="-122"/>
              <a:ea typeface="Microsoft YaHei" panose="020B0503020204020204" pitchFamily="34" charset="-122"/>
            </a:endParaRPr>
          </a:p>
          <a:p>
            <a:pPr marL="0" indent="0">
              <a:buNone/>
            </a:pPr>
            <a:r>
              <a:rPr lang="en-US" altLang="zh-TW" sz="2800" dirty="0">
                <a:latin typeface="Microsoft YaHei" panose="020B0503020204020204" pitchFamily="34" charset="-122"/>
                <a:ea typeface="Microsoft YaHei" panose="020B0503020204020204" pitchFamily="34" charset="-122"/>
              </a:rPr>
              <a:t>  4</a:t>
            </a:r>
            <a:r>
              <a:rPr lang="en-US" altLang="zh-TW" dirty="0">
                <a:latin typeface="Microsoft YaHei" panose="020B0503020204020204" pitchFamily="34" charset="-122"/>
                <a:ea typeface="Microsoft YaHei" panose="020B0503020204020204" pitchFamily="34" charset="-122"/>
              </a:rPr>
              <a:t>. </a:t>
            </a:r>
            <a:r>
              <a:rPr lang="zh-TW" altLang="en-US" sz="2800" b="1" dirty="0">
                <a:solidFill>
                  <a:srgbClr val="FF0000"/>
                </a:solidFill>
                <a:latin typeface="Microsoft YaHei" panose="020B0503020204020204" pitchFamily="34" charset="-122"/>
                <a:ea typeface="Microsoft YaHei" panose="020B0503020204020204" pitchFamily="34" charset="-122"/>
              </a:rPr>
              <a:t>適時求援別逞強</a:t>
            </a:r>
            <a:r>
              <a:rPr lang="zh-TW" altLang="en-US" sz="2800" dirty="0">
                <a:latin typeface="Microsoft YaHei" panose="020B0503020204020204" pitchFamily="34" charset="-122"/>
                <a:ea typeface="Microsoft YaHei" panose="020B0503020204020204" pitchFamily="34" charset="-122"/>
              </a:rPr>
              <a:t>：</a:t>
            </a:r>
            <a:r>
              <a:rPr lang="zh-TW" altLang="en-US" sz="2000" dirty="0">
                <a:latin typeface="Microsoft YaHei" panose="020B0503020204020204" pitchFamily="34" charset="-122"/>
                <a:ea typeface="Microsoft YaHei" panose="020B0503020204020204" pitchFamily="34" charset="-122"/>
              </a:rPr>
              <a:t>發現疑似個案時，請適時</a:t>
            </a:r>
            <a:endParaRPr lang="en-US" altLang="zh-TW" sz="2000" dirty="0">
              <a:latin typeface="Microsoft YaHei" panose="020B0503020204020204" pitchFamily="34" charset="-122"/>
              <a:ea typeface="Microsoft YaHei" panose="020B0503020204020204" pitchFamily="34" charset="-122"/>
            </a:endParaRPr>
          </a:p>
          <a:p>
            <a:pPr marL="0" indent="0">
              <a:buNone/>
            </a:pPr>
            <a:r>
              <a:rPr lang="zh-TW" altLang="en-US" sz="2000" dirty="0">
                <a:latin typeface="Microsoft YaHei" panose="020B0503020204020204" pitchFamily="34" charset="-122"/>
                <a:ea typeface="Microsoft YaHei" panose="020B0503020204020204" pitchFamily="34" charset="-122"/>
              </a:rPr>
              <a:t>        向校方求援，共同討論並求助相關資源，</a:t>
            </a:r>
            <a:endParaRPr lang="en-US" altLang="zh-TW" sz="2000" dirty="0">
              <a:latin typeface="Microsoft YaHei" panose="020B0503020204020204" pitchFamily="34" charset="-122"/>
              <a:ea typeface="Microsoft YaHei" panose="020B0503020204020204" pitchFamily="34" charset="-122"/>
            </a:endParaRPr>
          </a:p>
          <a:p>
            <a:pPr marL="0" indent="0">
              <a:buNone/>
            </a:pPr>
            <a:r>
              <a:rPr lang="zh-TW" altLang="en-US" sz="2000" dirty="0">
                <a:latin typeface="Microsoft YaHei" panose="020B0503020204020204" pitchFamily="34" charset="-122"/>
                <a:ea typeface="Microsoft YaHei" panose="020B0503020204020204" pitchFamily="34" charset="-122"/>
              </a:rPr>
              <a:t>        讓孩子的照顧者更適任。</a:t>
            </a:r>
          </a:p>
        </p:txBody>
      </p:sp>
      <p:pic>
        <p:nvPicPr>
          <p:cNvPr id="7" name="圖片 6"/>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99903" y="260648"/>
            <a:ext cx="2604545" cy="1728192"/>
          </a:xfrm>
          <a:prstGeom prst="rect">
            <a:avLst/>
          </a:prstGeom>
          <a:effectLst>
            <a:glow rad="139700">
              <a:schemeClr val="bg2">
                <a:lumMod val="10000"/>
                <a:alpha val="40000"/>
              </a:schemeClr>
            </a:glow>
          </a:effectLst>
        </p:spPr>
      </p:pic>
      <p:sp>
        <p:nvSpPr>
          <p:cNvPr id="6" name="Rectangle 2"/>
          <p:cNvSpPr txBox="1">
            <a:spLocks noChangeArrowheads="1"/>
          </p:cNvSpPr>
          <p:nvPr/>
        </p:nvSpPr>
        <p:spPr>
          <a:xfrm>
            <a:off x="620067" y="373848"/>
            <a:ext cx="5328592" cy="2054323"/>
          </a:xfrm>
          <a:prstGeom prst="rect">
            <a:avLst/>
          </a:prstGeom>
          <a:noFill/>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marR="0" lvl="0" indent="0" algn="l" defTabSz="914400" rtl="0" eaLnBrk="1" fontAlgn="auto" latinLnBrk="0" hangingPunct="1">
              <a:lnSpc>
                <a:spcPts val="7000"/>
              </a:lnSpc>
              <a:spcBef>
                <a:spcPct val="0"/>
              </a:spcBef>
              <a:spcAft>
                <a:spcPts val="0"/>
              </a:spcAft>
              <a:buClrTx/>
              <a:buSzTx/>
              <a:buFontTx/>
              <a:buNone/>
              <a:tabLst/>
              <a:defRPr/>
            </a:pPr>
            <a:r>
              <a:rPr kumimoji="0" lang="zh-TW" altLang="en-US" sz="12000" b="1" i="0" u="none" strike="noStrike" kern="1200" cap="none" spc="-300" normalizeH="0" baseline="0" noProof="0" dirty="0">
                <a:ln w="38100">
                  <a:solidFill>
                    <a:prstClr val="white"/>
                  </a:solidFill>
                  <a:miter lim="800000"/>
                </a:ln>
                <a:solidFill>
                  <a:srgbClr val="FFC0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rPr>
              <a:t>結語</a:t>
            </a:r>
            <a:r>
              <a:rPr kumimoji="0" lang="en-US" altLang="zh-TW" sz="12000" b="1" i="0" u="none" strike="noStrike" kern="1200" cap="none" spc="-300" normalizeH="0" baseline="0" noProof="0" dirty="0">
                <a:ln w="38100">
                  <a:solidFill>
                    <a:prstClr val="white"/>
                  </a:solidFill>
                  <a:miter lim="800000"/>
                </a:ln>
                <a:solidFill>
                  <a:srgbClr val="FFC0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rPr>
              <a:t>~</a:t>
            </a:r>
            <a:endParaRPr kumimoji="0" lang="zh-TW" altLang="en-US" sz="12000" b="1" i="0" u="none" strike="noStrike" kern="1200" cap="none" spc="-300" normalizeH="0" baseline="0" noProof="0" dirty="0">
              <a:ln w="38100">
                <a:solidFill>
                  <a:prstClr val="white"/>
                </a:solidFill>
                <a:miter lim="800000"/>
              </a:ln>
              <a:solidFill>
                <a:srgbClr val="FFC000"/>
              </a:solidFill>
              <a:effectLst>
                <a:glow rad="127000">
                  <a:srgbClr val="E7E6E6">
                    <a:lumMod val="10000"/>
                  </a:srgbClr>
                </a:glow>
              </a:effectLst>
              <a:uLnTx/>
              <a:uFillTx/>
              <a:latin typeface="Microsoft YaHei" panose="020B0503020204020204" pitchFamily="34" charset="-122"/>
              <a:ea typeface="Microsoft YaHei" panose="020B0503020204020204" pitchFamily="34" charset="-122"/>
              <a:cs typeface="+mj-cs"/>
            </a:endParaRPr>
          </a:p>
        </p:txBody>
      </p:sp>
      <p:sp>
        <p:nvSpPr>
          <p:cNvPr id="9" name="文字方塊 8"/>
          <p:cNvSpPr txBox="1"/>
          <p:nvPr/>
        </p:nvSpPr>
        <p:spPr>
          <a:xfrm>
            <a:off x="5652120" y="4306738"/>
            <a:ext cx="4680520" cy="2646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6600" b="1" i="0" u="none" strike="noStrike" kern="1200" cap="none" spc="-5000" normalizeH="0" baseline="0" noProof="0" dirty="0">
                <a:ln>
                  <a:noFill/>
                </a:ln>
                <a:solidFill>
                  <a:srgbClr val="FF0000">
                    <a:alpha val="28000"/>
                  </a:srgbClr>
                </a:solidFill>
                <a:effectLst/>
                <a:uLnTx/>
                <a:uFillTx/>
                <a:latin typeface="Microsoft YaHei" panose="020B0503020204020204" pitchFamily="34" charset="-122"/>
                <a:ea typeface="Microsoft YaHei" panose="020B0503020204020204" pitchFamily="34" charset="-122"/>
                <a:cs typeface="+mn-cs"/>
              </a:rPr>
              <a:t>性平</a:t>
            </a:r>
          </a:p>
        </p:txBody>
      </p:sp>
      <p:pic>
        <p:nvPicPr>
          <p:cNvPr id="3" name="圖片 2"/>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729150" y="3966314"/>
            <a:ext cx="2348874" cy="2775942"/>
          </a:xfrm>
          <a:prstGeom prst="rect">
            <a:avLst/>
          </a:prstGeom>
        </p:spPr>
      </p:pic>
    </p:spTree>
    <p:extLst>
      <p:ext uri="{BB962C8B-B14F-4D97-AF65-F5344CB8AC3E}">
        <p14:creationId xmlns:p14="http://schemas.microsoft.com/office/powerpoint/2010/main" val="75191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500"/>
                                        <p:tgtEl>
                                          <p:spTgt spid="5">
                                            <p:txEl>
                                              <p:pRg st="2" end="2"/>
                                            </p:txEl>
                                          </p:spTgt>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500"/>
                                        <p:tgtEl>
                                          <p:spTgt spid="5">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1500"/>
                                        <p:tgtEl>
                                          <p:spTgt spid="5">
                                            <p:txEl>
                                              <p:pRg st="4" end="4"/>
                                            </p:txEl>
                                          </p:spTgt>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500"/>
                                        <p:tgtEl>
                                          <p:spTgt spid="5">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1500"/>
                                        <p:tgtEl>
                                          <p:spTgt spid="5">
                                            <p:txEl>
                                              <p:pRg st="6" end="6"/>
                                            </p:txEl>
                                          </p:spTgt>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fade">
                                      <p:cBhvr>
                                        <p:cTn id="31" dur="1500"/>
                                        <p:tgtEl>
                                          <p:spTgt spid="5">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fade">
                                      <p:cBhvr>
                                        <p:cTn id="34" dur="1500"/>
                                        <p:tgtEl>
                                          <p:spTgt spid="5">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fade">
                                      <p:cBhvr>
                                        <p:cTn id="37" dur="1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25FD80E4-2A7D-4876-AE98-E6AF8CBE995F}"/>
              </a:ext>
            </a:extLst>
          </p:cNvPr>
          <p:cNvSpPr txBox="1"/>
          <p:nvPr/>
        </p:nvSpPr>
        <p:spPr>
          <a:xfrm>
            <a:off x="1763688" y="2852936"/>
            <a:ext cx="5760640"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60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家長會會務報告</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9A8CB591-A034-4422-ABC5-DE49F8ABD882}"/>
              </a:ext>
            </a:extLst>
          </p:cNvPr>
          <p:cNvSpPr txBox="1"/>
          <p:nvPr/>
        </p:nvSpPr>
        <p:spPr>
          <a:xfrm>
            <a:off x="1835696" y="2921168"/>
            <a:ext cx="5760640"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60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教師會會務報告</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9A8CB591-A034-4422-ABC5-DE49F8ABD882}"/>
              </a:ext>
            </a:extLst>
          </p:cNvPr>
          <p:cNvSpPr txBox="1"/>
          <p:nvPr/>
        </p:nvSpPr>
        <p:spPr>
          <a:xfrm>
            <a:off x="1835696" y="2921168"/>
            <a:ext cx="5760640"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60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各處室工作報告</a:t>
            </a:r>
          </a:p>
        </p:txBody>
      </p:sp>
    </p:spTree>
    <p:extLst>
      <p:ext uri="{BB962C8B-B14F-4D97-AF65-F5344CB8AC3E}">
        <p14:creationId xmlns:p14="http://schemas.microsoft.com/office/powerpoint/2010/main" val="3310748156"/>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AAC9ADCD-55CF-4B2F-8E7E-84D4EA21E2C9}"/>
              </a:ext>
            </a:extLst>
          </p:cNvPr>
          <p:cNvPicPr>
            <a:picLocks noChangeAspect="1"/>
          </p:cNvPicPr>
          <p:nvPr/>
        </p:nvPicPr>
        <p:blipFill rotWithShape="1">
          <a:blip r:embed="rId3"/>
          <a:srcRect l="12780" r="12862"/>
          <a:stretch/>
        </p:blipFill>
        <p:spPr>
          <a:xfrm>
            <a:off x="-36512" y="16750"/>
            <a:ext cx="9180512" cy="6893957"/>
          </a:xfrm>
          <a:prstGeom prst="rect">
            <a:avLst/>
          </a:prstGeom>
        </p:spPr>
      </p:pic>
      <p:sp>
        <p:nvSpPr>
          <p:cNvPr id="41" name="副標題 14">
            <a:extLst>
              <a:ext uri="{FF2B5EF4-FFF2-40B4-BE49-F238E27FC236}">
                <a16:creationId xmlns:a16="http://schemas.microsoft.com/office/drawing/2014/main" id="{EF0A64DE-3710-466D-99AC-BAAD463DFE95}"/>
              </a:ext>
            </a:extLst>
          </p:cNvPr>
          <p:cNvSpPr txBox="1">
            <a:spLocks/>
          </p:cNvSpPr>
          <p:nvPr/>
        </p:nvSpPr>
        <p:spPr>
          <a:xfrm rot="2675436">
            <a:off x="-640452" y="5483740"/>
            <a:ext cx="3633908" cy="59004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zh-TW" altLang="en-US" sz="2800" b="1" i="0" u="none" strike="noStrike" kern="1200" cap="none" spc="30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cs typeface="+mn-cs"/>
              </a:rPr>
              <a:t>教務處工作報告</a:t>
            </a:r>
            <a:endParaRPr kumimoji="0" lang="zh-TW" altLang="en-US" sz="2800" b="0" i="0" u="none" strike="noStrike" kern="1200" cap="none" spc="300" normalizeH="0" baseline="0" noProof="0" dirty="0">
              <a:ln>
                <a:noFill/>
              </a:ln>
              <a:solidFill>
                <a:srgbClr val="000000"/>
              </a:solidFill>
              <a:effectLst/>
              <a:uLnTx/>
              <a:uFillTx/>
              <a:latin typeface="Gill Sans MT" panose="020B0502020104020203"/>
              <a:ea typeface="微軟正黑體" panose="020B0604030504040204" pitchFamily="34" charset="-120"/>
              <a:cs typeface="+mn-cs"/>
            </a:endParaRPr>
          </a:p>
        </p:txBody>
      </p:sp>
    </p:spTree>
    <p:extLst>
      <p:ext uri="{BB962C8B-B14F-4D97-AF65-F5344CB8AC3E}">
        <p14:creationId xmlns:p14="http://schemas.microsoft.com/office/powerpoint/2010/main" val="4027018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98512" y="1052736"/>
            <a:ext cx="7546976" cy="950940"/>
          </a:xfrm>
        </p:spPr>
        <p:txBody>
          <a:bodyPr/>
          <a:lstStyle/>
          <a:p>
            <a:pPr>
              <a:lnSpc>
                <a:spcPts val="3100"/>
              </a:lnSpc>
              <a:spcAft>
                <a:spcPts val="0"/>
              </a:spcAft>
            </a:pPr>
            <a:r>
              <a:rPr lang="en-US" altLang="zh-TW" sz="2800" kern="100" dirty="0">
                <a:solidFill>
                  <a:srgbClr val="FF0000"/>
                </a:solidFill>
                <a:latin typeface="Times New Roman" panose="02020603050405020304" pitchFamily="18" charset="0"/>
                <a:ea typeface="標楷體" panose="03000509000000000000" pitchFamily="65" charset="-120"/>
              </a:rPr>
              <a:t>(</a:t>
            </a:r>
            <a:r>
              <a:rPr lang="zh-TW" altLang="en-US" sz="2800" kern="100" dirty="0">
                <a:solidFill>
                  <a:srgbClr val="FF0000"/>
                </a:solidFill>
                <a:latin typeface="Times New Roman" panose="02020603050405020304" pitchFamily="18" charset="0"/>
                <a:ea typeface="標楷體" panose="03000509000000000000" pitchFamily="65" charset="-120"/>
              </a:rPr>
              <a:t>說明</a:t>
            </a:r>
            <a:r>
              <a:rPr lang="en-US" altLang="zh-TW" sz="2800" kern="100" dirty="0">
                <a:solidFill>
                  <a:srgbClr val="FF0000"/>
                </a:solidFill>
                <a:latin typeface="Times New Roman" panose="02020603050405020304" pitchFamily="18" charset="0"/>
                <a:ea typeface="標楷體" panose="03000509000000000000" pitchFamily="65" charset="-120"/>
              </a:rPr>
              <a:t>113</a:t>
            </a:r>
            <a:r>
              <a:rPr lang="zh-TW" altLang="en-US" sz="2800" kern="100" dirty="0">
                <a:solidFill>
                  <a:srgbClr val="FF0000"/>
                </a:solidFill>
                <a:latin typeface="Times New Roman" panose="02020603050405020304" pitchFamily="18" charset="0"/>
                <a:ea typeface="標楷體" panose="03000509000000000000" pitchFamily="65" charset="-120"/>
              </a:rPr>
              <a:t>學年度第</a:t>
            </a:r>
            <a:r>
              <a:rPr lang="en-US" altLang="zh-TW" sz="2800" kern="100" dirty="0">
                <a:solidFill>
                  <a:srgbClr val="FF0000"/>
                </a:solidFill>
                <a:latin typeface="Times New Roman" panose="02020603050405020304" pitchFamily="18" charset="0"/>
                <a:ea typeface="標楷體" panose="03000509000000000000" pitchFamily="65" charset="-120"/>
              </a:rPr>
              <a:t>1</a:t>
            </a:r>
            <a:r>
              <a:rPr lang="zh-TW" altLang="en-US" sz="2800" kern="100" dirty="0">
                <a:solidFill>
                  <a:srgbClr val="FF0000"/>
                </a:solidFill>
                <a:latin typeface="Times New Roman" panose="02020603050405020304" pitchFamily="18" charset="0"/>
                <a:ea typeface="標楷體" panose="03000509000000000000" pitchFamily="65" charset="-120"/>
              </a:rPr>
              <a:t>學期</a:t>
            </a:r>
            <a:r>
              <a:rPr lang="zh-HK" altLang="zh-TW" sz="2800" kern="100" dirty="0">
                <a:solidFill>
                  <a:srgbClr val="FF0000"/>
                </a:solidFill>
                <a:latin typeface="Times New Roman" panose="02020603050405020304" pitchFamily="18" charset="0"/>
                <a:ea typeface="標楷體" panose="03000509000000000000" pitchFamily="65" charset="-120"/>
              </a:rPr>
              <a:t>校務會議決議情形</a:t>
            </a:r>
            <a:r>
              <a:rPr lang="en-US" altLang="zh-TW" sz="2800" kern="100" dirty="0">
                <a:solidFill>
                  <a:srgbClr val="FF0000"/>
                </a:solidFill>
                <a:latin typeface="標楷體" panose="03000509000000000000" pitchFamily="65" charset="-120"/>
                <a:ea typeface="新細明體" panose="02020500000000000000" pitchFamily="18" charset="-120"/>
              </a:rPr>
              <a:t>)</a:t>
            </a:r>
            <a:br>
              <a:rPr lang="zh-TW" altLang="zh-TW" sz="2000" kern="100" dirty="0">
                <a:solidFill>
                  <a:srgbClr val="FF0000"/>
                </a:solidFill>
                <a:latin typeface="Times New Roman" panose="02020603050405020304" pitchFamily="18" charset="0"/>
                <a:ea typeface="新細明體" panose="02020500000000000000" pitchFamily="18" charset="-120"/>
              </a:rPr>
            </a:br>
            <a:endParaRPr lang="zh-TW" altLang="en-US" sz="2000" dirty="0">
              <a:solidFill>
                <a:srgbClr val="FF0000"/>
              </a:solidFill>
            </a:endParaRPr>
          </a:p>
        </p:txBody>
      </p:sp>
      <p:sp>
        <p:nvSpPr>
          <p:cNvPr id="5" name="內容版面配置區 4">
            <a:extLst>
              <a:ext uri="{FF2B5EF4-FFF2-40B4-BE49-F238E27FC236}">
                <a16:creationId xmlns:a16="http://schemas.microsoft.com/office/drawing/2014/main" id="{1B0F3BAD-6FE7-4E78-B917-1276821ACC76}"/>
              </a:ext>
            </a:extLst>
          </p:cNvPr>
          <p:cNvSpPr>
            <a:spLocks noGrp="1"/>
          </p:cNvSpPr>
          <p:nvPr>
            <p:ph idx="1"/>
          </p:nvPr>
        </p:nvSpPr>
        <p:spPr>
          <a:xfrm>
            <a:off x="798512" y="2003676"/>
            <a:ext cx="7949951" cy="3978024"/>
          </a:xfrm>
        </p:spPr>
        <p:txBody>
          <a:bodyPr/>
          <a:lstStyle/>
          <a:p>
            <a:pPr indent="0">
              <a:lnSpc>
                <a:spcPts val="2600"/>
              </a:lnSpc>
              <a:buNone/>
              <a:tabLst>
                <a:tab pos="3124200" algn="l"/>
              </a:tabLst>
            </a:pPr>
            <a:r>
              <a:rPr lang="zh-TW" altLang="en-US" sz="2400" kern="100" dirty="0">
                <a:solidFill>
                  <a:schemeClr val="tx2"/>
                </a:solidFill>
                <a:effectLst/>
                <a:latin typeface="Times New Roman" panose="02020603050405020304" pitchFamily="18" charset="0"/>
                <a:ea typeface="標楷體" panose="03000509000000000000" pitchFamily="65" charset="-120"/>
              </a:rPr>
              <a:t>提案序號： </a:t>
            </a:r>
            <a:r>
              <a:rPr lang="en-US" altLang="zh-TW" sz="2400" kern="100" dirty="0">
                <a:solidFill>
                  <a:schemeClr val="tx2"/>
                </a:solidFill>
                <a:effectLst/>
                <a:latin typeface="Times New Roman" panose="02020603050405020304" pitchFamily="18" charset="0"/>
                <a:ea typeface="標楷體" panose="03000509000000000000" pitchFamily="65" charset="-120"/>
              </a:rPr>
              <a:t>1                        </a:t>
            </a:r>
            <a:r>
              <a:rPr lang="zh-TW" altLang="en-US" sz="2400" kern="100" dirty="0">
                <a:solidFill>
                  <a:schemeClr val="tx2"/>
                </a:solidFill>
                <a:effectLst/>
                <a:latin typeface="Times New Roman" panose="02020603050405020304" pitchFamily="18" charset="0"/>
                <a:ea typeface="標楷體" panose="03000509000000000000" pitchFamily="65" charset="-120"/>
              </a:rPr>
              <a:t>提案單位</a:t>
            </a:r>
            <a:r>
              <a:rPr lang="en-US" altLang="zh-TW" sz="2400" kern="100" dirty="0">
                <a:solidFill>
                  <a:schemeClr val="tx2"/>
                </a:solidFill>
                <a:effectLst/>
                <a:latin typeface="Times New Roman" panose="02020603050405020304" pitchFamily="18" charset="0"/>
                <a:ea typeface="標楷體" panose="03000509000000000000" pitchFamily="65" charset="-120"/>
              </a:rPr>
              <a:t>(</a:t>
            </a:r>
            <a:r>
              <a:rPr lang="zh-TW" altLang="en-US" sz="2400" kern="100" dirty="0">
                <a:solidFill>
                  <a:schemeClr val="tx2"/>
                </a:solidFill>
                <a:effectLst/>
                <a:latin typeface="Times New Roman" panose="02020603050405020304" pitchFamily="18" charset="0"/>
                <a:ea typeface="標楷體" panose="03000509000000000000" pitchFamily="65" charset="-120"/>
              </a:rPr>
              <a:t>人</a:t>
            </a:r>
            <a:r>
              <a:rPr lang="en-US" altLang="zh-TW" sz="2400" kern="100" dirty="0">
                <a:solidFill>
                  <a:schemeClr val="tx2"/>
                </a:solidFill>
                <a:effectLst/>
                <a:latin typeface="Times New Roman" panose="02020603050405020304" pitchFamily="18" charset="0"/>
                <a:ea typeface="標楷體" panose="03000509000000000000" pitchFamily="65" charset="-120"/>
              </a:rPr>
              <a:t>)</a:t>
            </a:r>
            <a:r>
              <a:rPr lang="zh-TW" altLang="en-US" sz="2400" kern="100" dirty="0">
                <a:solidFill>
                  <a:schemeClr val="tx2"/>
                </a:solidFill>
                <a:effectLst/>
                <a:latin typeface="Times New Roman" panose="02020603050405020304" pitchFamily="18" charset="0"/>
                <a:ea typeface="標楷體" panose="03000509000000000000" pitchFamily="65" charset="-120"/>
              </a:rPr>
              <a:t>：教務處</a:t>
            </a:r>
          </a:p>
          <a:p>
            <a:pPr indent="0">
              <a:lnSpc>
                <a:spcPts val="2600"/>
              </a:lnSpc>
              <a:tabLst>
                <a:tab pos="3124200" algn="l"/>
              </a:tabLst>
            </a:pPr>
            <a:endParaRPr lang="en-US" altLang="zh-TW" sz="2400" kern="100" dirty="0">
              <a:solidFill>
                <a:schemeClr val="tx2"/>
              </a:solidFill>
              <a:effectLst/>
              <a:latin typeface="Times New Roman" panose="02020603050405020304" pitchFamily="18" charset="0"/>
              <a:ea typeface="標楷體" panose="03000509000000000000" pitchFamily="65" charset="-120"/>
            </a:endParaRPr>
          </a:p>
          <a:p>
            <a:pPr indent="0">
              <a:lnSpc>
                <a:spcPts val="2600"/>
              </a:lnSpc>
              <a:tabLst>
                <a:tab pos="3124200" algn="l"/>
              </a:tabLst>
            </a:pPr>
            <a:r>
              <a:rPr lang="zh-TW" altLang="en-US" sz="2400" kern="100" dirty="0">
                <a:solidFill>
                  <a:schemeClr val="tx2"/>
                </a:solidFill>
                <a:effectLst/>
                <a:latin typeface="Times New Roman" panose="02020603050405020304" pitchFamily="18" charset="0"/>
                <a:ea typeface="標楷體" panose="03000509000000000000" pitchFamily="65" charset="-120"/>
              </a:rPr>
              <a:t>案由：本校</a:t>
            </a:r>
            <a:r>
              <a:rPr lang="en-US" altLang="zh-TW" sz="2400" kern="100" dirty="0">
                <a:solidFill>
                  <a:schemeClr val="tx2"/>
                </a:solidFill>
                <a:effectLst/>
                <a:latin typeface="Times New Roman" panose="02020603050405020304" pitchFamily="18" charset="0"/>
                <a:ea typeface="標楷體" panose="03000509000000000000" pitchFamily="65" charset="-120"/>
              </a:rPr>
              <a:t>113</a:t>
            </a:r>
            <a:r>
              <a:rPr lang="zh-TW" altLang="en-US" sz="2400" kern="100" dirty="0">
                <a:solidFill>
                  <a:schemeClr val="tx2"/>
                </a:solidFill>
                <a:effectLst/>
                <a:latin typeface="Times New Roman" panose="02020603050405020304" pitchFamily="18" charset="0"/>
                <a:ea typeface="標楷體" panose="03000509000000000000" pitchFamily="65" charset="-120"/>
              </a:rPr>
              <a:t>學年度教務工作計畫，提請審議通過。	</a:t>
            </a:r>
          </a:p>
          <a:p>
            <a:pPr indent="0">
              <a:lnSpc>
                <a:spcPts val="2600"/>
              </a:lnSpc>
              <a:tabLst>
                <a:tab pos="3124200" algn="l"/>
              </a:tabLst>
            </a:pPr>
            <a:r>
              <a:rPr lang="zh-TW" altLang="en-US" sz="2400" kern="100" dirty="0">
                <a:solidFill>
                  <a:schemeClr val="tx2"/>
                </a:solidFill>
                <a:effectLst/>
                <a:latin typeface="Times New Roman" panose="02020603050405020304" pitchFamily="18" charset="0"/>
                <a:ea typeface="標楷體" panose="03000509000000000000" pitchFamily="65" charset="-120"/>
              </a:rPr>
              <a:t>說明：依據本校</a:t>
            </a:r>
            <a:r>
              <a:rPr lang="en-US" altLang="zh-TW" sz="2400" kern="100" dirty="0">
                <a:solidFill>
                  <a:schemeClr val="tx2"/>
                </a:solidFill>
                <a:effectLst/>
                <a:latin typeface="Times New Roman" panose="02020603050405020304" pitchFamily="18" charset="0"/>
                <a:ea typeface="標楷體" panose="03000509000000000000" pitchFamily="65" charset="-120"/>
              </a:rPr>
              <a:t>111-115</a:t>
            </a:r>
            <a:r>
              <a:rPr lang="zh-TW" altLang="en-US" sz="2400" kern="100" dirty="0">
                <a:solidFill>
                  <a:schemeClr val="tx2"/>
                </a:solidFill>
                <a:effectLst/>
                <a:latin typeface="Times New Roman" panose="02020603050405020304" pitchFamily="18" charset="0"/>
                <a:ea typeface="標楷體" panose="03000509000000000000" pitchFamily="65" charset="-120"/>
              </a:rPr>
              <a:t>年度中長程校務發展計畫據本校</a:t>
            </a:r>
            <a:endParaRPr lang="en-US" altLang="zh-TW" sz="2400" kern="100" dirty="0">
              <a:solidFill>
                <a:schemeClr val="tx2"/>
              </a:solidFill>
              <a:effectLst/>
              <a:latin typeface="Times New Roman" panose="02020603050405020304" pitchFamily="18" charset="0"/>
              <a:ea typeface="標楷體" panose="03000509000000000000" pitchFamily="65" charset="-120"/>
            </a:endParaRPr>
          </a:p>
          <a:p>
            <a:pPr indent="0">
              <a:lnSpc>
                <a:spcPts val="2600"/>
              </a:lnSpc>
              <a:buNone/>
              <a:tabLst>
                <a:tab pos="3124200" algn="l"/>
              </a:tabLst>
            </a:pPr>
            <a:r>
              <a:rPr lang="zh-TW" altLang="en-US" sz="2400" kern="100" dirty="0">
                <a:solidFill>
                  <a:schemeClr val="tx2"/>
                </a:solidFill>
                <a:latin typeface="Times New Roman" panose="02020603050405020304" pitchFamily="18" charset="0"/>
                <a:ea typeface="標楷體" panose="03000509000000000000" pitchFamily="65" charset="-120"/>
              </a:rPr>
              <a:t>              </a:t>
            </a:r>
            <a:r>
              <a:rPr lang="zh-TW" altLang="en-US" sz="2400" kern="100" dirty="0">
                <a:solidFill>
                  <a:schemeClr val="tx2"/>
                </a:solidFill>
                <a:effectLst/>
                <a:latin typeface="Times New Roman" panose="02020603050405020304" pitchFamily="18" charset="0"/>
                <a:ea typeface="標楷體" panose="03000509000000000000" pitchFamily="65" charset="-120"/>
              </a:rPr>
              <a:t>校務發展計畫擬訂。</a:t>
            </a:r>
          </a:p>
          <a:p>
            <a:pPr indent="0">
              <a:lnSpc>
                <a:spcPts val="2600"/>
              </a:lnSpc>
              <a:tabLst>
                <a:tab pos="3124200" algn="l"/>
              </a:tabLst>
            </a:pPr>
            <a:r>
              <a:rPr lang="zh-TW" altLang="en-US" sz="2400" kern="100" dirty="0">
                <a:solidFill>
                  <a:schemeClr val="tx2"/>
                </a:solidFill>
                <a:effectLst/>
                <a:latin typeface="Times New Roman" panose="02020603050405020304" pitchFamily="18" charset="0"/>
                <a:ea typeface="標楷體" panose="03000509000000000000" pitchFamily="65" charset="-120"/>
              </a:rPr>
              <a:t>決議：同意 </a:t>
            </a:r>
            <a:r>
              <a:rPr lang="en-US" altLang="zh-TW" sz="2400" kern="100" dirty="0">
                <a:solidFill>
                  <a:schemeClr val="tx2"/>
                </a:solidFill>
                <a:effectLst/>
                <a:latin typeface="Times New Roman" panose="02020603050405020304" pitchFamily="18" charset="0"/>
                <a:ea typeface="標楷體" panose="03000509000000000000" pitchFamily="65" charset="-120"/>
              </a:rPr>
              <a:t>20 </a:t>
            </a:r>
            <a:r>
              <a:rPr lang="zh-TW" altLang="en-US" sz="2400" kern="100" dirty="0">
                <a:solidFill>
                  <a:schemeClr val="tx2"/>
                </a:solidFill>
                <a:effectLst/>
                <a:latin typeface="Times New Roman" panose="02020603050405020304" pitchFamily="18" charset="0"/>
                <a:ea typeface="標楷體" panose="03000509000000000000" pitchFamily="65" charset="-120"/>
              </a:rPr>
              <a:t>票，不同意 </a:t>
            </a:r>
            <a:r>
              <a:rPr lang="en-US" altLang="zh-TW" sz="2400" kern="100" dirty="0">
                <a:solidFill>
                  <a:schemeClr val="tx2"/>
                </a:solidFill>
                <a:effectLst/>
                <a:latin typeface="Times New Roman" panose="02020603050405020304" pitchFamily="18" charset="0"/>
                <a:ea typeface="標楷體" panose="03000509000000000000" pitchFamily="65" charset="-120"/>
              </a:rPr>
              <a:t>0 </a:t>
            </a:r>
            <a:r>
              <a:rPr lang="zh-TW" altLang="en-US" sz="2400" kern="100" dirty="0">
                <a:solidFill>
                  <a:schemeClr val="tx2"/>
                </a:solidFill>
                <a:effectLst/>
                <a:latin typeface="Times New Roman" panose="02020603050405020304" pitchFamily="18" charset="0"/>
                <a:ea typeface="標楷體" panose="03000509000000000000" pitchFamily="65" charset="-120"/>
              </a:rPr>
              <a:t>票。</a:t>
            </a:r>
          </a:p>
          <a:p>
            <a:endParaRPr lang="zh-TW" altLang="en-US" dirty="0"/>
          </a:p>
        </p:txBody>
      </p:sp>
    </p:spTree>
    <p:extLst>
      <p:ext uri="{BB962C8B-B14F-4D97-AF65-F5344CB8AC3E}">
        <p14:creationId xmlns:p14="http://schemas.microsoft.com/office/powerpoint/2010/main" val="2735537172"/>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淘宝网Chenying0907出品 7"/>
          <p:cNvGrpSpPr/>
          <p:nvPr/>
        </p:nvGrpSpPr>
        <p:grpSpPr>
          <a:xfrm>
            <a:off x="121154" y="244911"/>
            <a:ext cx="604358" cy="216024"/>
            <a:chOff x="264939" y="188640"/>
            <a:chExt cx="604358" cy="216024"/>
          </a:xfrm>
        </p:grpSpPr>
        <p:sp>
          <p:nvSpPr>
            <p:cNvPr id="9" name="燕尾形 8"/>
            <p:cNvSpPr/>
            <p:nvPr/>
          </p:nvSpPr>
          <p:spPr>
            <a:xfrm>
              <a:off x="264939" y="188640"/>
              <a:ext cx="216024" cy="216024"/>
            </a:xfrm>
            <a:prstGeom prst="chevron">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10" name="燕尾形 9"/>
            <p:cNvSpPr/>
            <p:nvPr/>
          </p:nvSpPr>
          <p:spPr>
            <a:xfrm>
              <a:off x="454914" y="188640"/>
              <a:ext cx="216024" cy="216024"/>
            </a:xfrm>
            <a:prstGeom prst="chevron">
              <a:avLst/>
            </a:prstGeom>
            <a:solidFill>
              <a:srgbClr val="FFB8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11" name="燕尾形 10"/>
            <p:cNvSpPr/>
            <p:nvPr/>
          </p:nvSpPr>
          <p:spPr>
            <a:xfrm>
              <a:off x="653273" y="188640"/>
              <a:ext cx="216024" cy="216024"/>
            </a:xfrm>
            <a:prstGeom prst="chevron">
              <a:avLst/>
            </a:prstGeom>
            <a:solidFill>
              <a:srgbClr val="FFB8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grpSp>
      <p:sp>
        <p:nvSpPr>
          <p:cNvPr id="12" name="淘宝网Chenying0907出品 9"/>
          <p:cNvSpPr txBox="1"/>
          <p:nvPr/>
        </p:nvSpPr>
        <p:spPr>
          <a:xfrm>
            <a:off x="934991" y="163786"/>
            <a:ext cx="3498492" cy="377026"/>
          </a:xfrm>
          <a:prstGeom prst="rect">
            <a:avLst/>
          </a:prstGeom>
          <a:noFill/>
        </p:spPr>
        <p:txBody>
          <a:bodyPr wrap="square" lIns="68580" tIns="34290" rIns="68580" bIns="34290"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教師人力說明</a:t>
            </a:r>
            <a:endParaRPr kumimoji="0" lang="zh-CN" altLang="en-US" sz="24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endParaRPr>
          </a:p>
        </p:txBody>
      </p:sp>
      <p:cxnSp>
        <p:nvCxnSpPr>
          <p:cNvPr id="13" name="淘宝网Chenying0907出品 12"/>
          <p:cNvCxnSpPr>
            <a:cxnSpLocks/>
          </p:cNvCxnSpPr>
          <p:nvPr/>
        </p:nvCxnSpPr>
        <p:spPr>
          <a:xfrm>
            <a:off x="-35496" y="620688"/>
            <a:ext cx="92160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 name="淘宝网Chenying0907出品 15"/>
          <p:cNvGrpSpPr/>
          <p:nvPr/>
        </p:nvGrpSpPr>
        <p:grpSpPr>
          <a:xfrm>
            <a:off x="1215759" y="1406543"/>
            <a:ext cx="2170660" cy="1996486"/>
            <a:chOff x="8374817" y="3976831"/>
            <a:chExt cx="719115" cy="661413"/>
          </a:xfrm>
        </p:grpSpPr>
        <p:sp>
          <p:nvSpPr>
            <p:cNvPr id="17" name="淘宝网Chenying0907出品 44"/>
            <p:cNvSpPr>
              <a:spLocks/>
            </p:cNvSpPr>
            <p:nvPr/>
          </p:nvSpPr>
          <p:spPr bwMode="auto">
            <a:xfrm>
              <a:off x="9018919" y="4072040"/>
              <a:ext cx="75013" cy="68522"/>
            </a:xfrm>
            <a:custGeom>
              <a:avLst/>
              <a:gdLst>
                <a:gd name="T0" fmla="*/ 28 w 44"/>
                <a:gd name="T1" fmla="*/ 11 h 40"/>
                <a:gd name="T2" fmla="*/ 0 w 44"/>
                <a:gd name="T3" fmla="*/ 18 h 40"/>
                <a:gd name="T4" fmla="*/ 31 w 44"/>
                <a:gd name="T5" fmla="*/ 40 h 40"/>
                <a:gd name="T6" fmla="*/ 28 w 44"/>
                <a:gd name="T7" fmla="*/ 11 h 40"/>
              </a:gdLst>
              <a:ahLst/>
              <a:cxnLst>
                <a:cxn ang="0">
                  <a:pos x="T0" y="T1"/>
                </a:cxn>
                <a:cxn ang="0">
                  <a:pos x="T2" y="T3"/>
                </a:cxn>
                <a:cxn ang="0">
                  <a:pos x="T4" y="T5"/>
                </a:cxn>
                <a:cxn ang="0">
                  <a:pos x="T6" y="T7"/>
                </a:cxn>
              </a:cxnLst>
              <a:rect l="0" t="0" r="r" b="b"/>
              <a:pathLst>
                <a:path w="44" h="40">
                  <a:moveTo>
                    <a:pt x="28" y="11"/>
                  </a:moveTo>
                  <a:cubicBezTo>
                    <a:pt x="13" y="0"/>
                    <a:pt x="0" y="18"/>
                    <a:pt x="0" y="18"/>
                  </a:cubicBezTo>
                  <a:cubicBezTo>
                    <a:pt x="31" y="40"/>
                    <a:pt x="31" y="40"/>
                    <a:pt x="31" y="40"/>
                  </a:cubicBezTo>
                  <a:cubicBezTo>
                    <a:pt x="31" y="40"/>
                    <a:pt x="44" y="22"/>
                    <a:pt x="28" y="11"/>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18" name="淘宝网Chenying0907出品 45"/>
            <p:cNvSpPr>
              <a:spLocks/>
            </p:cNvSpPr>
            <p:nvPr/>
          </p:nvSpPr>
          <p:spPr bwMode="auto">
            <a:xfrm>
              <a:off x="8831387" y="4116759"/>
              <a:ext cx="230088" cy="284184"/>
            </a:xfrm>
            <a:custGeom>
              <a:avLst/>
              <a:gdLst>
                <a:gd name="T0" fmla="*/ 187 w 319"/>
                <a:gd name="T1" fmla="*/ 85 h 394"/>
                <a:gd name="T2" fmla="*/ 156 w 319"/>
                <a:gd name="T3" fmla="*/ 125 h 394"/>
                <a:gd name="T4" fmla="*/ 104 w 319"/>
                <a:gd name="T5" fmla="*/ 198 h 394"/>
                <a:gd name="T6" fmla="*/ 0 w 319"/>
                <a:gd name="T7" fmla="*/ 342 h 394"/>
                <a:gd name="T8" fmla="*/ 74 w 319"/>
                <a:gd name="T9" fmla="*/ 394 h 394"/>
                <a:gd name="T10" fmla="*/ 104 w 319"/>
                <a:gd name="T11" fmla="*/ 352 h 394"/>
                <a:gd name="T12" fmla="*/ 130 w 319"/>
                <a:gd name="T13" fmla="*/ 314 h 394"/>
                <a:gd name="T14" fmla="*/ 156 w 319"/>
                <a:gd name="T15" fmla="*/ 276 h 394"/>
                <a:gd name="T16" fmla="*/ 319 w 319"/>
                <a:gd name="T17" fmla="*/ 52 h 394"/>
                <a:gd name="T18" fmla="*/ 248 w 319"/>
                <a:gd name="T19" fmla="*/ 0 h 394"/>
                <a:gd name="T20" fmla="*/ 187 w 319"/>
                <a:gd name="T21" fmla="*/ 85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394">
                  <a:moveTo>
                    <a:pt x="187" y="85"/>
                  </a:moveTo>
                  <a:lnTo>
                    <a:pt x="156" y="125"/>
                  </a:lnTo>
                  <a:lnTo>
                    <a:pt x="104" y="198"/>
                  </a:lnTo>
                  <a:lnTo>
                    <a:pt x="0" y="342"/>
                  </a:lnTo>
                  <a:lnTo>
                    <a:pt x="74" y="394"/>
                  </a:lnTo>
                  <a:lnTo>
                    <a:pt x="104" y="352"/>
                  </a:lnTo>
                  <a:lnTo>
                    <a:pt x="130" y="314"/>
                  </a:lnTo>
                  <a:lnTo>
                    <a:pt x="156" y="276"/>
                  </a:lnTo>
                  <a:lnTo>
                    <a:pt x="319" y="52"/>
                  </a:lnTo>
                  <a:lnTo>
                    <a:pt x="248" y="0"/>
                  </a:lnTo>
                  <a:lnTo>
                    <a:pt x="187" y="85"/>
                  </a:ln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19" name="淘宝网Chenying0907出品 46"/>
            <p:cNvSpPr>
              <a:spLocks/>
            </p:cNvSpPr>
            <p:nvPr/>
          </p:nvSpPr>
          <p:spPr bwMode="auto">
            <a:xfrm>
              <a:off x="8374817" y="3976831"/>
              <a:ext cx="569090" cy="661413"/>
            </a:xfrm>
            <a:custGeom>
              <a:avLst/>
              <a:gdLst>
                <a:gd name="T0" fmla="*/ 312 w 334"/>
                <a:gd name="T1" fmla="*/ 348 h 388"/>
                <a:gd name="T2" fmla="*/ 293 w 334"/>
                <a:gd name="T3" fmla="*/ 366 h 388"/>
                <a:gd name="T4" fmla="*/ 40 w 334"/>
                <a:gd name="T5" fmla="*/ 366 h 388"/>
                <a:gd name="T6" fmla="*/ 22 w 334"/>
                <a:gd name="T7" fmla="*/ 348 h 388"/>
                <a:gd name="T8" fmla="*/ 22 w 334"/>
                <a:gd name="T9" fmla="*/ 41 h 388"/>
                <a:gd name="T10" fmla="*/ 40 w 334"/>
                <a:gd name="T11" fmla="*/ 23 h 388"/>
                <a:gd name="T12" fmla="*/ 293 w 334"/>
                <a:gd name="T13" fmla="*/ 23 h 388"/>
                <a:gd name="T14" fmla="*/ 312 w 334"/>
                <a:gd name="T15" fmla="*/ 41 h 388"/>
                <a:gd name="T16" fmla="*/ 312 w 334"/>
                <a:gd name="T17" fmla="*/ 140 h 388"/>
                <a:gd name="T18" fmla="*/ 334 w 334"/>
                <a:gd name="T19" fmla="*/ 109 h 388"/>
                <a:gd name="T20" fmla="*/ 334 w 334"/>
                <a:gd name="T21" fmla="*/ 21 h 388"/>
                <a:gd name="T22" fmla="*/ 313 w 334"/>
                <a:gd name="T23" fmla="*/ 0 h 388"/>
                <a:gd name="T24" fmla="*/ 21 w 334"/>
                <a:gd name="T25" fmla="*/ 0 h 388"/>
                <a:gd name="T26" fmla="*/ 0 w 334"/>
                <a:gd name="T27" fmla="*/ 21 h 388"/>
                <a:gd name="T28" fmla="*/ 0 w 334"/>
                <a:gd name="T29" fmla="*/ 368 h 388"/>
                <a:gd name="T30" fmla="*/ 21 w 334"/>
                <a:gd name="T31" fmla="*/ 388 h 388"/>
                <a:gd name="T32" fmla="*/ 313 w 334"/>
                <a:gd name="T33" fmla="*/ 388 h 388"/>
                <a:gd name="T34" fmla="*/ 334 w 334"/>
                <a:gd name="T35" fmla="*/ 368 h 388"/>
                <a:gd name="T36" fmla="*/ 334 w 334"/>
                <a:gd name="T37" fmla="*/ 223 h 388"/>
                <a:gd name="T38" fmla="*/ 312 w 334"/>
                <a:gd name="T39" fmla="*/ 254 h 388"/>
                <a:gd name="T40" fmla="*/ 312 w 334"/>
                <a:gd name="T41" fmla="*/ 34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4" h="388">
                  <a:moveTo>
                    <a:pt x="312" y="348"/>
                  </a:moveTo>
                  <a:cubicBezTo>
                    <a:pt x="312" y="358"/>
                    <a:pt x="303" y="366"/>
                    <a:pt x="293" y="366"/>
                  </a:cubicBezTo>
                  <a:cubicBezTo>
                    <a:pt x="40" y="366"/>
                    <a:pt x="40" y="366"/>
                    <a:pt x="40" y="366"/>
                  </a:cubicBezTo>
                  <a:cubicBezTo>
                    <a:pt x="30" y="366"/>
                    <a:pt x="22" y="358"/>
                    <a:pt x="22" y="348"/>
                  </a:cubicBezTo>
                  <a:cubicBezTo>
                    <a:pt x="22" y="41"/>
                    <a:pt x="22" y="41"/>
                    <a:pt x="22" y="41"/>
                  </a:cubicBezTo>
                  <a:cubicBezTo>
                    <a:pt x="22" y="31"/>
                    <a:pt x="30" y="23"/>
                    <a:pt x="40" y="23"/>
                  </a:cubicBezTo>
                  <a:cubicBezTo>
                    <a:pt x="293" y="23"/>
                    <a:pt x="293" y="23"/>
                    <a:pt x="293" y="23"/>
                  </a:cubicBezTo>
                  <a:cubicBezTo>
                    <a:pt x="303" y="23"/>
                    <a:pt x="312" y="31"/>
                    <a:pt x="312" y="41"/>
                  </a:cubicBezTo>
                  <a:cubicBezTo>
                    <a:pt x="312" y="140"/>
                    <a:pt x="312" y="140"/>
                    <a:pt x="312" y="140"/>
                  </a:cubicBezTo>
                  <a:cubicBezTo>
                    <a:pt x="334" y="109"/>
                    <a:pt x="334" y="109"/>
                    <a:pt x="334" y="109"/>
                  </a:cubicBezTo>
                  <a:cubicBezTo>
                    <a:pt x="334" y="21"/>
                    <a:pt x="334" y="21"/>
                    <a:pt x="334" y="21"/>
                  </a:cubicBezTo>
                  <a:cubicBezTo>
                    <a:pt x="334" y="10"/>
                    <a:pt x="325" y="0"/>
                    <a:pt x="313" y="0"/>
                  </a:cubicBezTo>
                  <a:cubicBezTo>
                    <a:pt x="21" y="0"/>
                    <a:pt x="21" y="0"/>
                    <a:pt x="21" y="0"/>
                  </a:cubicBezTo>
                  <a:cubicBezTo>
                    <a:pt x="9" y="0"/>
                    <a:pt x="0" y="10"/>
                    <a:pt x="0" y="21"/>
                  </a:cubicBezTo>
                  <a:cubicBezTo>
                    <a:pt x="0" y="368"/>
                    <a:pt x="0" y="368"/>
                    <a:pt x="0" y="368"/>
                  </a:cubicBezTo>
                  <a:cubicBezTo>
                    <a:pt x="0" y="379"/>
                    <a:pt x="9" y="388"/>
                    <a:pt x="21" y="388"/>
                  </a:cubicBezTo>
                  <a:cubicBezTo>
                    <a:pt x="313" y="388"/>
                    <a:pt x="313" y="388"/>
                    <a:pt x="313" y="388"/>
                  </a:cubicBezTo>
                  <a:cubicBezTo>
                    <a:pt x="325" y="388"/>
                    <a:pt x="334" y="379"/>
                    <a:pt x="334" y="368"/>
                  </a:cubicBezTo>
                  <a:cubicBezTo>
                    <a:pt x="334" y="223"/>
                    <a:pt x="334" y="223"/>
                    <a:pt x="334" y="223"/>
                  </a:cubicBezTo>
                  <a:cubicBezTo>
                    <a:pt x="312" y="254"/>
                    <a:pt x="312" y="254"/>
                    <a:pt x="312" y="254"/>
                  </a:cubicBezTo>
                  <a:lnTo>
                    <a:pt x="312" y="348"/>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20" name="淘宝网Chenying0907出品 47"/>
            <p:cNvSpPr>
              <a:spLocks/>
            </p:cNvSpPr>
            <p:nvPr/>
          </p:nvSpPr>
          <p:spPr bwMode="auto">
            <a:xfrm>
              <a:off x="8806142" y="4377142"/>
              <a:ext cx="67800" cy="77177"/>
            </a:xfrm>
            <a:custGeom>
              <a:avLst/>
              <a:gdLst>
                <a:gd name="T0" fmla="*/ 21 w 94"/>
                <a:gd name="T1" fmla="*/ 0 h 107"/>
                <a:gd name="T2" fmla="*/ 0 w 94"/>
                <a:gd name="T3" fmla="*/ 107 h 107"/>
                <a:gd name="T4" fmla="*/ 94 w 94"/>
                <a:gd name="T5" fmla="*/ 52 h 107"/>
                <a:gd name="T6" fmla="*/ 21 w 94"/>
                <a:gd name="T7" fmla="*/ 0 h 107"/>
              </a:gdLst>
              <a:ahLst/>
              <a:cxnLst>
                <a:cxn ang="0">
                  <a:pos x="T0" y="T1"/>
                </a:cxn>
                <a:cxn ang="0">
                  <a:pos x="T2" y="T3"/>
                </a:cxn>
                <a:cxn ang="0">
                  <a:pos x="T4" y="T5"/>
                </a:cxn>
                <a:cxn ang="0">
                  <a:pos x="T6" y="T7"/>
                </a:cxn>
              </a:cxnLst>
              <a:rect l="0" t="0" r="r" b="b"/>
              <a:pathLst>
                <a:path w="94" h="107">
                  <a:moveTo>
                    <a:pt x="21" y="0"/>
                  </a:moveTo>
                  <a:lnTo>
                    <a:pt x="0" y="107"/>
                  </a:lnTo>
                  <a:lnTo>
                    <a:pt x="94" y="52"/>
                  </a:lnTo>
                  <a:lnTo>
                    <a:pt x="21"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21" name="淘宝网Chenying0907出品 48"/>
            <p:cNvSpPr>
              <a:spLocks noChangeArrowheads="1"/>
            </p:cNvSpPr>
            <p:nvPr/>
          </p:nvSpPr>
          <p:spPr bwMode="auto">
            <a:xfrm>
              <a:off x="8459928" y="4504808"/>
              <a:ext cx="228646" cy="34621"/>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22" name="淘宝网Chenying0907出品 49"/>
            <p:cNvSpPr>
              <a:spLocks noChangeArrowheads="1"/>
            </p:cNvSpPr>
            <p:nvPr/>
          </p:nvSpPr>
          <p:spPr bwMode="auto">
            <a:xfrm>
              <a:off x="8459928" y="4428352"/>
              <a:ext cx="228646" cy="33900"/>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23" name="淘宝网Chenying0907出品 50"/>
            <p:cNvSpPr>
              <a:spLocks noChangeArrowheads="1"/>
            </p:cNvSpPr>
            <p:nvPr/>
          </p:nvSpPr>
          <p:spPr bwMode="auto">
            <a:xfrm>
              <a:off x="8459928" y="4354782"/>
              <a:ext cx="228646" cy="32458"/>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24" name="淘宝网Chenying0907出品 51"/>
            <p:cNvSpPr>
              <a:spLocks noChangeArrowheads="1"/>
            </p:cNvSpPr>
            <p:nvPr/>
          </p:nvSpPr>
          <p:spPr bwMode="auto">
            <a:xfrm>
              <a:off x="8459928" y="4278326"/>
              <a:ext cx="228646" cy="32458"/>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25" name="淘宝网Chenying0907出品 52"/>
            <p:cNvSpPr>
              <a:spLocks noChangeArrowheads="1"/>
            </p:cNvSpPr>
            <p:nvPr/>
          </p:nvSpPr>
          <p:spPr bwMode="auto">
            <a:xfrm>
              <a:off x="8459928" y="4201870"/>
              <a:ext cx="228646" cy="33900"/>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26" name="淘宝网Chenying0907出品 53"/>
            <p:cNvSpPr>
              <a:spLocks noChangeArrowheads="1"/>
            </p:cNvSpPr>
            <p:nvPr/>
          </p:nvSpPr>
          <p:spPr bwMode="auto">
            <a:xfrm>
              <a:off x="8459928" y="4124694"/>
              <a:ext cx="228646" cy="34621"/>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grpSp>
      <p:sp>
        <p:nvSpPr>
          <p:cNvPr id="28" name="圆角淘宝网Chenying0907出品 27"/>
          <p:cNvSpPr/>
          <p:nvPr/>
        </p:nvSpPr>
        <p:spPr>
          <a:xfrm>
            <a:off x="539552" y="3821647"/>
            <a:ext cx="3294600" cy="2127633"/>
          </a:xfrm>
          <a:prstGeom prst="roundRect">
            <a:avLst/>
          </a:prstGeom>
          <a:gradFill flip="none" rotWithShape="1">
            <a:gsLst>
              <a:gs pos="100000">
                <a:schemeClr val="bg1">
                  <a:lumMod val="98000"/>
                </a:schemeClr>
              </a:gs>
              <a:gs pos="0">
                <a:schemeClr val="bg1">
                  <a:lumMod val="87000"/>
                </a:schemeClr>
              </a:gs>
            </a:gsLst>
            <a:lin ang="2700000" scaled="1"/>
            <a:tileRect/>
          </a:gradFill>
          <a:ln>
            <a:gradFill flip="none" rotWithShape="1">
              <a:gsLst>
                <a:gs pos="0">
                  <a:schemeClr val="accent1">
                    <a:lumMod val="5000"/>
                    <a:lumOff val="95000"/>
                  </a:schemeClr>
                </a:gs>
                <a:gs pos="100000">
                  <a:schemeClr val="bg1">
                    <a:lumMod val="85000"/>
                  </a:schemeClr>
                </a:gs>
              </a:gsLst>
              <a:lin ang="27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29" name="淘宝网Chenying0907出品 44"/>
          <p:cNvSpPr txBox="1"/>
          <p:nvPr/>
        </p:nvSpPr>
        <p:spPr>
          <a:xfrm>
            <a:off x="592945" y="4011656"/>
            <a:ext cx="3258975"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zh-TW" altLang="en-US" sz="3600" b="1" i="0" u="none" strike="noStrike" kern="1200" cap="none" spc="0" normalizeH="0" baseline="0" noProof="0" dirty="0">
                <a:ln>
                  <a:noFill/>
                </a:ln>
                <a:solidFill>
                  <a:prstClr val="black">
                    <a:lumMod val="50000"/>
                    <a:lumOff val="50000"/>
                  </a:prstClr>
                </a:solidFill>
                <a:effectLst>
                  <a:innerShdw blurRad="38100" dist="50800" dir="13500000">
                    <a:prstClr val="black">
                      <a:alpha val="60000"/>
                    </a:prstClr>
                  </a:innerShdw>
                </a:effectLst>
                <a:uLnTx/>
                <a:uFillTx/>
                <a:latin typeface="Impact MT Std" pitchFamily="34" charset="0"/>
                <a:ea typeface="微软雅黑" panose="020B0503020204020204" pitchFamily="34" charset="-122"/>
                <a:cs typeface="Signika"/>
              </a:rPr>
              <a:t>感謝所有夥伴</a:t>
            </a:r>
            <a:r>
              <a:rPr kumimoji="0" lang="en-US" altLang="zh-TW" sz="3600" b="1" i="0" u="none" strike="noStrike" kern="1200" cap="none" spc="0" normalizeH="0" baseline="0" noProof="0" dirty="0">
                <a:ln>
                  <a:noFill/>
                </a:ln>
                <a:solidFill>
                  <a:prstClr val="black">
                    <a:lumMod val="50000"/>
                    <a:lumOff val="50000"/>
                  </a:prstClr>
                </a:solidFill>
                <a:effectLst>
                  <a:innerShdw blurRad="38100" dist="50800" dir="13500000">
                    <a:prstClr val="black">
                      <a:alpha val="60000"/>
                    </a:prstClr>
                  </a:innerShdw>
                </a:effectLst>
                <a:uLnTx/>
                <a:uFillTx/>
                <a:latin typeface="Impact MT Std" pitchFamily="34" charset="0"/>
                <a:ea typeface="微软雅黑" panose="020B0503020204020204" pitchFamily="34" charset="-122"/>
                <a:cs typeface="Signika"/>
              </a:rPr>
              <a:t>!</a:t>
            </a: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zh-TW" altLang="en-US" sz="2600" b="1" i="0" u="none" strike="noStrike" kern="1200" cap="none" spc="0" normalizeH="0" baseline="0" noProof="0" dirty="0">
                <a:ln>
                  <a:noFill/>
                </a:ln>
                <a:solidFill>
                  <a:prstClr val="black">
                    <a:lumMod val="50000"/>
                    <a:lumOff val="50000"/>
                  </a:prstClr>
                </a:solidFill>
                <a:effectLst>
                  <a:innerShdw blurRad="38100" dist="50800" dir="13500000">
                    <a:prstClr val="black">
                      <a:alpha val="60000"/>
                    </a:prstClr>
                  </a:innerShdw>
                </a:effectLst>
                <a:uLnTx/>
                <a:uFillTx/>
                <a:latin typeface="Impact MT Std" pitchFamily="34" charset="0"/>
                <a:ea typeface="微软雅黑" panose="020B0503020204020204" pitchFamily="34" charset="-122"/>
                <a:cs typeface="Signika"/>
              </a:rPr>
              <a:t>協助超鐘點</a:t>
            </a:r>
            <a:r>
              <a:rPr kumimoji="0" lang="en-US" altLang="zh-TW" sz="2600" b="1" i="0" u="none" strike="noStrike" kern="1200" cap="none" spc="0" normalizeH="0" baseline="0" noProof="0" dirty="0">
                <a:ln>
                  <a:noFill/>
                </a:ln>
                <a:solidFill>
                  <a:prstClr val="black">
                    <a:lumMod val="50000"/>
                    <a:lumOff val="50000"/>
                  </a:prstClr>
                </a:solidFill>
                <a:effectLst>
                  <a:innerShdw blurRad="38100" dist="50800" dir="13500000">
                    <a:prstClr val="black">
                      <a:alpha val="60000"/>
                    </a:prstClr>
                  </a:innerShdw>
                </a:effectLst>
                <a:uLnTx/>
                <a:uFillTx/>
                <a:latin typeface="Impact MT Std" pitchFamily="34" charset="0"/>
                <a:ea typeface="微软雅黑" panose="020B0503020204020204" pitchFamily="34" charset="-122"/>
                <a:cs typeface="Signika"/>
              </a:rPr>
              <a:t>/ </a:t>
            </a:r>
            <a:r>
              <a:rPr kumimoji="0" lang="zh-TW" altLang="en-US" sz="2600" b="1" i="0" u="none" strike="noStrike" kern="1200" cap="none" spc="0" normalizeH="0" baseline="0" noProof="0" dirty="0">
                <a:ln>
                  <a:noFill/>
                </a:ln>
                <a:solidFill>
                  <a:prstClr val="black">
                    <a:lumMod val="50000"/>
                    <a:lumOff val="50000"/>
                  </a:prstClr>
                </a:solidFill>
                <a:effectLst>
                  <a:innerShdw blurRad="38100" dist="50800" dir="13500000">
                    <a:prstClr val="black">
                      <a:alpha val="60000"/>
                    </a:prstClr>
                  </a:innerShdw>
                </a:effectLst>
                <a:uLnTx/>
                <a:uFillTx/>
                <a:latin typeface="Impact MT Std" pitchFamily="34" charset="0"/>
                <a:ea typeface="微软雅黑" panose="020B0503020204020204" pitchFamily="34" charset="-122"/>
                <a:cs typeface="Signika"/>
              </a:rPr>
              <a:t>跨年級</a:t>
            </a:r>
            <a:endParaRPr kumimoji="0" lang="en-US" altLang="zh-TW" sz="2600" b="1" i="0" u="none" strike="noStrike" kern="1200" cap="none" spc="0" normalizeH="0" baseline="0" noProof="0" dirty="0">
              <a:ln>
                <a:noFill/>
              </a:ln>
              <a:solidFill>
                <a:prstClr val="black">
                  <a:lumMod val="50000"/>
                  <a:lumOff val="50000"/>
                </a:prstClr>
              </a:solidFill>
              <a:effectLst>
                <a:innerShdw blurRad="38100" dist="50800" dir="13500000">
                  <a:prstClr val="black">
                    <a:alpha val="60000"/>
                  </a:prstClr>
                </a:innerShdw>
              </a:effectLst>
              <a:uLnTx/>
              <a:uFillTx/>
              <a:latin typeface="Impact MT Std" pitchFamily="34" charset="0"/>
              <a:ea typeface="微软雅黑" panose="020B0503020204020204" pitchFamily="34" charset="-122"/>
              <a:cs typeface="Signika"/>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zh-TW" altLang="en-US" sz="2600" b="1" i="0" u="none" strike="noStrike" kern="1200" cap="none" spc="0" normalizeH="0" baseline="0" noProof="0" dirty="0">
                <a:ln>
                  <a:noFill/>
                </a:ln>
                <a:solidFill>
                  <a:prstClr val="black">
                    <a:lumMod val="50000"/>
                    <a:lumOff val="50000"/>
                  </a:prstClr>
                </a:solidFill>
                <a:effectLst>
                  <a:innerShdw blurRad="38100" dist="50800" dir="13500000">
                    <a:prstClr val="black">
                      <a:alpha val="60000"/>
                    </a:prstClr>
                  </a:innerShdw>
                </a:effectLst>
                <a:uLnTx/>
                <a:uFillTx/>
                <a:latin typeface="Impact MT Std" pitchFamily="34" charset="0"/>
                <a:ea typeface="微软雅黑" panose="020B0503020204020204" pitchFamily="34" charset="-122"/>
                <a:cs typeface="Signika"/>
              </a:rPr>
              <a:t>等課務安排</a:t>
            </a:r>
            <a:r>
              <a:rPr kumimoji="0" lang="en-US" altLang="zh-TW" sz="2600" b="1" i="0" u="none" strike="noStrike" kern="1200" cap="none" spc="0" normalizeH="0" baseline="0" noProof="0" dirty="0">
                <a:ln>
                  <a:noFill/>
                </a:ln>
                <a:solidFill>
                  <a:prstClr val="black">
                    <a:lumMod val="50000"/>
                    <a:lumOff val="50000"/>
                  </a:prstClr>
                </a:solidFill>
                <a:effectLst>
                  <a:innerShdw blurRad="38100" dist="50800" dir="13500000">
                    <a:prstClr val="black">
                      <a:alpha val="60000"/>
                    </a:prstClr>
                  </a:innerShdw>
                </a:effectLst>
                <a:uLnTx/>
                <a:uFillTx/>
                <a:latin typeface="Impact MT Std" pitchFamily="34" charset="0"/>
                <a:ea typeface="微软雅黑" panose="020B0503020204020204" pitchFamily="34" charset="-122"/>
                <a:cs typeface="Signika"/>
              </a:rPr>
              <a:t>~</a:t>
            </a:r>
            <a:endParaRPr kumimoji="0" lang="zh-TW" altLang="en-US" sz="2600" b="1" i="0" u="none" strike="noStrike" kern="1200" cap="none" spc="0" normalizeH="0" baseline="0" noProof="0" dirty="0">
              <a:ln>
                <a:noFill/>
              </a:ln>
              <a:solidFill>
                <a:prstClr val="black">
                  <a:lumMod val="50000"/>
                  <a:lumOff val="50000"/>
                </a:prstClr>
              </a:solidFill>
              <a:effectLst>
                <a:innerShdw blurRad="38100" dist="50800" dir="13500000">
                  <a:prstClr val="black">
                    <a:alpha val="60000"/>
                  </a:prstClr>
                </a:innerShdw>
              </a:effectLst>
              <a:uLnTx/>
              <a:uFillTx/>
              <a:latin typeface="Impact MT Std" pitchFamily="34" charset="0"/>
              <a:ea typeface="微软雅黑" panose="020B0503020204020204" pitchFamily="34" charset="-122"/>
              <a:cs typeface="Signika"/>
            </a:endParaRPr>
          </a:p>
        </p:txBody>
      </p:sp>
      <p:grpSp>
        <p:nvGrpSpPr>
          <p:cNvPr id="30" name="淘宝网Chenying0907出品 29"/>
          <p:cNvGrpSpPr/>
          <p:nvPr/>
        </p:nvGrpSpPr>
        <p:grpSpPr>
          <a:xfrm>
            <a:off x="4438555" y="970342"/>
            <a:ext cx="1160077" cy="1028169"/>
            <a:chOff x="3295850" y="2263222"/>
            <a:chExt cx="2643765" cy="2343151"/>
          </a:xfrm>
        </p:grpSpPr>
        <p:sp>
          <p:nvSpPr>
            <p:cNvPr id="32" name="淘宝网Chenying0907出品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Gill Sans MT" panose="020B0502020104020203"/>
                <a:ea typeface="华文中宋" panose="02010600040101010101" pitchFamily="2" charset="-122"/>
                <a:cs typeface="+mn-cs"/>
              </a:endParaRPr>
            </a:p>
          </p:txBody>
        </p:sp>
        <p:sp>
          <p:nvSpPr>
            <p:cNvPr id="34" name="淘宝网Chenying0907出品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FFB850"/>
            </a:solidFill>
            <a:ln>
              <a:noFill/>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Gill Sans MT" panose="020B0502020104020203"/>
                <a:ea typeface="华文中宋" panose="02010600040101010101" pitchFamily="2" charset="-122"/>
                <a:cs typeface="+mn-cs"/>
              </a:endParaRPr>
            </a:p>
          </p:txBody>
        </p:sp>
      </p:grpSp>
      <p:grpSp>
        <p:nvGrpSpPr>
          <p:cNvPr id="35" name="淘宝网Chenying0907出品 34"/>
          <p:cNvGrpSpPr/>
          <p:nvPr/>
        </p:nvGrpSpPr>
        <p:grpSpPr>
          <a:xfrm>
            <a:off x="4470690" y="4840435"/>
            <a:ext cx="1160076" cy="1028168"/>
            <a:chOff x="3295850" y="2263222"/>
            <a:chExt cx="2643765" cy="2343151"/>
          </a:xfrm>
        </p:grpSpPr>
        <p:sp>
          <p:nvSpPr>
            <p:cNvPr id="37" name="淘宝网Chenying0907出品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Gill Sans MT" panose="020B0502020104020203"/>
                <a:ea typeface="华文中宋" panose="02010600040101010101" pitchFamily="2" charset="-122"/>
                <a:cs typeface="+mn-cs"/>
              </a:endParaRPr>
            </a:p>
          </p:txBody>
        </p:sp>
        <p:sp>
          <p:nvSpPr>
            <p:cNvPr id="39" name="淘宝网Chenying0907出品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1ACBE"/>
            </a:solidFill>
            <a:ln>
              <a:noFill/>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Gill Sans MT" panose="020B0502020104020203"/>
                <a:ea typeface="华文中宋" panose="02010600040101010101" pitchFamily="2" charset="-122"/>
                <a:cs typeface="+mn-cs"/>
              </a:endParaRPr>
            </a:p>
          </p:txBody>
        </p:sp>
      </p:grpSp>
      <p:grpSp>
        <p:nvGrpSpPr>
          <p:cNvPr id="40" name="淘宝网Chenying0907出品 39"/>
          <p:cNvGrpSpPr/>
          <p:nvPr/>
        </p:nvGrpSpPr>
        <p:grpSpPr>
          <a:xfrm>
            <a:off x="4441381" y="2718591"/>
            <a:ext cx="1160076" cy="1028168"/>
            <a:chOff x="3295850" y="2263222"/>
            <a:chExt cx="2643765" cy="2343151"/>
          </a:xfrm>
        </p:grpSpPr>
        <p:sp>
          <p:nvSpPr>
            <p:cNvPr id="42" name="淘宝网Chenying0907出品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Gill Sans MT" panose="020B0502020104020203"/>
                <a:ea typeface="华文中宋" panose="02010600040101010101" pitchFamily="2" charset="-122"/>
                <a:cs typeface="+mn-cs"/>
              </a:endParaRPr>
            </a:p>
          </p:txBody>
        </p:sp>
        <p:sp>
          <p:nvSpPr>
            <p:cNvPr id="44" name="淘宝网Chenying0907出品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F45058"/>
            </a:solidFill>
            <a:ln>
              <a:noFill/>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Gill Sans MT" panose="020B0502020104020203"/>
                <a:ea typeface="华文中宋" panose="02010600040101010101" pitchFamily="2" charset="-122"/>
                <a:cs typeface="+mn-cs"/>
              </a:endParaRPr>
            </a:p>
          </p:txBody>
        </p:sp>
      </p:grpSp>
      <p:sp>
        <p:nvSpPr>
          <p:cNvPr id="46" name="淘宝网Chenying0907出品 77"/>
          <p:cNvSpPr txBox="1"/>
          <p:nvPr/>
        </p:nvSpPr>
        <p:spPr>
          <a:xfrm>
            <a:off x="5835159" y="4360753"/>
            <a:ext cx="2913034" cy="19082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3600" b="0" i="0" u="none" strike="noStrike" kern="1200" cap="none" spc="0" normalizeH="0" baseline="0" noProof="0" dirty="0">
                <a:ln>
                  <a:noFill/>
                </a:ln>
                <a:solidFill>
                  <a:srgbClr val="01ACBE"/>
                </a:solidFill>
                <a:effectLst/>
                <a:uLnTx/>
                <a:uFillTx/>
                <a:latin typeface="微软雅黑" panose="020B0503020204020204" pitchFamily="34" charset="-122"/>
                <a:ea typeface="微软雅黑" panose="020B0503020204020204" pitchFamily="34" charset="-122"/>
                <a:cs typeface="+mn-cs"/>
              </a:rPr>
              <a:t>共聘教師</a:t>
            </a:r>
            <a:r>
              <a:rPr kumimoji="0" lang="en-US" altLang="zh-TW" sz="3600" b="0" i="0" u="none" strike="noStrike" kern="1200" cap="none" spc="0" normalizeH="0" baseline="0" noProof="0" dirty="0">
                <a:ln>
                  <a:noFill/>
                </a:ln>
                <a:solidFill>
                  <a:srgbClr val="01ACBE"/>
                </a:solidFill>
                <a:effectLst/>
                <a:uLnTx/>
                <a:uFillTx/>
                <a:latin typeface="微软雅黑" panose="020B0503020204020204" pitchFamily="34" charset="-122"/>
                <a:ea typeface="微软雅黑" panose="020B0503020204020204" pitchFamily="34" charset="-122"/>
                <a:cs typeface="+mn-cs"/>
              </a:rPr>
              <a:t>3</a:t>
            </a:r>
            <a:r>
              <a:rPr kumimoji="0" lang="zh-TW" altLang="en-US" sz="3600" b="0" i="0" u="none" strike="noStrike" kern="1200" cap="none" spc="0" normalizeH="0" baseline="0" noProof="0" dirty="0">
                <a:ln>
                  <a:noFill/>
                </a:ln>
                <a:solidFill>
                  <a:srgbClr val="01ACBE"/>
                </a:solidFill>
                <a:effectLst/>
                <a:uLnTx/>
                <a:uFillTx/>
                <a:latin typeface="微软雅黑" panose="020B0503020204020204" pitchFamily="34" charset="-122"/>
                <a:ea typeface="微软雅黑" panose="020B0503020204020204" pitchFamily="34" charset="-122"/>
                <a:cs typeface="+mn-cs"/>
              </a:rPr>
              <a:t>人</a:t>
            </a:r>
            <a:endParaRPr kumimoji="0" lang="en-US" altLang="zh-TW" sz="3600" b="0" i="0" u="none" strike="noStrike" kern="1200" cap="none" spc="0" normalizeH="0" baseline="0" noProof="0" dirty="0">
              <a:ln>
                <a:noFill/>
              </a:ln>
              <a:solidFill>
                <a:srgbClr val="01ACBE"/>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3600" b="0" i="0" u="none" strike="noStrike" kern="1200" cap="none" spc="0" normalizeH="0" baseline="0" noProof="0" dirty="0">
                <a:ln>
                  <a:noFill/>
                </a:ln>
                <a:solidFill>
                  <a:srgbClr val="01ACBE"/>
                </a:solidFill>
                <a:effectLst/>
                <a:uLnTx/>
                <a:uFillTx/>
                <a:latin typeface="微软雅黑" panose="020B0503020204020204" pitchFamily="34" charset="-122"/>
                <a:ea typeface="微软雅黑" panose="020B0503020204020204" pitchFamily="34" charset="-122"/>
                <a:cs typeface="+mn-cs"/>
              </a:rPr>
              <a:t>兼課教師</a:t>
            </a:r>
            <a:r>
              <a:rPr kumimoji="0" lang="en-US" altLang="zh-TW" sz="3600" b="0" i="0" u="none" strike="noStrike" kern="1200" cap="none" spc="0" normalizeH="0" baseline="0" noProof="0" dirty="0">
                <a:ln>
                  <a:noFill/>
                </a:ln>
                <a:solidFill>
                  <a:srgbClr val="01ACBE"/>
                </a:solidFill>
                <a:effectLst/>
                <a:uLnTx/>
                <a:uFillTx/>
                <a:latin typeface="微软雅黑" panose="020B0503020204020204" pitchFamily="34" charset="-122"/>
                <a:ea typeface="微软雅黑" panose="020B0503020204020204" pitchFamily="34" charset="-122"/>
                <a:cs typeface="+mn-cs"/>
              </a:rPr>
              <a:t>7</a:t>
            </a:r>
            <a:r>
              <a:rPr kumimoji="0" lang="zh-TW" altLang="en-US" sz="3600" b="0" i="0" u="none" strike="noStrike" kern="1200" cap="none" spc="0" normalizeH="0" baseline="0" noProof="0" dirty="0">
                <a:ln>
                  <a:noFill/>
                </a:ln>
                <a:solidFill>
                  <a:srgbClr val="01ACBE"/>
                </a:solidFill>
                <a:effectLst/>
                <a:uLnTx/>
                <a:uFillTx/>
                <a:latin typeface="微软雅黑" panose="020B0503020204020204" pitchFamily="34" charset="-122"/>
                <a:ea typeface="微软雅黑" panose="020B0503020204020204" pitchFamily="34" charset="-122"/>
                <a:cs typeface="+mn-cs"/>
              </a:rPr>
              <a:t>人</a:t>
            </a:r>
            <a:endParaRPr kumimoji="0" lang="en-US" altLang="zh-TW" sz="3600" b="0" i="0" u="none" strike="noStrike" kern="1200" cap="none" spc="0" normalizeH="0" baseline="0" noProof="0" dirty="0">
              <a:ln>
                <a:noFill/>
              </a:ln>
              <a:solidFill>
                <a:srgbClr val="01ACBE"/>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3600" b="0" i="0" u="none" strike="noStrike" kern="1200" cap="none" spc="0" normalizeH="0" baseline="0" noProof="0" dirty="0">
                <a:ln>
                  <a:noFill/>
                </a:ln>
                <a:solidFill>
                  <a:srgbClr val="01ACBE"/>
                </a:solidFill>
                <a:effectLst/>
                <a:uLnTx/>
                <a:uFillTx/>
                <a:latin typeface="微软雅黑" panose="020B0503020204020204" pitchFamily="34" charset="-122"/>
                <a:ea typeface="微软雅黑" panose="020B0503020204020204" pitchFamily="34" charset="-122"/>
                <a:cs typeface="+mn-cs"/>
              </a:rPr>
              <a:t>本土教支</a:t>
            </a:r>
            <a:r>
              <a:rPr kumimoji="0" lang="en-US" altLang="zh-TW" sz="3600" b="0" i="0" u="none" strike="noStrike" kern="1200" cap="none" spc="0" normalizeH="0" baseline="0" noProof="0" dirty="0">
                <a:ln>
                  <a:noFill/>
                </a:ln>
                <a:solidFill>
                  <a:srgbClr val="01ACBE"/>
                </a:solidFill>
                <a:effectLst/>
                <a:uLnTx/>
                <a:uFillTx/>
                <a:latin typeface="微软雅黑" panose="020B0503020204020204" pitchFamily="34" charset="-122"/>
                <a:ea typeface="微软雅黑" panose="020B0503020204020204" pitchFamily="34" charset="-122"/>
                <a:cs typeface="+mn-cs"/>
              </a:rPr>
              <a:t>7</a:t>
            </a:r>
            <a:r>
              <a:rPr kumimoji="0" lang="zh-TW" altLang="en-US" sz="3600" b="0" i="0" u="none" strike="noStrike" kern="1200" cap="none" spc="0" normalizeH="0" baseline="0" noProof="0" dirty="0">
                <a:ln>
                  <a:noFill/>
                </a:ln>
                <a:solidFill>
                  <a:srgbClr val="01ACBE"/>
                </a:solidFill>
                <a:effectLst/>
                <a:uLnTx/>
                <a:uFillTx/>
                <a:latin typeface="微软雅黑" panose="020B0503020204020204" pitchFamily="34" charset="-122"/>
                <a:ea typeface="微软雅黑" panose="020B0503020204020204" pitchFamily="34" charset="-122"/>
                <a:cs typeface="+mn-cs"/>
              </a:rPr>
              <a:t>人</a:t>
            </a:r>
            <a:endParaRPr kumimoji="0" lang="en-US" altLang="zh-TW" sz="3600" b="0" i="0" u="none" strike="noStrike" kern="1200" cap="none" spc="0" normalizeH="0" baseline="0" noProof="0" dirty="0">
              <a:ln>
                <a:noFill/>
              </a:ln>
              <a:solidFill>
                <a:srgbClr val="01ACBE"/>
              </a:solidFill>
              <a:effectLst/>
              <a:uLnTx/>
              <a:uFillTx/>
              <a:latin typeface="微软雅黑" panose="020B0503020204020204" pitchFamily="34" charset="-122"/>
              <a:ea typeface="微软雅黑" panose="020B0503020204020204" pitchFamily="34" charset="-122"/>
              <a:cs typeface="+mn-cs"/>
            </a:endParaRPr>
          </a:p>
        </p:txBody>
      </p:sp>
      <p:sp>
        <p:nvSpPr>
          <p:cNvPr id="48" name="淘宝网Chenying0907出品 79"/>
          <p:cNvSpPr txBox="1"/>
          <p:nvPr/>
        </p:nvSpPr>
        <p:spPr>
          <a:xfrm>
            <a:off x="4771706" y="5109017"/>
            <a:ext cx="609600"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FFFFFF"/>
                </a:solidFill>
                <a:effectLst/>
                <a:uLnTx/>
                <a:uFillTx/>
                <a:latin typeface="Impact MT Std" pitchFamily="34" charset="0"/>
                <a:ea typeface="华文中宋" panose="02010600040101010101" pitchFamily="2" charset="-122"/>
                <a:cs typeface="+mn-cs"/>
              </a:rPr>
              <a:t>03</a:t>
            </a:r>
            <a:endParaRPr kumimoji="0" lang="zh-CN" altLang="en-US" sz="2800" b="0" i="0" u="none" strike="noStrike" kern="1200" cap="none" spc="0" normalizeH="0" baseline="0" noProof="0" dirty="0">
              <a:ln>
                <a:noFill/>
              </a:ln>
              <a:solidFill>
                <a:srgbClr val="FFFFFF"/>
              </a:solidFill>
              <a:effectLst/>
              <a:uLnTx/>
              <a:uFillTx/>
              <a:latin typeface="Impact MT Std" pitchFamily="34" charset="0"/>
              <a:ea typeface="华文中宋" panose="02010600040101010101" pitchFamily="2" charset="-122"/>
              <a:cs typeface="+mn-cs"/>
            </a:endParaRPr>
          </a:p>
        </p:txBody>
      </p:sp>
      <p:sp>
        <p:nvSpPr>
          <p:cNvPr id="50" name="淘宝网Chenying0907出品 81"/>
          <p:cNvSpPr txBox="1"/>
          <p:nvPr/>
        </p:nvSpPr>
        <p:spPr>
          <a:xfrm>
            <a:off x="5852819" y="2613690"/>
            <a:ext cx="291303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3600" b="0" i="0" u="none" strike="noStrike" kern="1200" cap="none" spc="0" normalizeH="0" baseline="0" noProof="0" dirty="0">
                <a:ln>
                  <a:noFill/>
                </a:ln>
                <a:solidFill>
                  <a:srgbClr val="F8353D"/>
                </a:solidFill>
                <a:effectLst/>
                <a:uLnTx/>
                <a:uFillTx/>
                <a:latin typeface="微软雅黑" panose="020B0503020204020204" pitchFamily="34" charset="-122"/>
                <a:ea typeface="微软雅黑" panose="020B0503020204020204" pitchFamily="34" charset="-122"/>
                <a:cs typeface="+mn-cs"/>
              </a:rPr>
              <a:t>中輟支援教師</a:t>
            </a:r>
            <a:r>
              <a:rPr kumimoji="0" lang="en-US" altLang="zh-TW" sz="3600" b="0" i="0" u="none" strike="noStrike" kern="1200" cap="none" spc="0" normalizeH="0" baseline="0" noProof="0" dirty="0">
                <a:ln>
                  <a:noFill/>
                </a:ln>
                <a:solidFill>
                  <a:srgbClr val="F8353D"/>
                </a:solidFill>
                <a:effectLst/>
                <a:uLnTx/>
                <a:uFillTx/>
                <a:latin typeface="微软雅黑" panose="020B0503020204020204" pitchFamily="34" charset="-122"/>
                <a:ea typeface="微软雅黑" panose="020B0503020204020204" pitchFamily="34" charset="-122"/>
                <a:cs typeface="+mn-cs"/>
              </a:rPr>
              <a:t>1</a:t>
            </a:r>
            <a:r>
              <a:rPr kumimoji="0" lang="zh-TW" altLang="en-US" sz="3600" b="0" i="0" u="none" strike="noStrike" kern="1200" cap="none" spc="0" normalizeH="0" baseline="0" noProof="0" dirty="0">
                <a:ln>
                  <a:noFill/>
                </a:ln>
                <a:solidFill>
                  <a:srgbClr val="F8353D"/>
                </a:solidFill>
                <a:effectLst/>
                <a:uLnTx/>
                <a:uFillTx/>
                <a:latin typeface="微软雅黑" panose="020B0503020204020204" pitchFamily="34" charset="-122"/>
                <a:ea typeface="微软雅黑" panose="020B0503020204020204" pitchFamily="34" charset="-122"/>
                <a:cs typeface="+mn-cs"/>
              </a:rPr>
              <a:t>人</a:t>
            </a:r>
          </a:p>
        </p:txBody>
      </p:sp>
      <p:sp>
        <p:nvSpPr>
          <p:cNvPr id="52" name="淘宝网Chenying0907出品 83"/>
          <p:cNvSpPr txBox="1"/>
          <p:nvPr/>
        </p:nvSpPr>
        <p:spPr>
          <a:xfrm>
            <a:off x="4729051" y="2987173"/>
            <a:ext cx="609600"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FFFFFF"/>
                </a:solidFill>
                <a:effectLst/>
                <a:uLnTx/>
                <a:uFillTx/>
                <a:latin typeface="Impact MT Std" pitchFamily="34" charset="0"/>
                <a:ea typeface="华文中宋" panose="02010600040101010101" pitchFamily="2" charset="-122"/>
                <a:cs typeface="+mn-cs"/>
              </a:rPr>
              <a:t>02</a:t>
            </a:r>
            <a:endParaRPr kumimoji="0" lang="zh-CN" altLang="en-US" sz="2800" b="0" i="0" u="none" strike="noStrike" kern="1200" cap="none" spc="0" normalizeH="0" baseline="0" noProof="0" dirty="0">
              <a:ln>
                <a:noFill/>
              </a:ln>
              <a:solidFill>
                <a:srgbClr val="FFFFFF"/>
              </a:solidFill>
              <a:effectLst/>
              <a:uLnTx/>
              <a:uFillTx/>
              <a:latin typeface="Impact MT Std" pitchFamily="34" charset="0"/>
              <a:ea typeface="华文中宋" panose="02010600040101010101" pitchFamily="2" charset="-122"/>
              <a:cs typeface="+mn-cs"/>
            </a:endParaRPr>
          </a:p>
        </p:txBody>
      </p:sp>
      <p:sp>
        <p:nvSpPr>
          <p:cNvPr id="54" name="淘宝网Chenying0907出品 85"/>
          <p:cNvSpPr txBox="1"/>
          <p:nvPr/>
        </p:nvSpPr>
        <p:spPr>
          <a:xfrm>
            <a:off x="5757583" y="885498"/>
            <a:ext cx="3103506"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FEB750"/>
                </a:solidFill>
                <a:effectLst/>
                <a:uLnTx/>
                <a:uFillTx/>
                <a:latin typeface="微软雅黑" panose="020B0503020204020204" pitchFamily="34" charset="-122"/>
                <a:ea typeface="微软雅黑" panose="020B0503020204020204" pitchFamily="34" charset="-122"/>
                <a:cs typeface="+mn-cs"/>
              </a:rPr>
              <a:t>教師編制總人數</a:t>
            </a:r>
            <a:r>
              <a:rPr kumimoji="0" lang="en-US" altLang="zh-TW" sz="3600" b="0" i="0" u="none" strike="noStrike" kern="1200" cap="none" spc="0" normalizeH="0" baseline="0" noProof="0" dirty="0">
                <a:ln>
                  <a:noFill/>
                </a:ln>
                <a:solidFill>
                  <a:srgbClr val="FEB750"/>
                </a:solidFill>
                <a:effectLst/>
                <a:uLnTx/>
                <a:uFillTx/>
                <a:latin typeface="微软雅黑" panose="020B0503020204020204" pitchFamily="34" charset="-122"/>
                <a:ea typeface="微软雅黑" panose="020B0503020204020204" pitchFamily="34" charset="-122"/>
                <a:cs typeface="+mn-cs"/>
              </a:rPr>
              <a:t>100</a:t>
            </a:r>
            <a:r>
              <a:rPr kumimoji="0" lang="zh-TW" altLang="en-US" sz="3600" b="0" i="0" u="none" strike="noStrike" kern="1200" cap="none" spc="0" normalizeH="0" baseline="0" noProof="0" dirty="0">
                <a:ln>
                  <a:noFill/>
                </a:ln>
                <a:solidFill>
                  <a:srgbClr val="FEB750"/>
                </a:solidFill>
                <a:effectLst/>
                <a:uLnTx/>
                <a:uFillTx/>
                <a:latin typeface="微软雅黑" panose="020B0503020204020204" pitchFamily="34" charset="-122"/>
                <a:ea typeface="微软雅黑" panose="020B0503020204020204" pitchFamily="34" charset="-122"/>
                <a:cs typeface="+mn-cs"/>
              </a:rPr>
              <a:t>人</a:t>
            </a:r>
          </a:p>
        </p:txBody>
      </p:sp>
      <p:sp>
        <p:nvSpPr>
          <p:cNvPr id="56" name="淘宝网Chenying0907出品 87"/>
          <p:cNvSpPr txBox="1"/>
          <p:nvPr/>
        </p:nvSpPr>
        <p:spPr>
          <a:xfrm>
            <a:off x="4729051" y="1244576"/>
            <a:ext cx="609600"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FFFFFF"/>
                </a:solidFill>
                <a:effectLst/>
                <a:uLnTx/>
                <a:uFillTx/>
                <a:latin typeface="Impact MT Std" pitchFamily="34" charset="0"/>
                <a:ea typeface="华文中宋" panose="02010600040101010101" pitchFamily="2" charset="-122"/>
                <a:cs typeface="+mn-cs"/>
              </a:rPr>
              <a:t>01</a:t>
            </a:r>
            <a:endParaRPr kumimoji="0" lang="zh-CN" altLang="en-US" sz="2800" b="0" i="0" u="none" strike="noStrike" kern="1200" cap="none" spc="0" normalizeH="0" baseline="0" noProof="0" dirty="0">
              <a:ln>
                <a:noFill/>
              </a:ln>
              <a:solidFill>
                <a:srgbClr val="FFFFFF"/>
              </a:solidFill>
              <a:effectLst/>
              <a:uLnTx/>
              <a:uFillTx/>
              <a:latin typeface="Impact MT Std" pitchFamily="34" charset="0"/>
              <a:ea typeface="华文中宋" panose="02010600040101010101" pitchFamily="2" charset="-122"/>
              <a:cs typeface="+mn-cs"/>
            </a:endParaRPr>
          </a:p>
        </p:txBody>
      </p:sp>
    </p:spTree>
    <p:extLst>
      <p:ext uri="{BB962C8B-B14F-4D97-AF65-F5344CB8AC3E}">
        <p14:creationId xmlns:p14="http://schemas.microsoft.com/office/powerpoint/2010/main" val="1787010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淘宝网Chenying0907出品 7"/>
          <p:cNvGrpSpPr/>
          <p:nvPr/>
        </p:nvGrpSpPr>
        <p:grpSpPr>
          <a:xfrm>
            <a:off x="121154" y="244911"/>
            <a:ext cx="604358" cy="216024"/>
            <a:chOff x="264939" y="188640"/>
            <a:chExt cx="604358" cy="216024"/>
          </a:xfrm>
        </p:grpSpPr>
        <p:sp>
          <p:nvSpPr>
            <p:cNvPr id="9" name="燕尾形 8"/>
            <p:cNvSpPr/>
            <p:nvPr/>
          </p:nvSpPr>
          <p:spPr>
            <a:xfrm>
              <a:off x="264939" y="188640"/>
              <a:ext cx="216024" cy="216024"/>
            </a:xfrm>
            <a:prstGeom prst="chevron">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10" name="燕尾形 9"/>
            <p:cNvSpPr/>
            <p:nvPr/>
          </p:nvSpPr>
          <p:spPr>
            <a:xfrm>
              <a:off x="454914" y="188640"/>
              <a:ext cx="216024" cy="216024"/>
            </a:xfrm>
            <a:prstGeom prst="chevron">
              <a:avLst/>
            </a:prstGeom>
            <a:solidFill>
              <a:srgbClr val="FFB8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11" name="燕尾形 10"/>
            <p:cNvSpPr/>
            <p:nvPr/>
          </p:nvSpPr>
          <p:spPr>
            <a:xfrm>
              <a:off x="653273" y="188640"/>
              <a:ext cx="216024" cy="216024"/>
            </a:xfrm>
            <a:prstGeom prst="chevron">
              <a:avLst/>
            </a:prstGeom>
            <a:solidFill>
              <a:srgbClr val="FFB8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grpSp>
      <p:sp>
        <p:nvSpPr>
          <p:cNvPr id="12" name="淘宝网Chenying0907出品 9"/>
          <p:cNvSpPr txBox="1"/>
          <p:nvPr/>
        </p:nvSpPr>
        <p:spPr>
          <a:xfrm>
            <a:off x="934991" y="163786"/>
            <a:ext cx="3498492" cy="377026"/>
          </a:xfrm>
          <a:prstGeom prst="rect">
            <a:avLst/>
          </a:prstGeom>
          <a:noFill/>
        </p:spPr>
        <p:txBody>
          <a:bodyPr wrap="square" lIns="68580" tIns="34290" rIns="68580" bIns="34290"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教務處團隊</a:t>
            </a:r>
            <a:endParaRPr kumimoji="0" lang="zh-CN" altLang="en-US" sz="24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endParaRPr>
          </a:p>
        </p:txBody>
      </p:sp>
      <p:cxnSp>
        <p:nvCxnSpPr>
          <p:cNvPr id="13" name="淘宝网Chenying0907出品 12"/>
          <p:cNvCxnSpPr>
            <a:cxnSpLocks/>
          </p:cNvCxnSpPr>
          <p:nvPr/>
        </p:nvCxnSpPr>
        <p:spPr>
          <a:xfrm>
            <a:off x="-35496" y="620688"/>
            <a:ext cx="92160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6" name="內容版面配置區 5">
            <a:extLst>
              <a:ext uri="{FF2B5EF4-FFF2-40B4-BE49-F238E27FC236}">
                <a16:creationId xmlns:a16="http://schemas.microsoft.com/office/drawing/2014/main" id="{F9B61004-F29B-4F80-B56B-25258C6DF1F0}"/>
              </a:ext>
            </a:extLst>
          </p:cNvPr>
          <p:cNvGraphicFramePr>
            <a:graphicFrameLocks/>
          </p:cNvGraphicFramePr>
          <p:nvPr/>
        </p:nvGraphicFramePr>
        <p:xfrm>
          <a:off x="0" y="692696"/>
          <a:ext cx="9144000" cy="6039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9709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淘宝网Chenying0907出品 7"/>
          <p:cNvGrpSpPr/>
          <p:nvPr/>
        </p:nvGrpSpPr>
        <p:grpSpPr>
          <a:xfrm>
            <a:off x="121154" y="244911"/>
            <a:ext cx="604358" cy="216024"/>
            <a:chOff x="264939" y="188640"/>
            <a:chExt cx="604358" cy="216024"/>
          </a:xfrm>
        </p:grpSpPr>
        <p:sp>
          <p:nvSpPr>
            <p:cNvPr id="9" name="燕尾形 8"/>
            <p:cNvSpPr/>
            <p:nvPr/>
          </p:nvSpPr>
          <p:spPr>
            <a:xfrm>
              <a:off x="264939" y="188640"/>
              <a:ext cx="216024" cy="216024"/>
            </a:xfrm>
            <a:prstGeom prst="chevron">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10" name="燕尾形 9"/>
            <p:cNvSpPr/>
            <p:nvPr/>
          </p:nvSpPr>
          <p:spPr>
            <a:xfrm>
              <a:off x="454914" y="188640"/>
              <a:ext cx="216024" cy="216024"/>
            </a:xfrm>
            <a:prstGeom prst="chevron">
              <a:avLst/>
            </a:prstGeom>
            <a:solidFill>
              <a:srgbClr val="FFB8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11" name="燕尾形 10"/>
            <p:cNvSpPr/>
            <p:nvPr/>
          </p:nvSpPr>
          <p:spPr>
            <a:xfrm>
              <a:off x="653273" y="188640"/>
              <a:ext cx="216024" cy="216024"/>
            </a:xfrm>
            <a:prstGeom prst="chevron">
              <a:avLst/>
            </a:prstGeom>
            <a:solidFill>
              <a:srgbClr val="FFB8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grpSp>
      <p:sp>
        <p:nvSpPr>
          <p:cNvPr id="12" name="淘宝网Chenying0907出品 9"/>
          <p:cNvSpPr txBox="1"/>
          <p:nvPr/>
        </p:nvSpPr>
        <p:spPr>
          <a:xfrm>
            <a:off x="934991" y="163786"/>
            <a:ext cx="3498492" cy="377026"/>
          </a:xfrm>
          <a:prstGeom prst="rect">
            <a:avLst/>
          </a:prstGeom>
          <a:noFill/>
        </p:spPr>
        <p:txBody>
          <a:bodyPr wrap="square" lIns="68580" tIns="34290" rIns="68580" bIns="34290"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113</a:t>
            </a: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學年度彈性課程開課</a:t>
            </a:r>
          </a:p>
        </p:txBody>
      </p:sp>
      <p:cxnSp>
        <p:nvCxnSpPr>
          <p:cNvPr id="13" name="淘宝网Chenying0907出品 12"/>
          <p:cNvCxnSpPr>
            <a:cxnSpLocks/>
          </p:cNvCxnSpPr>
          <p:nvPr/>
        </p:nvCxnSpPr>
        <p:spPr>
          <a:xfrm>
            <a:off x="-35496" y="620688"/>
            <a:ext cx="92160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6" name="表格 35">
            <a:extLst>
              <a:ext uri="{FF2B5EF4-FFF2-40B4-BE49-F238E27FC236}">
                <a16:creationId xmlns:a16="http://schemas.microsoft.com/office/drawing/2014/main" id="{D9B80BA1-F9CE-4823-96BF-83E7352AE13A}"/>
              </a:ext>
            </a:extLst>
          </p:cNvPr>
          <p:cNvGraphicFramePr>
            <a:graphicFrameLocks noGrp="1"/>
          </p:cNvGraphicFramePr>
          <p:nvPr/>
        </p:nvGraphicFramePr>
        <p:xfrm>
          <a:off x="377183" y="735817"/>
          <a:ext cx="8389633" cy="6077559"/>
        </p:xfrm>
        <a:graphic>
          <a:graphicData uri="http://schemas.openxmlformats.org/drawingml/2006/table">
            <a:tbl>
              <a:tblPr firstRow="1" firstCol="1" bandRow="1">
                <a:tableStyleId>{7DF18680-E054-41AD-8BC1-D1AEF772440D}</a:tableStyleId>
              </a:tblPr>
              <a:tblGrid>
                <a:gridCol w="592635">
                  <a:extLst>
                    <a:ext uri="{9D8B030D-6E8A-4147-A177-3AD203B41FA5}">
                      <a16:colId xmlns:a16="http://schemas.microsoft.com/office/drawing/2014/main" val="2902997228"/>
                    </a:ext>
                  </a:extLst>
                </a:gridCol>
                <a:gridCol w="508501">
                  <a:extLst>
                    <a:ext uri="{9D8B030D-6E8A-4147-A177-3AD203B41FA5}">
                      <a16:colId xmlns:a16="http://schemas.microsoft.com/office/drawing/2014/main" val="2809636004"/>
                    </a:ext>
                  </a:extLst>
                </a:gridCol>
                <a:gridCol w="1671874">
                  <a:extLst>
                    <a:ext uri="{9D8B030D-6E8A-4147-A177-3AD203B41FA5}">
                      <a16:colId xmlns:a16="http://schemas.microsoft.com/office/drawing/2014/main" val="1694439001"/>
                    </a:ext>
                  </a:extLst>
                </a:gridCol>
                <a:gridCol w="1616217">
                  <a:extLst>
                    <a:ext uri="{9D8B030D-6E8A-4147-A177-3AD203B41FA5}">
                      <a16:colId xmlns:a16="http://schemas.microsoft.com/office/drawing/2014/main" val="2102306009"/>
                    </a:ext>
                  </a:extLst>
                </a:gridCol>
                <a:gridCol w="2000203">
                  <a:extLst>
                    <a:ext uri="{9D8B030D-6E8A-4147-A177-3AD203B41FA5}">
                      <a16:colId xmlns:a16="http://schemas.microsoft.com/office/drawing/2014/main" val="1742277827"/>
                    </a:ext>
                  </a:extLst>
                </a:gridCol>
                <a:gridCol w="2000203">
                  <a:extLst>
                    <a:ext uri="{9D8B030D-6E8A-4147-A177-3AD203B41FA5}">
                      <a16:colId xmlns:a16="http://schemas.microsoft.com/office/drawing/2014/main" val="2792202546"/>
                    </a:ext>
                  </a:extLst>
                </a:gridCol>
              </a:tblGrid>
              <a:tr h="671047">
                <a:tc gridSpan="3">
                  <a:txBody>
                    <a:bodyPr/>
                    <a:lstStyle/>
                    <a:p>
                      <a:pPr algn="r">
                        <a:spcAft>
                          <a:spcPts val="0"/>
                        </a:spcAft>
                      </a:pPr>
                      <a:r>
                        <a:rPr lang="zh-TW" sz="1800" kern="100" dirty="0">
                          <a:effectLst/>
                          <a:latin typeface="微軟正黑體" panose="020B0604030504040204" pitchFamily="34" charset="-120"/>
                          <a:ea typeface="微軟正黑體" panose="020B0604030504040204" pitchFamily="34" charset="-120"/>
                        </a:rPr>
                        <a:t>年級</a:t>
                      </a:r>
                    </a:p>
                    <a:p>
                      <a:pPr>
                        <a:spcAft>
                          <a:spcPts val="0"/>
                        </a:spcAft>
                      </a:pPr>
                      <a:r>
                        <a:rPr lang="zh-TW" sz="1800" kern="100" dirty="0">
                          <a:effectLst/>
                          <a:latin typeface="微軟正黑體" panose="020B0604030504040204" pitchFamily="34" charset="-120"/>
                          <a:ea typeface="微軟正黑體" panose="020B0604030504040204" pitchFamily="34" charset="-120"/>
                        </a:rPr>
                        <a:t>領域</a:t>
                      </a: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科目</a:t>
                      </a:r>
                      <a:endParaRPr lang="zh-TW" sz="1800" kern="100" dirty="0">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七年級</a:t>
                      </a:r>
                    </a:p>
                    <a:p>
                      <a:pPr algn="ctr">
                        <a:spcAft>
                          <a:spcPts val="0"/>
                        </a:spcAft>
                      </a:pP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新課綱</a:t>
                      </a:r>
                      <a:r>
                        <a:rPr lang="en-US" sz="1800" kern="100" dirty="0">
                          <a:effectLst/>
                          <a:latin typeface="微軟正黑體" panose="020B0604030504040204" pitchFamily="34" charset="-120"/>
                          <a:ea typeface="微軟正黑體" panose="020B0604030504040204" pitchFamily="34" charset="-120"/>
                        </a:rPr>
                        <a:t>)</a:t>
                      </a:r>
                      <a:endParaRPr lang="zh-TW" sz="1800" kern="100" dirty="0">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八年級</a:t>
                      </a:r>
                    </a:p>
                    <a:p>
                      <a:pPr algn="ctr">
                        <a:spcAft>
                          <a:spcPts val="0"/>
                        </a:spcAft>
                      </a:pPr>
                      <a:r>
                        <a:rPr lang="en-US" sz="1800" kern="100" dirty="0">
                          <a:effectLst/>
                          <a:latin typeface="微軟正黑體" panose="020B0604030504040204" pitchFamily="34" charset="-120"/>
                          <a:ea typeface="微軟正黑體" panose="020B0604030504040204" pitchFamily="34" charset="-120"/>
                        </a:rPr>
                        <a:t>(</a:t>
                      </a:r>
                      <a:r>
                        <a:rPr lang="zh-TW" altLang="zh-TW" sz="1800" kern="100" dirty="0">
                          <a:effectLst/>
                          <a:latin typeface="微軟正黑體" panose="020B0604030504040204" pitchFamily="34" charset="-120"/>
                          <a:ea typeface="微軟正黑體" panose="020B0604030504040204" pitchFamily="34" charset="-120"/>
                        </a:rPr>
                        <a:t>新課綱</a:t>
                      </a:r>
                      <a:r>
                        <a:rPr lang="en-US" sz="1800" kern="100" dirty="0">
                          <a:effectLst/>
                          <a:latin typeface="微軟正黑體" panose="020B0604030504040204" pitchFamily="34" charset="-120"/>
                          <a:ea typeface="微軟正黑體" panose="020B0604030504040204" pitchFamily="34" charset="-120"/>
                        </a:rPr>
                        <a:t>)</a:t>
                      </a:r>
                      <a:endParaRPr lang="zh-TW" sz="1800" kern="100" dirty="0">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九年級</a:t>
                      </a:r>
                    </a:p>
                    <a:p>
                      <a:pPr algn="ctr">
                        <a:spcAft>
                          <a:spcPts val="0"/>
                        </a:spcAft>
                      </a:pPr>
                      <a:r>
                        <a:rPr lang="en-US" sz="1800" kern="100" dirty="0">
                          <a:effectLst/>
                          <a:latin typeface="微軟正黑體" panose="020B0604030504040204" pitchFamily="34" charset="-120"/>
                          <a:ea typeface="微軟正黑體" panose="020B0604030504040204" pitchFamily="34" charset="-120"/>
                        </a:rPr>
                        <a:t>(</a:t>
                      </a:r>
                      <a:r>
                        <a:rPr lang="zh-TW" altLang="zh-TW" sz="1800" kern="100" dirty="0">
                          <a:effectLst/>
                          <a:latin typeface="微軟正黑體" panose="020B0604030504040204" pitchFamily="34" charset="-120"/>
                          <a:ea typeface="微軟正黑體" panose="020B0604030504040204" pitchFamily="34" charset="-120"/>
                        </a:rPr>
                        <a:t>新課綱</a:t>
                      </a:r>
                      <a:r>
                        <a:rPr lang="en-US" sz="1800" kern="100" dirty="0">
                          <a:effectLst/>
                          <a:latin typeface="微軟正黑體" panose="020B0604030504040204" pitchFamily="34" charset="-120"/>
                          <a:ea typeface="微軟正黑體" panose="020B0604030504040204" pitchFamily="34" charset="-120"/>
                        </a:rPr>
                        <a:t>)</a:t>
                      </a:r>
                      <a:endParaRPr lang="zh-TW" sz="1800" kern="100" dirty="0">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extLst>
                  <a:ext uri="{0D108BD9-81ED-4DB2-BD59-A6C34878D82A}">
                    <a16:rowId xmlns:a16="http://schemas.microsoft.com/office/drawing/2014/main" val="2857695215"/>
                  </a:ext>
                </a:extLst>
              </a:tr>
              <a:tr h="765292">
                <a:tc rowSpan="8">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校訂課程</a:t>
                      </a:r>
                      <a:endParaRPr lang="zh-TW" sz="1800" kern="100" dirty="0">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rowSpan="8">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彈性學習課程</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algn="ctr">
                        <a:lnSpc>
                          <a:spcPct val="100000"/>
                        </a:lnSpc>
                        <a:spcAft>
                          <a:spcPts val="0"/>
                        </a:spcAft>
                      </a:pPr>
                      <a:r>
                        <a:rPr lang="zh-TW" sz="1600" kern="100" dirty="0">
                          <a:solidFill>
                            <a:schemeClr val="accent6"/>
                          </a:solidFill>
                          <a:effectLst/>
                          <a:latin typeface="微軟正黑體" panose="020B0604030504040204" pitchFamily="34" charset="-120"/>
                          <a:ea typeface="微軟正黑體" panose="020B0604030504040204" pitchFamily="34" charset="-120"/>
                        </a:rPr>
                        <a:t>統整性主題</a:t>
                      </a:r>
                      <a:r>
                        <a:rPr lang="en-US" sz="1600" kern="100" dirty="0">
                          <a:solidFill>
                            <a:schemeClr val="accent6"/>
                          </a:solidFill>
                          <a:effectLst/>
                          <a:latin typeface="微軟正黑體" panose="020B0604030504040204" pitchFamily="34" charset="-120"/>
                          <a:ea typeface="微軟正黑體" panose="020B0604030504040204" pitchFamily="34" charset="-120"/>
                        </a:rPr>
                        <a:t>/</a:t>
                      </a:r>
                      <a:r>
                        <a:rPr lang="zh-TW" sz="1600" kern="100" dirty="0">
                          <a:solidFill>
                            <a:schemeClr val="accent6"/>
                          </a:solidFill>
                          <a:effectLst/>
                          <a:latin typeface="微軟正黑體" panose="020B0604030504040204" pitchFamily="34" charset="-120"/>
                          <a:ea typeface="微軟正黑體" panose="020B0604030504040204" pitchFamily="34" charset="-120"/>
                        </a:rPr>
                        <a:t>專題</a:t>
                      </a:r>
                      <a:r>
                        <a:rPr lang="en-US" sz="1600" kern="100" dirty="0">
                          <a:solidFill>
                            <a:schemeClr val="accent6"/>
                          </a:solidFill>
                          <a:effectLst/>
                          <a:latin typeface="微軟正黑體" panose="020B0604030504040204" pitchFamily="34" charset="-120"/>
                          <a:ea typeface="微軟正黑體" panose="020B0604030504040204" pitchFamily="34" charset="-120"/>
                        </a:rPr>
                        <a:t>/</a:t>
                      </a:r>
                      <a:r>
                        <a:rPr lang="zh-TW" sz="1600" kern="100" dirty="0">
                          <a:solidFill>
                            <a:schemeClr val="accent6"/>
                          </a:solidFill>
                          <a:effectLst/>
                          <a:latin typeface="微軟正黑體" panose="020B0604030504040204" pitchFamily="34" charset="-120"/>
                          <a:ea typeface="微軟正黑體" panose="020B0604030504040204" pitchFamily="34" charset="-120"/>
                        </a:rPr>
                        <a:t>議題探究</a:t>
                      </a:r>
                      <a:endParaRPr lang="zh-TW" sz="1600" kern="100" dirty="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00" dirty="0">
                          <a:effectLst/>
                          <a:latin typeface="微軟正黑體" panose="020B0604030504040204" pitchFamily="34" charset="-120"/>
                          <a:ea typeface="微軟正黑體" panose="020B0604030504040204" pitchFamily="34" charset="-120"/>
                        </a:rPr>
                        <a:t>想享</a:t>
                      </a:r>
                      <a:r>
                        <a:rPr lang="en-US" altLang="zh-TW" sz="1800" kern="100" dirty="0">
                          <a:effectLst/>
                          <a:latin typeface="微軟正黑體" panose="020B0604030504040204" pitchFamily="34" charset="-120"/>
                          <a:ea typeface="微軟正黑體" panose="020B0604030504040204" pitchFamily="34" charset="-120"/>
                        </a:rPr>
                        <a:t>DNA</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00" dirty="0">
                          <a:effectLst/>
                          <a:latin typeface="微軟正黑體" panose="020B0604030504040204" pitchFamily="34" charset="-120"/>
                          <a:ea typeface="微軟正黑體" panose="020B0604030504040204" pitchFamily="34" charset="-120"/>
                        </a:rPr>
                        <a:t>想享</a:t>
                      </a:r>
                      <a:r>
                        <a:rPr lang="en-US" altLang="zh-TW" sz="1800" kern="100" dirty="0">
                          <a:effectLst/>
                          <a:latin typeface="微軟正黑體" panose="020B0604030504040204" pitchFamily="34" charset="-120"/>
                          <a:ea typeface="微軟正黑體" panose="020B0604030504040204" pitchFamily="34" charset="-120"/>
                        </a:rPr>
                        <a:t>DNA</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00" dirty="0">
                          <a:effectLst/>
                          <a:latin typeface="微軟正黑體" panose="020B0604030504040204" pitchFamily="34" charset="-120"/>
                          <a:ea typeface="微軟正黑體" panose="020B0604030504040204" pitchFamily="34" charset="-120"/>
                        </a:rPr>
                        <a:t>想享</a:t>
                      </a:r>
                      <a:r>
                        <a:rPr lang="en-US" altLang="zh-TW" sz="1800" kern="100" dirty="0">
                          <a:effectLst/>
                          <a:latin typeface="微軟正黑體" panose="020B0604030504040204" pitchFamily="34" charset="-120"/>
                          <a:ea typeface="微軟正黑體" panose="020B0604030504040204" pitchFamily="34" charset="-120"/>
                        </a:rPr>
                        <a:t>DNA</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extLst>
                  <a:ext uri="{0D108BD9-81ED-4DB2-BD59-A6C34878D82A}">
                    <a16:rowId xmlns:a16="http://schemas.microsoft.com/office/drawing/2014/main" val="910913006"/>
                  </a:ext>
                </a:extLst>
              </a:tr>
              <a:tr h="765292">
                <a:tc vMerge="1">
                  <a:txBody>
                    <a:bodyPr/>
                    <a:lstStyle/>
                    <a:p>
                      <a:endParaRPr lang="zh-TW" altLang="en-US"/>
                    </a:p>
                  </a:txBody>
                  <a:tcPr/>
                </a:tc>
                <a:tc vMerge="1">
                  <a:txBody>
                    <a:bodyPr/>
                    <a:lstStyle/>
                    <a:p>
                      <a:endParaRPr lang="zh-TW" altLang="en-US"/>
                    </a:p>
                  </a:txBody>
                  <a:tcPr/>
                </a:tc>
                <a:tc>
                  <a:txBody>
                    <a:bodyPr/>
                    <a:lstStyle/>
                    <a:p>
                      <a:pPr algn="ctr">
                        <a:lnSpc>
                          <a:spcPct val="100000"/>
                        </a:lnSpc>
                        <a:spcAft>
                          <a:spcPts val="0"/>
                        </a:spcAft>
                      </a:pPr>
                      <a:r>
                        <a:rPr lang="zh-TW" sz="1600" kern="100" dirty="0">
                          <a:solidFill>
                            <a:schemeClr val="accent6"/>
                          </a:solidFill>
                          <a:effectLst/>
                          <a:latin typeface="微軟正黑體" panose="020B0604030504040204" pitchFamily="34" charset="-120"/>
                          <a:ea typeface="微軟正黑體" panose="020B0604030504040204" pitchFamily="34" charset="-120"/>
                        </a:rPr>
                        <a:t>統整性主題</a:t>
                      </a:r>
                      <a:r>
                        <a:rPr lang="en-US" sz="1600" kern="100" dirty="0">
                          <a:solidFill>
                            <a:schemeClr val="accent6"/>
                          </a:solidFill>
                          <a:effectLst/>
                          <a:latin typeface="微軟正黑體" panose="020B0604030504040204" pitchFamily="34" charset="-120"/>
                          <a:ea typeface="微軟正黑體" panose="020B0604030504040204" pitchFamily="34" charset="-120"/>
                        </a:rPr>
                        <a:t>/</a:t>
                      </a:r>
                      <a:r>
                        <a:rPr lang="zh-TW" sz="1600" kern="100" dirty="0">
                          <a:solidFill>
                            <a:schemeClr val="accent6"/>
                          </a:solidFill>
                          <a:effectLst/>
                          <a:latin typeface="微軟正黑體" panose="020B0604030504040204" pitchFamily="34" charset="-120"/>
                          <a:ea typeface="微軟正黑體" panose="020B0604030504040204" pitchFamily="34" charset="-120"/>
                        </a:rPr>
                        <a:t>專題</a:t>
                      </a:r>
                      <a:r>
                        <a:rPr lang="en-US" sz="1600" kern="100" dirty="0">
                          <a:solidFill>
                            <a:schemeClr val="accent6"/>
                          </a:solidFill>
                          <a:effectLst/>
                          <a:latin typeface="微軟正黑體" panose="020B0604030504040204" pitchFamily="34" charset="-120"/>
                          <a:ea typeface="微軟正黑體" panose="020B0604030504040204" pitchFamily="34" charset="-120"/>
                        </a:rPr>
                        <a:t>/</a:t>
                      </a:r>
                      <a:r>
                        <a:rPr lang="zh-TW" sz="1600" kern="100" dirty="0">
                          <a:solidFill>
                            <a:schemeClr val="accent6"/>
                          </a:solidFill>
                          <a:effectLst/>
                          <a:latin typeface="微軟正黑體" panose="020B0604030504040204" pitchFamily="34" charset="-120"/>
                          <a:ea typeface="微軟正黑體" panose="020B0604030504040204" pitchFamily="34" charset="-120"/>
                        </a:rPr>
                        <a:t>議題探究</a:t>
                      </a:r>
                      <a:endParaRPr lang="zh-TW" sz="1600" kern="100" dirty="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800" kern="100" dirty="0">
                          <a:effectLst/>
                          <a:latin typeface="微軟正黑體" panose="020B0604030504040204" pitchFamily="34" charset="-120"/>
                          <a:ea typeface="微軟正黑體" panose="020B0604030504040204" pitchFamily="34" charset="-120"/>
                        </a:rPr>
                        <a:t>英語</a:t>
                      </a:r>
                      <a:r>
                        <a:rPr lang="en-US" altLang="zh-TW" sz="1800" kern="100" dirty="0">
                          <a:effectLst/>
                          <a:latin typeface="微軟正黑體" panose="020B0604030504040204" pitchFamily="34" charset="-120"/>
                          <a:ea typeface="微軟正黑體" panose="020B0604030504040204" pitchFamily="34" charset="-120"/>
                        </a:rPr>
                        <a:t>DNA</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800" kern="100" dirty="0">
                          <a:effectLst/>
                          <a:latin typeface="微軟正黑體" panose="020B0604030504040204" pitchFamily="34" charset="-120"/>
                          <a:ea typeface="微軟正黑體" panose="020B0604030504040204" pitchFamily="34" charset="-120"/>
                        </a:rPr>
                        <a:t>英語</a:t>
                      </a:r>
                      <a:r>
                        <a:rPr lang="en-US" altLang="zh-TW" sz="1800" kern="100" dirty="0">
                          <a:effectLst/>
                          <a:latin typeface="微軟正黑體" panose="020B0604030504040204" pitchFamily="34" charset="-120"/>
                          <a:ea typeface="微軟正黑體" panose="020B0604030504040204" pitchFamily="34" charset="-120"/>
                        </a:rPr>
                        <a:t>DNA</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800" kern="100" dirty="0">
                          <a:effectLst/>
                          <a:latin typeface="微軟正黑體" panose="020B0604030504040204" pitchFamily="34" charset="-120"/>
                          <a:ea typeface="微軟正黑體" panose="020B0604030504040204" pitchFamily="34" charset="-120"/>
                        </a:rPr>
                        <a:t>英語</a:t>
                      </a:r>
                      <a:r>
                        <a:rPr lang="en-US" altLang="zh-TW" sz="1800" kern="100" dirty="0">
                          <a:effectLst/>
                          <a:latin typeface="微軟正黑體" panose="020B0604030504040204" pitchFamily="34" charset="-120"/>
                          <a:ea typeface="微軟正黑體" panose="020B0604030504040204" pitchFamily="34" charset="-120"/>
                        </a:rPr>
                        <a:t>DNA</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extLst>
                  <a:ext uri="{0D108BD9-81ED-4DB2-BD59-A6C34878D82A}">
                    <a16:rowId xmlns:a16="http://schemas.microsoft.com/office/drawing/2014/main" val="2292713064"/>
                  </a:ext>
                </a:extLst>
              </a:tr>
              <a:tr h="765292">
                <a:tc vMerge="1">
                  <a:txBody>
                    <a:bodyPr/>
                    <a:lstStyle/>
                    <a:p>
                      <a:endParaRPr lang="zh-TW" altLang="en-US"/>
                    </a:p>
                  </a:txBody>
                  <a:tcPr/>
                </a:tc>
                <a:tc vMerge="1">
                  <a:txBody>
                    <a:bodyPr/>
                    <a:lstStyle/>
                    <a:p>
                      <a:endParaRPr lang="zh-TW" altLang="en-US"/>
                    </a:p>
                  </a:txBody>
                  <a:tcPr/>
                </a:tc>
                <a:tc>
                  <a:txBody>
                    <a:bodyPr/>
                    <a:lstStyle/>
                    <a:p>
                      <a:pPr algn="ctr">
                        <a:lnSpc>
                          <a:spcPct val="100000"/>
                        </a:lnSpc>
                        <a:spcAft>
                          <a:spcPts val="0"/>
                        </a:spcAft>
                      </a:pPr>
                      <a:r>
                        <a:rPr lang="zh-TW" sz="1600" kern="100" dirty="0">
                          <a:solidFill>
                            <a:schemeClr val="accent6"/>
                          </a:solidFill>
                          <a:effectLst/>
                          <a:latin typeface="微軟正黑體" panose="020B0604030504040204" pitchFamily="34" charset="-120"/>
                          <a:ea typeface="微軟正黑體" panose="020B0604030504040204" pitchFamily="34" charset="-120"/>
                        </a:rPr>
                        <a:t>統整性主題</a:t>
                      </a:r>
                      <a:r>
                        <a:rPr lang="en-US" sz="1600" kern="100" dirty="0">
                          <a:solidFill>
                            <a:schemeClr val="accent6"/>
                          </a:solidFill>
                          <a:effectLst/>
                          <a:latin typeface="微軟正黑體" panose="020B0604030504040204" pitchFamily="34" charset="-120"/>
                          <a:ea typeface="微軟正黑體" panose="020B0604030504040204" pitchFamily="34" charset="-120"/>
                        </a:rPr>
                        <a:t>/</a:t>
                      </a:r>
                      <a:r>
                        <a:rPr lang="zh-TW" sz="1600" kern="100" dirty="0">
                          <a:solidFill>
                            <a:schemeClr val="accent6"/>
                          </a:solidFill>
                          <a:effectLst/>
                          <a:latin typeface="微軟正黑體" panose="020B0604030504040204" pitchFamily="34" charset="-120"/>
                          <a:ea typeface="微軟正黑體" panose="020B0604030504040204" pitchFamily="34" charset="-120"/>
                        </a:rPr>
                        <a:t>專題</a:t>
                      </a:r>
                      <a:r>
                        <a:rPr lang="en-US" sz="1600" kern="100" dirty="0">
                          <a:solidFill>
                            <a:schemeClr val="accent6"/>
                          </a:solidFill>
                          <a:effectLst/>
                          <a:latin typeface="微軟正黑體" panose="020B0604030504040204" pitchFamily="34" charset="-120"/>
                          <a:ea typeface="微軟正黑體" panose="020B0604030504040204" pitchFamily="34" charset="-120"/>
                        </a:rPr>
                        <a:t>/</a:t>
                      </a:r>
                      <a:r>
                        <a:rPr lang="zh-TW" sz="1600" kern="100" dirty="0">
                          <a:solidFill>
                            <a:schemeClr val="accent6"/>
                          </a:solidFill>
                          <a:effectLst/>
                          <a:latin typeface="微軟正黑體" panose="020B0604030504040204" pitchFamily="34" charset="-120"/>
                          <a:ea typeface="微軟正黑體" panose="020B0604030504040204" pitchFamily="34" charset="-120"/>
                        </a:rPr>
                        <a:t>議題探究</a:t>
                      </a:r>
                      <a:endParaRPr lang="zh-TW" sz="1600" kern="100" dirty="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endParaRPr lang="zh-TW" altLang="en-US" dirty="0"/>
                    </a:p>
                  </a:txBody>
                  <a:tcPr marL="68582" marR="68582" marT="0" marB="0" anchor="ctr"/>
                </a:tc>
                <a:tc>
                  <a:txBody>
                    <a:bodyPr/>
                    <a:lstStyle/>
                    <a:p>
                      <a:pPr algn="ctr"/>
                      <a:r>
                        <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rPr>
                        <a:t>與神同行</a:t>
                      </a: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a:t>
                      </a:r>
                      <a:endParaRPr lang="zh-TW" altLang="zh-TW" sz="1800" kern="100" dirty="0">
                        <a:solidFill>
                          <a:schemeClr val="dk1"/>
                        </a:solidFill>
                        <a:effectLst/>
                        <a:latin typeface="微軟正黑體" panose="020B0604030504040204" pitchFamily="34" charset="-120"/>
                        <a:ea typeface="微軟正黑體" panose="020B0604030504040204" pitchFamily="34" charset="-120"/>
                        <a:cs typeface="+mn-cs"/>
                      </a:endParaRPr>
                    </a:p>
                    <a:p>
                      <a:pPr algn="ctr"/>
                      <a:r>
                        <a:rPr lang="zh-TW" altLang="zh-TW" sz="1800" kern="100" dirty="0">
                          <a:solidFill>
                            <a:schemeClr val="dk1"/>
                          </a:solidFill>
                          <a:effectLst/>
                          <a:latin typeface="微軟正黑體" panose="020B0604030504040204" pitchFamily="34" charset="-120"/>
                          <a:ea typeface="微軟正黑體" panose="020B0604030504040204" pitchFamily="34" charset="-120"/>
                          <a:cs typeface="+mn-cs"/>
                        </a:rPr>
                        <a:t>信仰與生活</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00" dirty="0">
                          <a:effectLst/>
                          <a:latin typeface="微軟正黑體" panose="020B0604030504040204" pitchFamily="34" charset="-120"/>
                          <a:ea typeface="微軟正黑體" panose="020B0604030504040204" pitchFamily="34" charset="-120"/>
                        </a:rPr>
                        <a:t>生活科學</a:t>
                      </a:r>
                      <a:r>
                        <a:rPr lang="en-US" altLang="zh-TW" sz="1800" kern="100" dirty="0">
                          <a:effectLst/>
                          <a:latin typeface="微軟正黑體" panose="020B0604030504040204" pitchFamily="34" charset="-120"/>
                          <a:ea typeface="微軟正黑體" panose="020B0604030504040204" pitchFamily="34" charset="-12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00" dirty="0">
                          <a:effectLst/>
                          <a:latin typeface="微軟正黑體" panose="020B0604030504040204" pitchFamily="34" charset="-120"/>
                          <a:ea typeface="微軟正黑體" panose="020B0604030504040204" pitchFamily="34" charset="-120"/>
                        </a:rPr>
                        <a:t>實作與探究</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extLst>
                  <a:ext uri="{0D108BD9-81ED-4DB2-BD59-A6C34878D82A}">
                    <a16:rowId xmlns:a16="http://schemas.microsoft.com/office/drawing/2014/main" val="3282160829"/>
                  </a:ext>
                </a:extLst>
              </a:tr>
              <a:tr h="765292">
                <a:tc vMerge="1">
                  <a:txBody>
                    <a:bodyPr/>
                    <a:lstStyle/>
                    <a:p>
                      <a:endParaRPr lang="zh-TW" altLang="en-US"/>
                    </a:p>
                  </a:txBody>
                  <a:tcPr/>
                </a:tc>
                <a:tc vMerge="1">
                  <a:txBody>
                    <a:bodyPr/>
                    <a:lstStyle/>
                    <a:p>
                      <a:endParaRPr lang="zh-TW" altLang="en-US"/>
                    </a:p>
                  </a:txBody>
                  <a:tcPr/>
                </a:tc>
                <a:tc>
                  <a:txBody>
                    <a:bodyPr/>
                    <a:lstStyle/>
                    <a:p>
                      <a:pPr algn="ctr">
                        <a:lnSpc>
                          <a:spcPct val="100000"/>
                        </a:lnSpc>
                        <a:spcAft>
                          <a:spcPts val="0"/>
                        </a:spcAft>
                      </a:pPr>
                      <a:r>
                        <a:rPr lang="zh-TW" sz="1600" kern="100" dirty="0">
                          <a:solidFill>
                            <a:schemeClr val="accent6"/>
                          </a:solidFill>
                          <a:effectLst/>
                          <a:latin typeface="微軟正黑體" panose="020B0604030504040204" pitchFamily="34" charset="-120"/>
                          <a:ea typeface="微軟正黑體" panose="020B0604030504040204" pitchFamily="34" charset="-120"/>
                        </a:rPr>
                        <a:t>統整性主題</a:t>
                      </a:r>
                      <a:r>
                        <a:rPr lang="en-US" sz="1600" kern="100" dirty="0">
                          <a:solidFill>
                            <a:schemeClr val="accent6"/>
                          </a:solidFill>
                          <a:effectLst/>
                          <a:latin typeface="微軟正黑體" panose="020B0604030504040204" pitchFamily="34" charset="-120"/>
                          <a:ea typeface="微軟正黑體" panose="020B0604030504040204" pitchFamily="34" charset="-120"/>
                        </a:rPr>
                        <a:t>/</a:t>
                      </a:r>
                      <a:r>
                        <a:rPr lang="zh-TW" sz="1600" kern="100" dirty="0">
                          <a:solidFill>
                            <a:schemeClr val="accent6"/>
                          </a:solidFill>
                          <a:effectLst/>
                          <a:latin typeface="微軟正黑體" panose="020B0604030504040204" pitchFamily="34" charset="-120"/>
                          <a:ea typeface="微軟正黑體" panose="020B0604030504040204" pitchFamily="34" charset="-120"/>
                        </a:rPr>
                        <a:t>專題</a:t>
                      </a:r>
                      <a:r>
                        <a:rPr lang="en-US" sz="1600" kern="100" dirty="0">
                          <a:solidFill>
                            <a:schemeClr val="accent6"/>
                          </a:solidFill>
                          <a:effectLst/>
                          <a:latin typeface="微軟正黑體" panose="020B0604030504040204" pitchFamily="34" charset="-120"/>
                          <a:ea typeface="微軟正黑體" panose="020B0604030504040204" pitchFamily="34" charset="-120"/>
                        </a:rPr>
                        <a:t>/</a:t>
                      </a:r>
                      <a:r>
                        <a:rPr lang="zh-TW" sz="1600" kern="100" dirty="0">
                          <a:solidFill>
                            <a:schemeClr val="accent6"/>
                          </a:solidFill>
                          <a:effectLst/>
                          <a:latin typeface="微軟正黑體" panose="020B0604030504040204" pitchFamily="34" charset="-120"/>
                          <a:ea typeface="微軟正黑體" panose="020B0604030504040204" pitchFamily="34" charset="-120"/>
                        </a:rPr>
                        <a:t>議題探究</a:t>
                      </a:r>
                      <a:endParaRPr lang="zh-TW" sz="1600" kern="100" dirty="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algn="ctr">
                        <a:spcAft>
                          <a:spcPts val="0"/>
                        </a:spcAft>
                      </a:pPr>
                      <a:r>
                        <a:rPr lang="en-US" sz="1800" kern="100" dirty="0">
                          <a:effectLst/>
                          <a:latin typeface="微軟正黑體" panose="020B0604030504040204" pitchFamily="34" charset="-120"/>
                          <a:ea typeface="微軟正黑體" panose="020B0604030504040204" pitchFamily="34" charset="-120"/>
                        </a:rPr>
                        <a:t> </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algn="ctr">
                        <a:spcAft>
                          <a:spcPts val="0"/>
                        </a:spcAft>
                      </a:pP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00" dirty="0">
                          <a:effectLst/>
                          <a:latin typeface="微軟正黑體" panose="020B0604030504040204" pitchFamily="34" charset="-120"/>
                          <a:ea typeface="微軟正黑體" panose="020B0604030504040204" pitchFamily="34" charset="-120"/>
                        </a:rPr>
                        <a:t>讀寫萬華園</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extLst>
                  <a:ext uri="{0D108BD9-81ED-4DB2-BD59-A6C34878D82A}">
                    <a16:rowId xmlns:a16="http://schemas.microsoft.com/office/drawing/2014/main" val="2300663708"/>
                  </a:ext>
                </a:extLst>
              </a:tr>
              <a:tr h="766589">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600" kern="100" dirty="0">
                          <a:solidFill>
                            <a:schemeClr val="accent6"/>
                          </a:solidFill>
                          <a:effectLst/>
                          <a:latin typeface="微軟正黑體" panose="020B0604030504040204" pitchFamily="34" charset="-120"/>
                          <a:ea typeface="微軟正黑體" panose="020B0604030504040204" pitchFamily="34" charset="-120"/>
                        </a:rPr>
                        <a:t>統整性主題</a:t>
                      </a:r>
                      <a:r>
                        <a:rPr lang="en-US" altLang="zh-TW" sz="1600" kern="100" dirty="0">
                          <a:solidFill>
                            <a:schemeClr val="accent6"/>
                          </a:solidFill>
                          <a:effectLst/>
                          <a:latin typeface="微軟正黑體" panose="020B0604030504040204" pitchFamily="34" charset="-120"/>
                          <a:ea typeface="微軟正黑體" panose="020B0604030504040204" pitchFamily="34" charset="-120"/>
                        </a:rPr>
                        <a:t>/</a:t>
                      </a:r>
                      <a:r>
                        <a:rPr lang="zh-TW" altLang="zh-TW" sz="1600" kern="100" dirty="0">
                          <a:solidFill>
                            <a:schemeClr val="accent6"/>
                          </a:solidFill>
                          <a:effectLst/>
                          <a:latin typeface="微軟正黑體" panose="020B0604030504040204" pitchFamily="34" charset="-120"/>
                          <a:ea typeface="微軟正黑體" panose="020B0604030504040204" pitchFamily="34" charset="-120"/>
                        </a:rPr>
                        <a:t>專題</a:t>
                      </a:r>
                      <a:r>
                        <a:rPr lang="en-US" altLang="zh-TW" sz="1600" kern="100" dirty="0">
                          <a:solidFill>
                            <a:schemeClr val="accent6"/>
                          </a:solidFill>
                          <a:effectLst/>
                          <a:latin typeface="微軟正黑體" panose="020B0604030504040204" pitchFamily="34" charset="-120"/>
                          <a:ea typeface="微軟正黑體" panose="020B0604030504040204" pitchFamily="34" charset="-120"/>
                        </a:rPr>
                        <a:t>/</a:t>
                      </a:r>
                      <a:r>
                        <a:rPr lang="zh-TW" altLang="zh-TW" sz="1600" kern="100" dirty="0">
                          <a:solidFill>
                            <a:schemeClr val="accent6"/>
                          </a:solidFill>
                          <a:effectLst/>
                          <a:latin typeface="微軟正黑體" panose="020B0604030504040204" pitchFamily="34" charset="-120"/>
                          <a:ea typeface="微軟正黑體" panose="020B0604030504040204" pitchFamily="34" charset="-120"/>
                        </a:rPr>
                        <a:t>議題探究</a:t>
                      </a:r>
                      <a:endParaRPr lang="zh-TW" sz="1600" kern="100" dirty="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endParaRPr lang="zh-TW" altLang="en-US"/>
                    </a:p>
                  </a:txBody>
                  <a:tcPr marL="68582" marR="68582" marT="0" marB="0" anchor="ctr"/>
                </a:tc>
                <a:tc>
                  <a:txBody>
                    <a:bodyPr/>
                    <a:lstStyle/>
                    <a:p>
                      <a:endParaRPr lang="zh-TW" altLang="en-US" dirty="0"/>
                    </a:p>
                  </a:txBody>
                  <a:tcPr marL="68582" marR="6858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00" dirty="0">
                          <a:effectLst/>
                          <a:latin typeface="微軟正黑體" panose="020B0604030504040204" pitchFamily="34" charset="-120"/>
                          <a:ea typeface="微軟正黑體" panose="020B0604030504040204" pitchFamily="34" charset="-120"/>
                        </a:rPr>
                        <a:t>萬中新</a:t>
                      </a:r>
                      <a:r>
                        <a:rPr lang="zh-TW" altLang="zh-TW" sz="1800" kern="100" dirty="0">
                          <a:effectLst/>
                          <a:latin typeface="微軟正黑體" panose="020B0604030504040204" pitchFamily="34" charset="-120"/>
                          <a:ea typeface="微軟正黑體" panose="020B0604030504040204" pitchFamily="34" charset="-120"/>
                        </a:rPr>
                        <a:t>公民</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extLst>
                  <a:ext uri="{0D108BD9-81ED-4DB2-BD59-A6C34878D82A}">
                    <a16:rowId xmlns:a16="http://schemas.microsoft.com/office/drawing/2014/main" val="869874130"/>
                  </a:ext>
                </a:extLst>
              </a:tr>
              <a:tr h="565348">
                <a:tc vMerge="1">
                  <a:txBody>
                    <a:bodyPr/>
                    <a:lstStyle/>
                    <a:p>
                      <a:endParaRPr lang="zh-TW" altLang="en-US"/>
                    </a:p>
                  </a:txBody>
                  <a:tcPr/>
                </a:tc>
                <a:tc vMerge="1">
                  <a:txBody>
                    <a:bodyPr/>
                    <a:lstStyle/>
                    <a:p>
                      <a:endParaRPr lang="zh-TW" altLang="en-US"/>
                    </a:p>
                  </a:txBody>
                  <a:tcPr/>
                </a:tc>
                <a:tc>
                  <a:txBody>
                    <a:bodyPr/>
                    <a:lstStyle/>
                    <a:p>
                      <a:pPr algn="ctr">
                        <a:lnSpc>
                          <a:spcPct val="100000"/>
                        </a:lnSpc>
                        <a:spcAft>
                          <a:spcPts val="0"/>
                        </a:spcAft>
                      </a:pPr>
                      <a:r>
                        <a:rPr lang="zh-TW" altLang="zh-TW" sz="1600" kern="100" dirty="0">
                          <a:solidFill>
                            <a:schemeClr val="accent6"/>
                          </a:solidFill>
                          <a:effectLst/>
                          <a:latin typeface="微軟正黑體" panose="020B0604030504040204" pitchFamily="34" charset="-120"/>
                          <a:ea typeface="微軟正黑體" panose="020B0604030504040204" pitchFamily="34" charset="-120"/>
                        </a:rPr>
                        <a:t>社團活動</a:t>
                      </a:r>
                    </a:p>
                    <a:p>
                      <a:pPr algn="ctr">
                        <a:lnSpc>
                          <a:spcPct val="100000"/>
                        </a:lnSpc>
                        <a:spcAft>
                          <a:spcPts val="0"/>
                        </a:spcAft>
                      </a:pPr>
                      <a:r>
                        <a:rPr lang="zh-TW" altLang="zh-TW" sz="1600" kern="100" dirty="0">
                          <a:solidFill>
                            <a:schemeClr val="accent6"/>
                          </a:solidFill>
                          <a:effectLst/>
                          <a:latin typeface="微軟正黑體" panose="020B0604030504040204" pitchFamily="34" charset="-120"/>
                          <a:ea typeface="微軟正黑體" panose="020B0604030504040204" pitchFamily="34" charset="-120"/>
                        </a:rPr>
                        <a:t>與技藝課程</a:t>
                      </a:r>
                      <a:endParaRPr lang="zh-TW" sz="1600" kern="100" dirty="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社團</a:t>
                      </a:r>
                      <a:r>
                        <a:rPr lang="en-US" sz="1800" kern="100" dirty="0">
                          <a:effectLst/>
                          <a:latin typeface="微軟正黑體" panose="020B0604030504040204" pitchFamily="34" charset="-120"/>
                          <a:ea typeface="微軟正黑體" panose="020B0604030504040204" pitchFamily="34" charset="-120"/>
                        </a:rPr>
                        <a:t>(1)</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社團</a:t>
                      </a:r>
                      <a:r>
                        <a:rPr lang="en-US" sz="1800" kern="100" dirty="0">
                          <a:effectLst/>
                          <a:latin typeface="微軟正黑體" panose="020B0604030504040204" pitchFamily="34" charset="-120"/>
                          <a:ea typeface="微軟正黑體" panose="020B0604030504040204" pitchFamily="34" charset="-120"/>
                        </a:rPr>
                        <a:t>(1)</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extLst>
                  <a:ext uri="{0D108BD9-81ED-4DB2-BD59-A6C34878D82A}">
                    <a16:rowId xmlns:a16="http://schemas.microsoft.com/office/drawing/2014/main" val="1480844832"/>
                  </a:ext>
                </a:extLst>
              </a:tr>
              <a:tr h="503213">
                <a:tc vMerge="1">
                  <a:txBody>
                    <a:bodyPr/>
                    <a:lstStyle/>
                    <a:p>
                      <a:endParaRPr lang="zh-TW" altLang="en-US"/>
                    </a:p>
                  </a:txBody>
                  <a:tcPr/>
                </a:tc>
                <a:tc vMerge="1">
                  <a:txBody>
                    <a:bodyPr/>
                    <a:lstStyle/>
                    <a:p>
                      <a:endParaRPr lang="zh-TW" altLang="en-US"/>
                    </a:p>
                  </a:txBody>
                  <a:tcPr/>
                </a:tc>
                <a:tc>
                  <a:txBody>
                    <a:bodyPr/>
                    <a:lstStyle/>
                    <a:p>
                      <a:pPr algn="ctr">
                        <a:lnSpc>
                          <a:spcPct val="100000"/>
                        </a:lnSpc>
                        <a:spcAft>
                          <a:spcPts val="0"/>
                        </a:spcAft>
                      </a:pPr>
                      <a:r>
                        <a:rPr lang="zh-TW" sz="1600" kern="100" dirty="0">
                          <a:solidFill>
                            <a:schemeClr val="accent6"/>
                          </a:solidFill>
                          <a:effectLst/>
                          <a:latin typeface="微軟正黑體" panose="020B0604030504040204" pitchFamily="34" charset="-120"/>
                          <a:ea typeface="微軟正黑體" panose="020B0604030504040204" pitchFamily="34" charset="-120"/>
                        </a:rPr>
                        <a:t>其他類課程</a:t>
                      </a:r>
                      <a:endParaRPr lang="zh-TW" sz="1600" kern="100" dirty="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algn="ctr">
                        <a:spcAft>
                          <a:spcPts val="0"/>
                        </a:spcAft>
                      </a:pPr>
                      <a:r>
                        <a:rPr lang="zh-TW" sz="1800" kern="100">
                          <a:effectLst/>
                          <a:latin typeface="微軟正黑體" panose="020B0604030504040204" pitchFamily="34" charset="-120"/>
                          <a:ea typeface="微軟正黑體" panose="020B0604030504040204" pitchFamily="34" charset="-120"/>
                        </a:rPr>
                        <a:t>班</a:t>
                      </a:r>
                      <a:r>
                        <a:rPr lang="en-US" sz="1800" kern="100">
                          <a:effectLst/>
                          <a:latin typeface="微軟正黑體" panose="020B0604030504040204" pitchFamily="34" charset="-120"/>
                          <a:ea typeface="微軟正黑體" panose="020B0604030504040204" pitchFamily="34" charset="-120"/>
                        </a:rPr>
                        <a:t>/</a:t>
                      </a:r>
                      <a:r>
                        <a:rPr lang="zh-TW" sz="1800" kern="100">
                          <a:effectLst/>
                          <a:latin typeface="微軟正黑體" panose="020B0604030504040204" pitchFamily="34" charset="-120"/>
                          <a:ea typeface="微軟正黑體" panose="020B0604030504040204" pitchFamily="34" charset="-120"/>
                        </a:rPr>
                        <a:t>週會</a:t>
                      </a:r>
                      <a:r>
                        <a:rPr lang="en-US" sz="1800" kern="100">
                          <a:effectLst/>
                          <a:latin typeface="微軟正黑體" panose="020B0604030504040204" pitchFamily="34" charset="-120"/>
                          <a:ea typeface="微軟正黑體" panose="020B0604030504040204" pitchFamily="34" charset="-120"/>
                        </a:rPr>
                        <a:t>(1)</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algn="ctr">
                        <a:spcAft>
                          <a:spcPts val="0"/>
                        </a:spcAft>
                      </a:pPr>
                      <a:r>
                        <a:rPr lang="zh-TW" sz="1800" kern="100">
                          <a:effectLst/>
                          <a:latin typeface="微軟正黑體" panose="020B0604030504040204" pitchFamily="34" charset="-120"/>
                          <a:ea typeface="微軟正黑體" panose="020B0604030504040204" pitchFamily="34" charset="-120"/>
                        </a:rPr>
                        <a:t>班</a:t>
                      </a:r>
                      <a:r>
                        <a:rPr lang="en-US" sz="1800" kern="100">
                          <a:effectLst/>
                          <a:latin typeface="微軟正黑體" panose="020B0604030504040204" pitchFamily="34" charset="-120"/>
                          <a:ea typeface="微軟正黑體" panose="020B0604030504040204" pitchFamily="34" charset="-120"/>
                        </a:rPr>
                        <a:t>/</a:t>
                      </a:r>
                      <a:r>
                        <a:rPr lang="zh-TW" sz="1800" kern="100">
                          <a:effectLst/>
                          <a:latin typeface="微軟正黑體" panose="020B0604030504040204" pitchFamily="34" charset="-120"/>
                          <a:ea typeface="微軟正黑體" panose="020B0604030504040204" pitchFamily="34" charset="-120"/>
                        </a:rPr>
                        <a:t>週會</a:t>
                      </a:r>
                      <a:r>
                        <a:rPr lang="en-US" sz="1800" kern="100">
                          <a:effectLst/>
                          <a:latin typeface="微軟正黑體" panose="020B0604030504040204" pitchFamily="34" charset="-120"/>
                          <a:ea typeface="微軟正黑體" panose="020B0604030504040204" pitchFamily="34" charset="-120"/>
                        </a:rPr>
                        <a:t>(1)</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班</a:t>
                      </a: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週會</a:t>
                      </a:r>
                      <a:r>
                        <a:rPr lang="en-US" sz="1800" kern="100" dirty="0">
                          <a:effectLst/>
                          <a:latin typeface="微軟正黑體" panose="020B0604030504040204" pitchFamily="34" charset="-120"/>
                          <a:ea typeface="微軟正黑體" panose="020B0604030504040204" pitchFamily="34" charset="-120"/>
                        </a:rPr>
                        <a:t>(1)</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extLst>
                  <a:ext uri="{0D108BD9-81ED-4DB2-BD59-A6C34878D82A}">
                    <a16:rowId xmlns:a16="http://schemas.microsoft.com/office/drawing/2014/main" val="2680305670"/>
                  </a:ext>
                </a:extLst>
              </a:tr>
              <a:tr h="510194">
                <a:tc vMerge="1">
                  <a:txBody>
                    <a:bodyPr/>
                    <a:lstStyle/>
                    <a:p>
                      <a:endParaRPr lang="zh-TW" altLang="en-US"/>
                    </a:p>
                  </a:txBody>
                  <a:tcPr/>
                </a:tc>
                <a:tc vMerge="1">
                  <a:txBody>
                    <a:bodyPr/>
                    <a:lstStyle/>
                    <a:p>
                      <a:endParaRPr lang="zh-TW" altLang="en-US"/>
                    </a:p>
                  </a:txBody>
                  <a:tcPr/>
                </a:tc>
                <a:tc>
                  <a:txBody>
                    <a:bodyPr/>
                    <a:lstStyle/>
                    <a:p>
                      <a:pPr algn="ctr">
                        <a:lnSpc>
                          <a:spcPct val="100000"/>
                        </a:lnSpc>
                        <a:spcAft>
                          <a:spcPts val="0"/>
                        </a:spcAft>
                      </a:pPr>
                      <a:r>
                        <a:rPr lang="zh-TW" sz="1600" kern="100" dirty="0">
                          <a:solidFill>
                            <a:schemeClr val="accent6"/>
                          </a:solidFill>
                          <a:effectLst/>
                          <a:latin typeface="微軟正黑體" panose="020B0604030504040204" pitchFamily="34" charset="-120"/>
                          <a:ea typeface="微軟正黑體" panose="020B0604030504040204" pitchFamily="34" charset="-120"/>
                        </a:rPr>
                        <a:t>彈性學習節數</a:t>
                      </a:r>
                      <a:endParaRPr lang="zh-TW" sz="1600" kern="100" dirty="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algn="ctr">
                        <a:spcAft>
                          <a:spcPts val="0"/>
                        </a:spcAft>
                      </a:pPr>
                      <a:r>
                        <a:rPr lang="en-US" altLang="zh-TW" sz="1800" kern="100" dirty="0">
                          <a:effectLst/>
                          <a:latin typeface="微軟正黑體" panose="020B0604030504040204" pitchFamily="34" charset="-120"/>
                          <a:ea typeface="微軟正黑體" panose="020B0604030504040204" pitchFamily="34" charset="-120"/>
                        </a:rPr>
                        <a:t>4</a:t>
                      </a:r>
                      <a:r>
                        <a:rPr lang="zh-TW" sz="1800" kern="100" dirty="0">
                          <a:effectLst/>
                          <a:latin typeface="微軟正黑體" panose="020B0604030504040204" pitchFamily="34" charset="-120"/>
                          <a:ea typeface="微軟正黑體" panose="020B0604030504040204" pitchFamily="34" charset="-120"/>
                        </a:rPr>
                        <a:t>節</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algn="ctr">
                        <a:spcAft>
                          <a:spcPts val="0"/>
                        </a:spcAft>
                      </a:pPr>
                      <a:r>
                        <a:rPr lang="en-US" altLang="zh-TW" sz="1800" kern="100" dirty="0">
                          <a:effectLst/>
                          <a:latin typeface="微軟正黑體" panose="020B0604030504040204" pitchFamily="34" charset="-120"/>
                          <a:ea typeface="微軟正黑體" panose="020B0604030504040204" pitchFamily="34" charset="-120"/>
                        </a:rPr>
                        <a:t>5</a:t>
                      </a:r>
                      <a:r>
                        <a:rPr lang="zh-TW" sz="1800" kern="100" dirty="0">
                          <a:effectLst/>
                          <a:latin typeface="微軟正黑體" panose="020B0604030504040204" pitchFamily="34" charset="-120"/>
                          <a:ea typeface="微軟正黑體" panose="020B0604030504040204" pitchFamily="34" charset="-120"/>
                        </a:rPr>
                        <a:t>節</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tc>
                  <a:txBody>
                    <a:bodyPr/>
                    <a:lstStyle/>
                    <a:p>
                      <a:pPr algn="ctr">
                        <a:spcAft>
                          <a:spcPts val="0"/>
                        </a:spcAft>
                      </a:pPr>
                      <a:r>
                        <a:rPr lang="en-US" altLang="zh-TW" sz="1800" kern="100" dirty="0">
                          <a:effectLst/>
                          <a:latin typeface="微軟正黑體" panose="020B0604030504040204" pitchFamily="34" charset="-120"/>
                          <a:ea typeface="微軟正黑體" panose="020B0604030504040204" pitchFamily="34" charset="-120"/>
                        </a:rPr>
                        <a:t>6</a:t>
                      </a:r>
                      <a:r>
                        <a:rPr lang="zh-TW" sz="1800" kern="100" dirty="0">
                          <a:effectLst/>
                          <a:latin typeface="微軟正黑體" panose="020B0604030504040204" pitchFamily="34" charset="-120"/>
                          <a:ea typeface="微軟正黑體" panose="020B0604030504040204" pitchFamily="34" charset="-120"/>
                        </a:rPr>
                        <a:t>節</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2" marR="68582" marT="0" marB="0" anchor="ctr"/>
                </a:tc>
                <a:extLst>
                  <a:ext uri="{0D108BD9-81ED-4DB2-BD59-A6C34878D82A}">
                    <a16:rowId xmlns:a16="http://schemas.microsoft.com/office/drawing/2014/main" val="3969578537"/>
                  </a:ext>
                </a:extLst>
              </a:tr>
            </a:tbl>
          </a:graphicData>
        </a:graphic>
      </p:graphicFrame>
      <p:cxnSp>
        <p:nvCxnSpPr>
          <p:cNvPr id="3" name="直線接點 2">
            <a:extLst>
              <a:ext uri="{FF2B5EF4-FFF2-40B4-BE49-F238E27FC236}">
                <a16:creationId xmlns:a16="http://schemas.microsoft.com/office/drawing/2014/main" id="{68EC91B3-7BCC-48E3-B359-76E3FF5FD498}"/>
              </a:ext>
            </a:extLst>
          </p:cNvPr>
          <p:cNvCxnSpPr>
            <a:cxnSpLocks/>
          </p:cNvCxnSpPr>
          <p:nvPr/>
        </p:nvCxnSpPr>
        <p:spPr>
          <a:xfrm>
            <a:off x="404912" y="772573"/>
            <a:ext cx="2726928" cy="568195"/>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193204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淘宝网Chenying0907出品 7"/>
          <p:cNvGrpSpPr/>
          <p:nvPr/>
        </p:nvGrpSpPr>
        <p:grpSpPr>
          <a:xfrm>
            <a:off x="121154" y="244911"/>
            <a:ext cx="604358" cy="216024"/>
            <a:chOff x="264939" y="188640"/>
            <a:chExt cx="604358" cy="216024"/>
          </a:xfrm>
        </p:grpSpPr>
        <p:sp>
          <p:nvSpPr>
            <p:cNvPr id="9" name="燕尾形 8"/>
            <p:cNvSpPr/>
            <p:nvPr/>
          </p:nvSpPr>
          <p:spPr>
            <a:xfrm>
              <a:off x="264939" y="188640"/>
              <a:ext cx="216024" cy="216024"/>
            </a:xfrm>
            <a:prstGeom prst="chevron">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10" name="燕尾形 9"/>
            <p:cNvSpPr/>
            <p:nvPr/>
          </p:nvSpPr>
          <p:spPr>
            <a:xfrm>
              <a:off x="454914" y="188640"/>
              <a:ext cx="216024" cy="216024"/>
            </a:xfrm>
            <a:prstGeom prst="chevron">
              <a:avLst/>
            </a:prstGeom>
            <a:solidFill>
              <a:srgbClr val="FFB8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11" name="燕尾形 10"/>
            <p:cNvSpPr/>
            <p:nvPr/>
          </p:nvSpPr>
          <p:spPr>
            <a:xfrm>
              <a:off x="653273" y="188640"/>
              <a:ext cx="216024" cy="216024"/>
            </a:xfrm>
            <a:prstGeom prst="chevron">
              <a:avLst/>
            </a:prstGeom>
            <a:solidFill>
              <a:srgbClr val="FFB8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grpSp>
      <p:sp>
        <p:nvSpPr>
          <p:cNvPr id="12" name="淘宝网Chenying0907出品 9"/>
          <p:cNvSpPr txBox="1"/>
          <p:nvPr/>
        </p:nvSpPr>
        <p:spPr>
          <a:xfrm>
            <a:off x="934991" y="163786"/>
            <a:ext cx="3498492" cy="377026"/>
          </a:xfrm>
          <a:prstGeom prst="rect">
            <a:avLst/>
          </a:prstGeom>
          <a:noFill/>
        </p:spPr>
        <p:txBody>
          <a:bodyPr wrap="square" lIns="68580" tIns="34290" rIns="68580" bIns="34290"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各學習領域召集人</a:t>
            </a:r>
            <a:endParaRPr kumimoji="0" lang="zh-CN" altLang="en-US" sz="24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endParaRPr>
          </a:p>
        </p:txBody>
      </p:sp>
      <p:cxnSp>
        <p:nvCxnSpPr>
          <p:cNvPr id="13" name="淘宝网Chenying0907出品 12"/>
          <p:cNvCxnSpPr>
            <a:cxnSpLocks/>
          </p:cNvCxnSpPr>
          <p:nvPr/>
        </p:nvCxnSpPr>
        <p:spPr>
          <a:xfrm>
            <a:off x="-35496" y="620688"/>
            <a:ext cx="92160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資料庫圖表 1">
            <a:extLst>
              <a:ext uri="{FF2B5EF4-FFF2-40B4-BE49-F238E27FC236}">
                <a16:creationId xmlns:a16="http://schemas.microsoft.com/office/drawing/2014/main" id="{B6BEFE07-2CF1-43A9-8A35-47F25EDCFE2E}"/>
              </a:ext>
            </a:extLst>
          </p:cNvPr>
          <p:cNvGraphicFramePr/>
          <p:nvPr/>
        </p:nvGraphicFramePr>
        <p:xfrm>
          <a:off x="1211796" y="908720"/>
          <a:ext cx="6720408" cy="5616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68703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淘宝网Chenying0907出品 7"/>
          <p:cNvGrpSpPr/>
          <p:nvPr/>
        </p:nvGrpSpPr>
        <p:grpSpPr>
          <a:xfrm>
            <a:off x="121154" y="244911"/>
            <a:ext cx="604358" cy="216024"/>
            <a:chOff x="264939" y="188640"/>
            <a:chExt cx="604358" cy="216024"/>
          </a:xfrm>
        </p:grpSpPr>
        <p:sp>
          <p:nvSpPr>
            <p:cNvPr id="9" name="燕尾形 8"/>
            <p:cNvSpPr/>
            <p:nvPr/>
          </p:nvSpPr>
          <p:spPr>
            <a:xfrm>
              <a:off x="264939" y="188640"/>
              <a:ext cx="216024" cy="216024"/>
            </a:xfrm>
            <a:prstGeom prst="chevron">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10" name="燕尾形 9"/>
            <p:cNvSpPr/>
            <p:nvPr/>
          </p:nvSpPr>
          <p:spPr>
            <a:xfrm>
              <a:off x="454914" y="188640"/>
              <a:ext cx="216024" cy="216024"/>
            </a:xfrm>
            <a:prstGeom prst="chevron">
              <a:avLst/>
            </a:prstGeom>
            <a:solidFill>
              <a:srgbClr val="FFB8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11" name="燕尾形 10"/>
            <p:cNvSpPr/>
            <p:nvPr/>
          </p:nvSpPr>
          <p:spPr>
            <a:xfrm>
              <a:off x="653273" y="188640"/>
              <a:ext cx="216024" cy="216024"/>
            </a:xfrm>
            <a:prstGeom prst="chevron">
              <a:avLst/>
            </a:prstGeom>
            <a:solidFill>
              <a:srgbClr val="FFB8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grpSp>
      <p:sp>
        <p:nvSpPr>
          <p:cNvPr id="12" name="淘宝网Chenying0907出品 9"/>
          <p:cNvSpPr txBox="1"/>
          <p:nvPr/>
        </p:nvSpPr>
        <p:spPr>
          <a:xfrm>
            <a:off x="934991" y="163786"/>
            <a:ext cx="3498492" cy="377026"/>
          </a:xfrm>
          <a:prstGeom prst="rect">
            <a:avLst/>
          </a:prstGeom>
          <a:noFill/>
        </p:spPr>
        <p:txBody>
          <a:bodyPr wrap="square" lIns="68580" tIns="34290" rIns="68580" bIns="34290"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教學輔導教師</a:t>
            </a:r>
          </a:p>
        </p:txBody>
      </p:sp>
      <p:cxnSp>
        <p:nvCxnSpPr>
          <p:cNvPr id="13" name="淘宝网Chenying0907出品 12"/>
          <p:cNvCxnSpPr>
            <a:cxnSpLocks/>
          </p:cNvCxnSpPr>
          <p:nvPr/>
        </p:nvCxnSpPr>
        <p:spPr>
          <a:xfrm>
            <a:off x="-35496" y="620688"/>
            <a:ext cx="92160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資料庫圖表 1">
            <a:extLst>
              <a:ext uri="{FF2B5EF4-FFF2-40B4-BE49-F238E27FC236}">
                <a16:creationId xmlns:a16="http://schemas.microsoft.com/office/drawing/2014/main" id="{B6BEFE07-2CF1-43A9-8A35-47F25EDCFE2E}"/>
              </a:ext>
            </a:extLst>
          </p:cNvPr>
          <p:cNvGraphicFramePr/>
          <p:nvPr/>
        </p:nvGraphicFramePr>
        <p:xfrm>
          <a:off x="1139788" y="861569"/>
          <a:ext cx="6864424" cy="5375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17366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淘宝网Chenying0907出品 7"/>
          <p:cNvGrpSpPr/>
          <p:nvPr/>
        </p:nvGrpSpPr>
        <p:grpSpPr>
          <a:xfrm>
            <a:off x="121154" y="244911"/>
            <a:ext cx="604358" cy="216024"/>
            <a:chOff x="264939" y="188640"/>
            <a:chExt cx="604358" cy="216024"/>
          </a:xfrm>
        </p:grpSpPr>
        <p:sp>
          <p:nvSpPr>
            <p:cNvPr id="9" name="燕尾形 8"/>
            <p:cNvSpPr/>
            <p:nvPr/>
          </p:nvSpPr>
          <p:spPr>
            <a:xfrm>
              <a:off x="264939" y="188640"/>
              <a:ext cx="216024" cy="216024"/>
            </a:xfrm>
            <a:prstGeom prst="chevron">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10" name="燕尾形 9"/>
            <p:cNvSpPr/>
            <p:nvPr/>
          </p:nvSpPr>
          <p:spPr>
            <a:xfrm>
              <a:off x="454914" y="188640"/>
              <a:ext cx="216024" cy="216024"/>
            </a:xfrm>
            <a:prstGeom prst="chevron">
              <a:avLst/>
            </a:prstGeom>
            <a:solidFill>
              <a:srgbClr val="FFB8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11" name="燕尾形 10"/>
            <p:cNvSpPr/>
            <p:nvPr/>
          </p:nvSpPr>
          <p:spPr>
            <a:xfrm>
              <a:off x="653273" y="188640"/>
              <a:ext cx="216024" cy="216024"/>
            </a:xfrm>
            <a:prstGeom prst="chevron">
              <a:avLst/>
            </a:prstGeom>
            <a:solidFill>
              <a:srgbClr val="FFB8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grpSp>
      <p:sp>
        <p:nvSpPr>
          <p:cNvPr id="12" name="淘宝网Chenying0907出品 9"/>
          <p:cNvSpPr txBox="1"/>
          <p:nvPr/>
        </p:nvSpPr>
        <p:spPr>
          <a:xfrm>
            <a:off x="934991" y="163786"/>
            <a:ext cx="3498492" cy="377026"/>
          </a:xfrm>
          <a:prstGeom prst="rect">
            <a:avLst/>
          </a:prstGeom>
          <a:noFill/>
        </p:spPr>
        <p:txBody>
          <a:bodyPr wrap="square" lIns="68580" tIns="34290" rIns="68580" bIns="34290"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持續辦理公開授課</a:t>
            </a:r>
            <a:endParaRPr kumimoji="0" lang="zh-CN" altLang="en-US" sz="24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endParaRPr>
          </a:p>
        </p:txBody>
      </p:sp>
      <p:cxnSp>
        <p:nvCxnSpPr>
          <p:cNvPr id="13" name="淘宝网Chenying0907出品 12"/>
          <p:cNvCxnSpPr>
            <a:cxnSpLocks/>
          </p:cNvCxnSpPr>
          <p:nvPr/>
        </p:nvCxnSpPr>
        <p:spPr>
          <a:xfrm>
            <a:off x="-35496" y="620688"/>
            <a:ext cx="92160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資料庫圖表 1">
            <a:extLst>
              <a:ext uri="{FF2B5EF4-FFF2-40B4-BE49-F238E27FC236}">
                <a16:creationId xmlns:a16="http://schemas.microsoft.com/office/drawing/2014/main" id="{B6BEFE07-2CF1-43A9-8A35-47F25EDCFE2E}"/>
              </a:ext>
            </a:extLst>
          </p:cNvPr>
          <p:cNvGraphicFramePr/>
          <p:nvPr/>
        </p:nvGraphicFramePr>
        <p:xfrm>
          <a:off x="935596" y="1124744"/>
          <a:ext cx="7272808" cy="5375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6068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直接连接符 12">
            <a:extLst>
              <a:ext uri="{FF2B5EF4-FFF2-40B4-BE49-F238E27FC236}">
                <a16:creationId xmlns:a16="http://schemas.microsoft.com/office/drawing/2014/main" id="{0CECEDA6-246C-4012-9ADE-92A415E59511}"/>
              </a:ext>
            </a:extLst>
          </p:cNvPr>
          <p:cNvCxnSpPr>
            <a:cxnSpLocks/>
          </p:cNvCxnSpPr>
          <p:nvPr/>
        </p:nvCxnSpPr>
        <p:spPr>
          <a:xfrm>
            <a:off x="0" y="620688"/>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淘宝网Chenying0907出品 7">
            <a:extLst>
              <a:ext uri="{FF2B5EF4-FFF2-40B4-BE49-F238E27FC236}">
                <a16:creationId xmlns:a16="http://schemas.microsoft.com/office/drawing/2014/main" id="{DE358B2B-F63C-4E08-96CF-AE5E8050CB95}"/>
              </a:ext>
            </a:extLst>
          </p:cNvPr>
          <p:cNvGrpSpPr/>
          <p:nvPr/>
        </p:nvGrpSpPr>
        <p:grpSpPr>
          <a:xfrm>
            <a:off x="121154" y="244911"/>
            <a:ext cx="604358" cy="216024"/>
            <a:chOff x="264939" y="188640"/>
            <a:chExt cx="604358" cy="216024"/>
          </a:xfrm>
        </p:grpSpPr>
        <p:sp>
          <p:nvSpPr>
            <p:cNvPr id="41" name="燕尾形 8">
              <a:extLst>
                <a:ext uri="{FF2B5EF4-FFF2-40B4-BE49-F238E27FC236}">
                  <a16:creationId xmlns:a16="http://schemas.microsoft.com/office/drawing/2014/main" id="{E90044C1-AF32-4948-BAE5-5E8EE85906A9}"/>
                </a:ext>
              </a:extLst>
            </p:cNvPr>
            <p:cNvSpPr/>
            <p:nvPr/>
          </p:nvSpPr>
          <p:spPr>
            <a:xfrm>
              <a:off x="264939" y="188640"/>
              <a:ext cx="216024" cy="216024"/>
            </a:xfrm>
            <a:prstGeom prst="chevron">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42" name="燕尾形 9">
              <a:extLst>
                <a:ext uri="{FF2B5EF4-FFF2-40B4-BE49-F238E27FC236}">
                  <a16:creationId xmlns:a16="http://schemas.microsoft.com/office/drawing/2014/main" id="{9DECF6EE-0F9A-4BCA-97EB-243C541DDC02}"/>
                </a:ext>
              </a:extLst>
            </p:cNvPr>
            <p:cNvSpPr/>
            <p:nvPr/>
          </p:nvSpPr>
          <p:spPr>
            <a:xfrm>
              <a:off x="454914" y="188640"/>
              <a:ext cx="216024" cy="216024"/>
            </a:xfrm>
            <a:prstGeom prst="chevron">
              <a:avLst/>
            </a:prstGeom>
            <a:solidFill>
              <a:srgbClr val="FFB8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43" name="燕尾形 10">
              <a:extLst>
                <a:ext uri="{FF2B5EF4-FFF2-40B4-BE49-F238E27FC236}">
                  <a16:creationId xmlns:a16="http://schemas.microsoft.com/office/drawing/2014/main" id="{08A191D3-ECAD-4DD5-A84D-9D9220CE96CC}"/>
                </a:ext>
              </a:extLst>
            </p:cNvPr>
            <p:cNvSpPr/>
            <p:nvPr/>
          </p:nvSpPr>
          <p:spPr>
            <a:xfrm>
              <a:off x="653273" y="188640"/>
              <a:ext cx="216024" cy="216024"/>
            </a:xfrm>
            <a:prstGeom prst="chevron">
              <a:avLst/>
            </a:prstGeom>
            <a:solidFill>
              <a:srgbClr val="FFB8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grpSp>
      <p:sp>
        <p:nvSpPr>
          <p:cNvPr id="44" name="淘宝网Chenying0907出品 9">
            <a:extLst>
              <a:ext uri="{FF2B5EF4-FFF2-40B4-BE49-F238E27FC236}">
                <a16:creationId xmlns:a16="http://schemas.microsoft.com/office/drawing/2014/main" id="{618BA073-36C2-4444-96B3-A9C0A68BB0F6}"/>
              </a:ext>
            </a:extLst>
          </p:cNvPr>
          <p:cNvSpPr txBox="1"/>
          <p:nvPr/>
        </p:nvSpPr>
        <p:spPr>
          <a:xfrm>
            <a:off x="934991" y="163786"/>
            <a:ext cx="3498492" cy="377026"/>
          </a:xfrm>
          <a:prstGeom prst="rect">
            <a:avLst/>
          </a:prstGeom>
          <a:noFill/>
        </p:spPr>
        <p:txBody>
          <a:bodyPr wrap="square" lIns="68580" tIns="34290" rIns="68580" bIns="34290"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教師專業發展</a:t>
            </a:r>
            <a:r>
              <a:rPr kumimoji="0" lang="en-US" altLang="zh-TW"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a:t>
            </a: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本土語言</a:t>
            </a:r>
            <a:endParaRPr kumimoji="0" lang="en-US" altLang="zh-TW"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endParaRPr>
          </a:p>
        </p:txBody>
      </p:sp>
      <p:graphicFrame>
        <p:nvGraphicFramePr>
          <p:cNvPr id="6" name="資料庫圖表 5">
            <a:extLst>
              <a:ext uri="{FF2B5EF4-FFF2-40B4-BE49-F238E27FC236}">
                <a16:creationId xmlns:a16="http://schemas.microsoft.com/office/drawing/2014/main" id="{B13EFB8B-514A-40C7-A0BC-D041161D1939}"/>
              </a:ext>
            </a:extLst>
          </p:cNvPr>
          <p:cNvGraphicFramePr/>
          <p:nvPr/>
        </p:nvGraphicFramePr>
        <p:xfrm>
          <a:off x="1124756" y="1810029"/>
          <a:ext cx="6894488" cy="4427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08584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淘宝网Chenying0907出品 7"/>
          <p:cNvGrpSpPr/>
          <p:nvPr/>
        </p:nvGrpSpPr>
        <p:grpSpPr>
          <a:xfrm>
            <a:off x="121154" y="244911"/>
            <a:ext cx="604358" cy="216024"/>
            <a:chOff x="264939" y="188640"/>
            <a:chExt cx="604358" cy="216024"/>
          </a:xfrm>
        </p:grpSpPr>
        <p:sp>
          <p:nvSpPr>
            <p:cNvPr id="9" name="燕尾形 8"/>
            <p:cNvSpPr/>
            <p:nvPr/>
          </p:nvSpPr>
          <p:spPr>
            <a:xfrm>
              <a:off x="264939" y="188640"/>
              <a:ext cx="216024" cy="216024"/>
            </a:xfrm>
            <a:prstGeom prst="chevron">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10" name="燕尾形 9"/>
            <p:cNvSpPr/>
            <p:nvPr/>
          </p:nvSpPr>
          <p:spPr>
            <a:xfrm>
              <a:off x="454914" y="188640"/>
              <a:ext cx="216024" cy="216024"/>
            </a:xfrm>
            <a:prstGeom prst="chevron">
              <a:avLst/>
            </a:prstGeom>
            <a:solidFill>
              <a:srgbClr val="FFB8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11" name="燕尾形 10"/>
            <p:cNvSpPr/>
            <p:nvPr/>
          </p:nvSpPr>
          <p:spPr>
            <a:xfrm>
              <a:off x="653273" y="188640"/>
              <a:ext cx="216024" cy="216024"/>
            </a:xfrm>
            <a:prstGeom prst="chevron">
              <a:avLst/>
            </a:prstGeom>
            <a:solidFill>
              <a:srgbClr val="FFB8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grpSp>
      <p:sp>
        <p:nvSpPr>
          <p:cNvPr id="12" name="淘宝网Chenying0907出品 9"/>
          <p:cNvSpPr txBox="1"/>
          <p:nvPr/>
        </p:nvSpPr>
        <p:spPr>
          <a:xfrm>
            <a:off x="934991" y="163786"/>
            <a:ext cx="3498492" cy="377026"/>
          </a:xfrm>
          <a:prstGeom prst="rect">
            <a:avLst/>
          </a:prstGeom>
          <a:noFill/>
        </p:spPr>
        <p:txBody>
          <a:bodyPr wrap="square" lIns="68580" tIns="34290" rIns="68580" bIns="34290"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教師專業發展</a:t>
            </a:r>
            <a:r>
              <a:rPr kumimoji="0" lang="en-US" altLang="zh-TW"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a:t>
            </a: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雙語教育</a:t>
            </a:r>
          </a:p>
        </p:txBody>
      </p:sp>
      <p:cxnSp>
        <p:nvCxnSpPr>
          <p:cNvPr id="13" name="淘宝网Chenying0907出品 12"/>
          <p:cNvCxnSpPr>
            <a:cxnSpLocks/>
          </p:cNvCxnSpPr>
          <p:nvPr/>
        </p:nvCxnSpPr>
        <p:spPr>
          <a:xfrm>
            <a:off x="-35496" y="620688"/>
            <a:ext cx="92160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資料庫圖表 1">
            <a:extLst>
              <a:ext uri="{FF2B5EF4-FFF2-40B4-BE49-F238E27FC236}">
                <a16:creationId xmlns:a16="http://schemas.microsoft.com/office/drawing/2014/main" id="{B6BEFE07-2CF1-43A9-8A35-47F25EDCFE2E}"/>
              </a:ext>
            </a:extLst>
          </p:cNvPr>
          <p:cNvGraphicFramePr/>
          <p:nvPr/>
        </p:nvGraphicFramePr>
        <p:xfrm>
          <a:off x="281324" y="980728"/>
          <a:ext cx="8581352" cy="5375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404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6B284D5-D1DC-4DC2-8BF7-1568CBB1740A}"/>
              </a:ext>
            </a:extLst>
          </p:cNvPr>
          <p:cNvPicPr>
            <a:picLocks noChangeAspect="1"/>
          </p:cNvPicPr>
          <p:nvPr/>
        </p:nvPicPr>
        <p:blipFill>
          <a:blip r:embed="rId2"/>
          <a:stretch>
            <a:fillRect/>
          </a:stretch>
        </p:blipFill>
        <p:spPr>
          <a:xfrm>
            <a:off x="278007" y="1282004"/>
            <a:ext cx="8587986" cy="4293993"/>
          </a:xfrm>
          <a:prstGeom prst="rect">
            <a:avLst/>
          </a:prstGeom>
        </p:spPr>
      </p:pic>
    </p:spTree>
    <p:extLst>
      <p:ext uri="{BB962C8B-B14F-4D97-AF65-F5344CB8AC3E}">
        <p14:creationId xmlns:p14="http://schemas.microsoft.com/office/powerpoint/2010/main" val="1421613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CF232D8F-D6DC-41C5-BD27-E55A5943C331}"/>
              </a:ext>
            </a:extLst>
          </p:cNvPr>
          <p:cNvPicPr>
            <a:picLocks noChangeAspect="1"/>
          </p:cNvPicPr>
          <p:nvPr/>
        </p:nvPicPr>
        <p:blipFill>
          <a:blip r:embed="rId2"/>
          <a:stretch>
            <a:fillRect/>
          </a:stretch>
        </p:blipFill>
        <p:spPr>
          <a:xfrm>
            <a:off x="453053" y="1360596"/>
            <a:ext cx="8237894" cy="4136809"/>
          </a:xfrm>
          <a:prstGeom prst="rect">
            <a:avLst/>
          </a:prstGeom>
        </p:spPr>
      </p:pic>
    </p:spTree>
    <p:extLst>
      <p:ext uri="{BB962C8B-B14F-4D97-AF65-F5344CB8AC3E}">
        <p14:creationId xmlns:p14="http://schemas.microsoft.com/office/powerpoint/2010/main" val="3558587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3568" y="548680"/>
            <a:ext cx="7543800" cy="1324000"/>
          </a:xfrm>
        </p:spPr>
        <p:txBody>
          <a:bodyPr/>
          <a:lstStyle/>
          <a:p>
            <a:pPr>
              <a:lnSpc>
                <a:spcPts val="3100"/>
              </a:lnSpc>
              <a:spcAft>
                <a:spcPts val="0"/>
              </a:spcAft>
            </a:pPr>
            <a:r>
              <a:rPr kumimoji="0" lang="en-US"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a:t>
            </a:r>
            <a:r>
              <a:rPr kumimoji="0" lang="zh-TW" altLang="en-US"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說明</a:t>
            </a:r>
            <a:r>
              <a:rPr kumimoji="0" lang="en-US"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113</a:t>
            </a:r>
            <a:r>
              <a:rPr kumimoji="0" lang="zh-TW" altLang="en-US"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學年度第</a:t>
            </a:r>
            <a:r>
              <a:rPr kumimoji="0" lang="en-US"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1</a:t>
            </a:r>
            <a:r>
              <a:rPr kumimoji="0" lang="zh-TW" altLang="en-US"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學期</a:t>
            </a:r>
            <a:r>
              <a:rPr kumimoji="0" lang="zh-HK"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校務會議決議情形</a:t>
            </a:r>
            <a:r>
              <a:rPr kumimoji="0" lang="en-US" altLang="zh-TW" sz="2800" b="0" i="0" u="none" strike="noStrike" kern="100" cap="none" spc="0" normalizeH="0" baseline="0" noProof="0" dirty="0">
                <a:ln>
                  <a:noFill/>
                </a:ln>
                <a:solidFill>
                  <a:srgbClr val="FF0000"/>
                </a:solidFill>
                <a:effectLst/>
                <a:uLnTx/>
                <a:uFillTx/>
                <a:latin typeface="標楷體" panose="03000509000000000000" pitchFamily="65" charset="-120"/>
                <a:ea typeface="新細明體" panose="02020500000000000000" pitchFamily="18" charset="-120"/>
                <a:cs typeface="+mj-cs"/>
              </a:rPr>
              <a:t>)</a:t>
            </a:r>
            <a:br>
              <a:rPr lang="zh-TW" altLang="zh-TW" sz="2000" kern="100" dirty="0">
                <a:solidFill>
                  <a:srgbClr val="FF0000"/>
                </a:solidFill>
                <a:latin typeface="Times New Roman" panose="02020603050405020304" pitchFamily="18" charset="0"/>
                <a:ea typeface="新細明體" panose="02020500000000000000" pitchFamily="18" charset="-120"/>
              </a:rPr>
            </a:br>
            <a:endParaRPr lang="zh-TW" altLang="en-US" dirty="0">
              <a:solidFill>
                <a:srgbClr val="FF0000"/>
              </a:solidFill>
            </a:endParaRPr>
          </a:p>
        </p:txBody>
      </p:sp>
      <p:sp>
        <p:nvSpPr>
          <p:cNvPr id="4" name="內容版面配置區 3">
            <a:extLst>
              <a:ext uri="{FF2B5EF4-FFF2-40B4-BE49-F238E27FC236}">
                <a16:creationId xmlns:a16="http://schemas.microsoft.com/office/drawing/2014/main" id="{5FB658DB-DA94-4653-A880-C5165C71B53D}"/>
              </a:ext>
            </a:extLst>
          </p:cNvPr>
          <p:cNvSpPr>
            <a:spLocks noGrp="1"/>
          </p:cNvSpPr>
          <p:nvPr>
            <p:ph idx="1"/>
          </p:nvPr>
        </p:nvSpPr>
        <p:spPr>
          <a:xfrm>
            <a:off x="798512" y="1752600"/>
            <a:ext cx="8093967" cy="4229100"/>
          </a:xfrm>
        </p:spPr>
        <p:txBody>
          <a:bodyPr/>
          <a:lstStyle/>
          <a:p>
            <a:pPr marL="0" marR="0" lvl="0" indent="0" algn="l" defTabSz="685800" rtl="0" eaLnBrk="0" fontAlgn="base" latinLnBrk="0" hangingPunct="0">
              <a:lnSpc>
                <a:spcPts val="2600"/>
              </a:lnSpc>
              <a:spcBef>
                <a:spcPts val="1350"/>
              </a:spcBef>
              <a:spcAft>
                <a:spcPct val="0"/>
              </a:spcAft>
              <a:buClrTx/>
              <a:buSzTx/>
              <a:buNone/>
              <a:tabLst/>
              <a:defRPr/>
            </a:pPr>
            <a:r>
              <a:rPr kumimoji="0" lang="zh-TW" altLang="en-US"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rPr>
              <a:t>提案序號： </a:t>
            </a:r>
            <a:r>
              <a:rPr kumimoji="0" lang="en-US" altLang="zh-TW"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rPr>
              <a:t>2                         </a:t>
            </a:r>
            <a:r>
              <a:rPr kumimoji="0" lang="zh-TW" altLang="en-US"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rPr>
              <a:t>提案單位</a:t>
            </a:r>
            <a:r>
              <a:rPr kumimoji="0" lang="en-US" altLang="zh-TW"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rPr>
              <a:t>(</a:t>
            </a:r>
            <a:r>
              <a:rPr kumimoji="0" lang="zh-TW" altLang="en-US"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rPr>
              <a:t>人</a:t>
            </a:r>
            <a:r>
              <a:rPr kumimoji="0" lang="en-US" altLang="zh-TW"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rPr>
              <a:t>)</a:t>
            </a:r>
            <a:r>
              <a:rPr kumimoji="0" lang="zh-TW" altLang="en-US"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rPr>
              <a:t>：學務處</a:t>
            </a:r>
            <a:endParaRPr kumimoji="0" lang="en-US" altLang="zh-TW"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endParaRPr>
          </a:p>
          <a:p>
            <a:pPr marL="0" marR="0" lvl="0" indent="0" algn="l" defTabSz="685800" rtl="0" eaLnBrk="0" fontAlgn="base" latinLnBrk="0" hangingPunct="0">
              <a:lnSpc>
                <a:spcPts val="2600"/>
              </a:lnSpc>
              <a:spcBef>
                <a:spcPts val="1350"/>
              </a:spcBef>
              <a:spcAft>
                <a:spcPct val="0"/>
              </a:spcAft>
              <a:buClrTx/>
              <a:buSzTx/>
              <a:buNone/>
              <a:tabLst/>
              <a:defRPr/>
            </a:pPr>
            <a:endParaRPr kumimoji="0" lang="zh-TW" altLang="en-US"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endParaRPr>
          </a:p>
          <a:p>
            <a:pPr marL="260350" marR="0" lvl="0" indent="-260350" algn="l" defTabSz="685800" rtl="0" eaLnBrk="0" fontAlgn="base" latinLnBrk="0" hangingPunct="0">
              <a:lnSpc>
                <a:spcPts val="2600"/>
              </a:lnSpc>
              <a:spcBef>
                <a:spcPts val="1350"/>
              </a:spcBef>
              <a:spcAft>
                <a:spcPct val="0"/>
              </a:spcAft>
              <a:buClrTx/>
              <a:buSzTx/>
              <a:buFont typeface="Arial" panose="020B0604020202020204" pitchFamily="34" charset="0"/>
              <a:buChar char="•"/>
              <a:tabLst/>
              <a:defRPr/>
            </a:pPr>
            <a:r>
              <a:rPr kumimoji="0" lang="zh-TW" altLang="en-US"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rPr>
              <a:t>案由：本校</a:t>
            </a:r>
            <a:r>
              <a:rPr kumimoji="0" lang="en-US" altLang="zh-TW"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rPr>
              <a:t>113</a:t>
            </a:r>
            <a:r>
              <a:rPr kumimoji="0" lang="zh-TW" altLang="en-US"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rPr>
              <a:t>學年度學務工作計畫案，提請討論通過。</a:t>
            </a:r>
          </a:p>
          <a:p>
            <a:pPr marL="260350" marR="0" lvl="0" indent="-260350" algn="l" defTabSz="685800" rtl="0" eaLnBrk="0" fontAlgn="base" latinLnBrk="0" hangingPunct="0">
              <a:lnSpc>
                <a:spcPts val="3200"/>
              </a:lnSpc>
              <a:spcBef>
                <a:spcPts val="1350"/>
              </a:spcBef>
              <a:spcAft>
                <a:spcPct val="0"/>
              </a:spcAft>
              <a:buClrTx/>
              <a:buSzTx/>
              <a:buFont typeface="Arial" panose="020B0604020202020204" pitchFamily="34" charset="0"/>
              <a:buChar char="•"/>
              <a:tabLst/>
              <a:defRPr/>
            </a:pPr>
            <a:r>
              <a:rPr kumimoji="0" lang="zh-TW" altLang="en-US"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rPr>
              <a:t>說明：本校</a:t>
            </a:r>
            <a:r>
              <a:rPr kumimoji="0" lang="en-US" altLang="zh-TW"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rPr>
              <a:t>113</a:t>
            </a:r>
            <a:r>
              <a:rPr kumimoji="0" lang="zh-TW" altLang="en-US"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rPr>
              <a:t>學年度學務工作計畫，依學校願景、校務評鑑指標及實務需求，並考量配置人員規劃。</a:t>
            </a:r>
            <a:endParaRPr kumimoji="0" lang="en-US" altLang="zh-TW"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endParaRPr>
          </a:p>
          <a:p>
            <a:pPr marL="260350" marR="0" lvl="0" indent="-260350" algn="l" defTabSz="685800" rtl="0" eaLnBrk="0" fontAlgn="base" latinLnBrk="0" hangingPunct="0">
              <a:lnSpc>
                <a:spcPts val="2600"/>
              </a:lnSpc>
              <a:spcBef>
                <a:spcPts val="1350"/>
              </a:spcBef>
              <a:spcAft>
                <a:spcPct val="0"/>
              </a:spcAft>
              <a:buClrTx/>
              <a:buSzTx/>
              <a:buFont typeface="Arial" panose="020B0604020202020204" pitchFamily="34" charset="0"/>
              <a:buChar char="•"/>
              <a:tabLst/>
              <a:defRPr/>
            </a:pPr>
            <a:r>
              <a:rPr kumimoji="0" lang="zh-TW" altLang="en-US"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rPr>
              <a:t>決議：同意 </a:t>
            </a:r>
            <a:r>
              <a:rPr kumimoji="0" lang="en-US" altLang="zh-TW"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rPr>
              <a:t>19 </a:t>
            </a:r>
            <a:r>
              <a:rPr kumimoji="0" lang="zh-TW" altLang="en-US"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rPr>
              <a:t>票，不同意 </a:t>
            </a:r>
            <a:r>
              <a:rPr kumimoji="0" lang="en-US" altLang="zh-TW"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rPr>
              <a:t>0 </a:t>
            </a:r>
            <a:r>
              <a:rPr kumimoji="0" lang="zh-TW" altLang="en-US" sz="2400" i="0" u="none" strike="noStrike" kern="100" cap="none" spc="0" normalizeH="0" baseline="0" noProof="0" dirty="0">
                <a:ln>
                  <a:noFill/>
                </a:ln>
                <a:solidFill>
                  <a:schemeClr val="tx2"/>
                </a:solidFill>
                <a:effectLst/>
                <a:uLnTx/>
                <a:uFillTx/>
                <a:latin typeface="Times New Roman" panose="02020603050405020304" pitchFamily="18" charset="0"/>
                <a:ea typeface="標楷體" panose="03000509000000000000" pitchFamily="65" charset="-120"/>
                <a:cs typeface="+mn-cs"/>
              </a:rPr>
              <a:t>票。</a:t>
            </a:r>
          </a:p>
          <a:p>
            <a:endParaRPr lang="zh-TW" altLang="en-US" dirty="0"/>
          </a:p>
        </p:txBody>
      </p:sp>
    </p:spTree>
    <p:extLst>
      <p:ext uri="{BB962C8B-B14F-4D97-AF65-F5344CB8AC3E}">
        <p14:creationId xmlns:p14="http://schemas.microsoft.com/office/powerpoint/2010/main" val="2257224147"/>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5BCA3D9E-66CC-49D5-9E48-FCC9BAEF04A8}"/>
              </a:ext>
            </a:extLst>
          </p:cNvPr>
          <p:cNvPicPr>
            <a:picLocks noChangeAspect="1"/>
          </p:cNvPicPr>
          <p:nvPr/>
        </p:nvPicPr>
        <p:blipFill>
          <a:blip r:embed="rId2"/>
          <a:stretch>
            <a:fillRect/>
          </a:stretch>
        </p:blipFill>
        <p:spPr>
          <a:xfrm>
            <a:off x="1464990" y="1183317"/>
            <a:ext cx="2825560" cy="892282"/>
          </a:xfrm>
          <a:prstGeom prst="rect">
            <a:avLst/>
          </a:prstGeom>
        </p:spPr>
      </p:pic>
      <p:pic>
        <p:nvPicPr>
          <p:cNvPr id="3" name="圖片 2">
            <a:extLst>
              <a:ext uri="{FF2B5EF4-FFF2-40B4-BE49-F238E27FC236}">
                <a16:creationId xmlns:a16="http://schemas.microsoft.com/office/drawing/2014/main" id="{540ADFB5-D2C3-47CA-A9BB-9CB2C941F845}"/>
              </a:ext>
            </a:extLst>
          </p:cNvPr>
          <p:cNvPicPr>
            <a:picLocks noChangeAspect="1"/>
          </p:cNvPicPr>
          <p:nvPr/>
        </p:nvPicPr>
        <p:blipFill>
          <a:blip r:embed="rId3"/>
          <a:stretch>
            <a:fillRect/>
          </a:stretch>
        </p:blipFill>
        <p:spPr>
          <a:xfrm>
            <a:off x="117987" y="991538"/>
            <a:ext cx="1347003" cy="1275841"/>
          </a:xfrm>
          <a:prstGeom prst="rect">
            <a:avLst/>
          </a:prstGeom>
        </p:spPr>
      </p:pic>
      <p:sp>
        <p:nvSpPr>
          <p:cNvPr id="4" name="Freeform 10">
            <a:extLst>
              <a:ext uri="{FF2B5EF4-FFF2-40B4-BE49-F238E27FC236}">
                <a16:creationId xmlns:a16="http://schemas.microsoft.com/office/drawing/2014/main" id="{14D0293D-7A5F-475B-A7DB-1EA7927FE763}"/>
              </a:ext>
            </a:extLst>
          </p:cNvPr>
          <p:cNvSpPr/>
          <p:nvPr/>
        </p:nvSpPr>
        <p:spPr bwMode="auto">
          <a:xfrm>
            <a:off x="4022499" y="3956913"/>
            <a:ext cx="1271260" cy="1508297"/>
          </a:xfrm>
          <a:custGeom>
            <a:avLst/>
            <a:gdLst>
              <a:gd name="T0" fmla="*/ 369 w 889"/>
              <a:gd name="T1" fmla="*/ 1124 h 1124"/>
              <a:gd name="T2" fmla="*/ 713 w 889"/>
              <a:gd name="T3" fmla="*/ 1124 h 1124"/>
              <a:gd name="T4" fmla="*/ 676 w 889"/>
              <a:gd name="T5" fmla="*/ 705 h 1124"/>
              <a:gd name="T6" fmla="*/ 862 w 889"/>
              <a:gd name="T7" fmla="*/ 273 h 1124"/>
              <a:gd name="T8" fmla="*/ 853 w 889"/>
              <a:gd name="T9" fmla="*/ 202 h 1124"/>
              <a:gd name="T10" fmla="*/ 775 w 889"/>
              <a:gd name="T11" fmla="*/ 257 h 1124"/>
              <a:gd name="T12" fmla="*/ 612 w 889"/>
              <a:gd name="T13" fmla="*/ 387 h 1124"/>
              <a:gd name="T14" fmla="*/ 489 w 889"/>
              <a:gd name="T15" fmla="*/ 141 h 1124"/>
              <a:gd name="T16" fmla="*/ 417 w 889"/>
              <a:gd name="T17" fmla="*/ 5 h 1124"/>
              <a:gd name="T18" fmla="*/ 404 w 889"/>
              <a:gd name="T19" fmla="*/ 155 h 1124"/>
              <a:gd name="T20" fmla="*/ 405 w 889"/>
              <a:gd name="T21" fmla="*/ 327 h 1124"/>
              <a:gd name="T22" fmla="*/ 275 w 889"/>
              <a:gd name="T23" fmla="*/ 196 h 1124"/>
              <a:gd name="T24" fmla="*/ 154 w 889"/>
              <a:gd name="T25" fmla="*/ 49 h 1124"/>
              <a:gd name="T26" fmla="*/ 207 w 889"/>
              <a:gd name="T27" fmla="*/ 218 h 1124"/>
              <a:gd name="T28" fmla="*/ 281 w 889"/>
              <a:gd name="T29" fmla="*/ 387 h 1124"/>
              <a:gd name="T30" fmla="*/ 155 w 889"/>
              <a:gd name="T31" fmla="*/ 273 h 1124"/>
              <a:gd name="T32" fmla="*/ 28 w 889"/>
              <a:gd name="T33" fmla="*/ 187 h 1124"/>
              <a:gd name="T34" fmla="*/ 113 w 889"/>
              <a:gd name="T35" fmla="*/ 350 h 1124"/>
              <a:gd name="T36" fmla="*/ 234 w 889"/>
              <a:gd name="T37" fmla="*/ 489 h 1124"/>
              <a:gd name="T38" fmla="*/ 107 w 889"/>
              <a:gd name="T39" fmla="*/ 421 h 1124"/>
              <a:gd name="T40" fmla="*/ 29 w 889"/>
              <a:gd name="T41" fmla="*/ 413 h 1124"/>
              <a:gd name="T42" fmla="*/ 173 w 889"/>
              <a:gd name="T43" fmla="*/ 550 h 1124"/>
              <a:gd name="T44" fmla="*/ 397 w 889"/>
              <a:gd name="T45" fmla="*/ 850 h 1124"/>
              <a:gd name="T46" fmla="*/ 369 w 889"/>
              <a:gd name="T47"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9" h="1124">
                <a:moveTo>
                  <a:pt x="369" y="1124"/>
                </a:moveTo>
                <a:cubicBezTo>
                  <a:pt x="713" y="1124"/>
                  <a:pt x="713" y="1124"/>
                  <a:pt x="713" y="1124"/>
                </a:cubicBezTo>
                <a:cubicBezTo>
                  <a:pt x="713" y="1124"/>
                  <a:pt x="608" y="991"/>
                  <a:pt x="676" y="705"/>
                </a:cubicBezTo>
                <a:cubicBezTo>
                  <a:pt x="744" y="420"/>
                  <a:pt x="845" y="300"/>
                  <a:pt x="862" y="273"/>
                </a:cubicBezTo>
                <a:cubicBezTo>
                  <a:pt x="880" y="247"/>
                  <a:pt x="889" y="215"/>
                  <a:pt x="853" y="202"/>
                </a:cubicBezTo>
                <a:cubicBezTo>
                  <a:pt x="824" y="191"/>
                  <a:pt x="784" y="242"/>
                  <a:pt x="775" y="257"/>
                </a:cubicBezTo>
                <a:cubicBezTo>
                  <a:pt x="766" y="272"/>
                  <a:pt x="693" y="394"/>
                  <a:pt x="612" y="387"/>
                </a:cubicBezTo>
                <a:cubicBezTo>
                  <a:pt x="531" y="380"/>
                  <a:pt x="510" y="225"/>
                  <a:pt x="489" y="141"/>
                </a:cubicBezTo>
                <a:cubicBezTo>
                  <a:pt x="468" y="57"/>
                  <a:pt x="454" y="0"/>
                  <a:pt x="417" y="5"/>
                </a:cubicBezTo>
                <a:cubicBezTo>
                  <a:pt x="383" y="10"/>
                  <a:pt x="401" y="127"/>
                  <a:pt x="404" y="155"/>
                </a:cubicBezTo>
                <a:cubicBezTo>
                  <a:pt x="407" y="183"/>
                  <a:pt x="438" y="315"/>
                  <a:pt x="405" y="327"/>
                </a:cubicBezTo>
                <a:cubicBezTo>
                  <a:pt x="372" y="339"/>
                  <a:pt x="306" y="258"/>
                  <a:pt x="275" y="196"/>
                </a:cubicBezTo>
                <a:cubicBezTo>
                  <a:pt x="244" y="134"/>
                  <a:pt x="204" y="27"/>
                  <a:pt x="154" y="49"/>
                </a:cubicBezTo>
                <a:cubicBezTo>
                  <a:pt x="113" y="68"/>
                  <a:pt x="193" y="189"/>
                  <a:pt x="207" y="218"/>
                </a:cubicBezTo>
                <a:cubicBezTo>
                  <a:pt x="221" y="247"/>
                  <a:pt x="293" y="374"/>
                  <a:pt x="281" y="387"/>
                </a:cubicBezTo>
                <a:cubicBezTo>
                  <a:pt x="269" y="400"/>
                  <a:pt x="178" y="299"/>
                  <a:pt x="155" y="273"/>
                </a:cubicBezTo>
                <a:cubicBezTo>
                  <a:pt x="132" y="247"/>
                  <a:pt x="56" y="155"/>
                  <a:pt x="28" y="187"/>
                </a:cubicBezTo>
                <a:cubicBezTo>
                  <a:pt x="0" y="219"/>
                  <a:pt x="67" y="306"/>
                  <a:pt x="113" y="350"/>
                </a:cubicBezTo>
                <a:cubicBezTo>
                  <a:pt x="159" y="394"/>
                  <a:pt x="243" y="472"/>
                  <a:pt x="234" y="489"/>
                </a:cubicBezTo>
                <a:cubicBezTo>
                  <a:pt x="225" y="506"/>
                  <a:pt x="133" y="437"/>
                  <a:pt x="107" y="421"/>
                </a:cubicBezTo>
                <a:cubicBezTo>
                  <a:pt x="81" y="405"/>
                  <a:pt x="39" y="384"/>
                  <a:pt x="29" y="413"/>
                </a:cubicBezTo>
                <a:cubicBezTo>
                  <a:pt x="20" y="441"/>
                  <a:pt x="79" y="497"/>
                  <a:pt x="173" y="550"/>
                </a:cubicBezTo>
                <a:cubicBezTo>
                  <a:pt x="267" y="603"/>
                  <a:pt x="394" y="692"/>
                  <a:pt x="397" y="850"/>
                </a:cubicBezTo>
                <a:cubicBezTo>
                  <a:pt x="400" y="1008"/>
                  <a:pt x="375" y="1107"/>
                  <a:pt x="369" y="1124"/>
                </a:cubicBezTo>
                <a:close/>
              </a:path>
            </a:pathLst>
          </a:custGeom>
          <a:solidFill>
            <a:schemeClr val="bg1">
              <a:lumMod val="5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5" name="Freeform 14">
            <a:extLst>
              <a:ext uri="{FF2B5EF4-FFF2-40B4-BE49-F238E27FC236}">
                <a16:creationId xmlns:a16="http://schemas.microsoft.com/office/drawing/2014/main" id="{9D4CCB7F-A83D-4CED-BDF0-765CAEE995E1}"/>
              </a:ext>
            </a:extLst>
          </p:cNvPr>
          <p:cNvSpPr/>
          <p:nvPr/>
        </p:nvSpPr>
        <p:spPr bwMode="auto">
          <a:xfrm>
            <a:off x="2601426" y="3598524"/>
            <a:ext cx="1421073" cy="1034869"/>
          </a:xfrm>
          <a:custGeom>
            <a:avLst/>
            <a:gdLst>
              <a:gd name="T0" fmla="*/ 1056 w 1056"/>
              <a:gd name="T1" fmla="*/ 528 h 720"/>
              <a:gd name="T2" fmla="*/ 616 w 1056"/>
              <a:gd name="T3" fmla="*/ 80 h 720"/>
              <a:gd name="T4" fmla="*/ 0 w 1056"/>
              <a:gd name="T5" fmla="*/ 178 h 720"/>
              <a:gd name="T6" fmla="*/ 446 w 1056"/>
              <a:gd name="T7" fmla="*/ 596 h 720"/>
              <a:gd name="T8" fmla="*/ 1036 w 1056"/>
              <a:gd name="T9" fmla="*/ 622 h 720"/>
              <a:gd name="T10" fmla="*/ 504 w 1056"/>
              <a:gd name="T11" fmla="*/ 334 h 720"/>
              <a:gd name="T12" fmla="*/ 1056 w 1056"/>
              <a:gd name="T13" fmla="*/ 528 h 720"/>
            </a:gdLst>
            <a:ahLst/>
            <a:cxnLst>
              <a:cxn ang="0">
                <a:pos x="T0" y="T1"/>
              </a:cxn>
              <a:cxn ang="0">
                <a:pos x="T2" y="T3"/>
              </a:cxn>
              <a:cxn ang="0">
                <a:pos x="T4" y="T5"/>
              </a:cxn>
              <a:cxn ang="0">
                <a:pos x="T6" y="T7"/>
              </a:cxn>
              <a:cxn ang="0">
                <a:pos x="T8" y="T9"/>
              </a:cxn>
              <a:cxn ang="0">
                <a:pos x="T10" y="T11"/>
              </a:cxn>
              <a:cxn ang="0">
                <a:pos x="T12" y="T13"/>
              </a:cxn>
            </a:cxnLst>
            <a:rect l="0" t="0" r="r" b="b"/>
            <a:pathLst>
              <a:path w="1056" h="720">
                <a:moveTo>
                  <a:pt x="1056" y="528"/>
                </a:moveTo>
                <a:cubicBezTo>
                  <a:pt x="1056" y="528"/>
                  <a:pt x="950" y="160"/>
                  <a:pt x="616" y="80"/>
                </a:cubicBezTo>
                <a:cubicBezTo>
                  <a:pt x="282" y="0"/>
                  <a:pt x="0" y="178"/>
                  <a:pt x="0" y="178"/>
                </a:cubicBezTo>
                <a:cubicBezTo>
                  <a:pt x="0" y="178"/>
                  <a:pt x="190" y="477"/>
                  <a:pt x="446" y="596"/>
                </a:cubicBezTo>
                <a:cubicBezTo>
                  <a:pt x="712" y="720"/>
                  <a:pt x="952" y="660"/>
                  <a:pt x="1036" y="622"/>
                </a:cubicBezTo>
                <a:cubicBezTo>
                  <a:pt x="1036" y="622"/>
                  <a:pt x="786" y="594"/>
                  <a:pt x="504" y="334"/>
                </a:cubicBezTo>
                <a:cubicBezTo>
                  <a:pt x="504" y="334"/>
                  <a:pt x="824" y="508"/>
                  <a:pt x="1056" y="528"/>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6" name="Freeform 13">
            <a:extLst>
              <a:ext uri="{FF2B5EF4-FFF2-40B4-BE49-F238E27FC236}">
                <a16:creationId xmlns:a16="http://schemas.microsoft.com/office/drawing/2014/main" id="{D32041EC-DF44-4DEA-AEEA-0825156373EB}"/>
              </a:ext>
            </a:extLst>
          </p:cNvPr>
          <p:cNvSpPr/>
          <p:nvPr/>
        </p:nvSpPr>
        <p:spPr bwMode="auto">
          <a:xfrm>
            <a:off x="3431680" y="2318842"/>
            <a:ext cx="1278371" cy="1866540"/>
          </a:xfrm>
          <a:custGeom>
            <a:avLst/>
            <a:gdLst>
              <a:gd name="T0" fmla="*/ 700 w 952"/>
              <a:gd name="T1" fmla="*/ 1330 h 1386"/>
              <a:gd name="T2" fmla="*/ 760 w 952"/>
              <a:gd name="T3" fmla="*/ 522 h 1386"/>
              <a:gd name="T4" fmla="*/ 138 w 952"/>
              <a:gd name="T5" fmla="*/ 0 h 1386"/>
              <a:gd name="T6" fmla="*/ 122 w 952"/>
              <a:gd name="T7" fmla="*/ 820 h 1386"/>
              <a:gd name="T8" fmla="*/ 590 w 952"/>
              <a:gd name="T9" fmla="*/ 1386 h 1386"/>
              <a:gd name="T10" fmla="*/ 412 w 952"/>
              <a:gd name="T11" fmla="*/ 618 h 1386"/>
              <a:gd name="T12" fmla="*/ 700 w 952"/>
              <a:gd name="T13" fmla="*/ 1330 h 1386"/>
            </a:gdLst>
            <a:ahLst/>
            <a:cxnLst>
              <a:cxn ang="0">
                <a:pos x="T0" y="T1"/>
              </a:cxn>
              <a:cxn ang="0">
                <a:pos x="T2" y="T3"/>
              </a:cxn>
              <a:cxn ang="0">
                <a:pos x="T4" y="T5"/>
              </a:cxn>
              <a:cxn ang="0">
                <a:pos x="T6" y="T7"/>
              </a:cxn>
              <a:cxn ang="0">
                <a:pos x="T8" y="T9"/>
              </a:cxn>
              <a:cxn ang="0">
                <a:pos x="T10" y="T11"/>
              </a:cxn>
              <a:cxn ang="0">
                <a:pos x="T12" y="T13"/>
              </a:cxn>
            </a:cxnLst>
            <a:rect l="0" t="0" r="r" b="b"/>
            <a:pathLst>
              <a:path w="952" h="1386">
                <a:moveTo>
                  <a:pt x="700" y="1330"/>
                </a:moveTo>
                <a:cubicBezTo>
                  <a:pt x="700" y="1330"/>
                  <a:pt x="952" y="916"/>
                  <a:pt x="760" y="522"/>
                </a:cubicBezTo>
                <a:cubicBezTo>
                  <a:pt x="571" y="134"/>
                  <a:pt x="138" y="0"/>
                  <a:pt x="138" y="0"/>
                </a:cubicBezTo>
                <a:cubicBezTo>
                  <a:pt x="138" y="0"/>
                  <a:pt x="0" y="476"/>
                  <a:pt x="122" y="820"/>
                </a:cubicBezTo>
                <a:cubicBezTo>
                  <a:pt x="241" y="1156"/>
                  <a:pt x="462" y="1316"/>
                  <a:pt x="590" y="1386"/>
                </a:cubicBezTo>
                <a:cubicBezTo>
                  <a:pt x="590" y="1386"/>
                  <a:pt x="422" y="1170"/>
                  <a:pt x="412" y="618"/>
                </a:cubicBezTo>
                <a:cubicBezTo>
                  <a:pt x="412" y="618"/>
                  <a:pt x="548" y="1094"/>
                  <a:pt x="700" y="1330"/>
                </a:cubicBezTo>
                <a:close/>
              </a:path>
            </a:pathLst>
          </a:custGeom>
          <a:solidFill>
            <a:schemeClr val="accent2"/>
          </a:solidFill>
          <a:ln>
            <a:noFill/>
          </a:ln>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Freeform 12">
            <a:extLst>
              <a:ext uri="{FF2B5EF4-FFF2-40B4-BE49-F238E27FC236}">
                <a16:creationId xmlns:a16="http://schemas.microsoft.com/office/drawing/2014/main" id="{EFB8C753-D471-4D01-986D-2C7CFE2A10A5}"/>
              </a:ext>
            </a:extLst>
          </p:cNvPr>
          <p:cNvSpPr/>
          <p:nvPr/>
        </p:nvSpPr>
        <p:spPr bwMode="auto">
          <a:xfrm>
            <a:off x="4551825" y="2185661"/>
            <a:ext cx="1139356" cy="2042872"/>
          </a:xfrm>
          <a:custGeom>
            <a:avLst/>
            <a:gdLst>
              <a:gd name="T0" fmla="*/ 325 w 849"/>
              <a:gd name="T1" fmla="*/ 1518 h 1518"/>
              <a:gd name="T2" fmla="*/ 817 w 849"/>
              <a:gd name="T3" fmla="*/ 816 h 1518"/>
              <a:gd name="T4" fmla="*/ 539 w 849"/>
              <a:gd name="T5" fmla="*/ 0 h 1518"/>
              <a:gd name="T6" fmla="*/ 98 w 849"/>
              <a:gd name="T7" fmla="*/ 644 h 1518"/>
              <a:gd name="T8" fmla="*/ 189 w 849"/>
              <a:gd name="T9" fmla="*/ 1506 h 1518"/>
              <a:gd name="T10" fmla="*/ 455 w 849"/>
              <a:gd name="T11" fmla="*/ 706 h 1518"/>
              <a:gd name="T12" fmla="*/ 325 w 849"/>
              <a:gd name="T13" fmla="*/ 1518 h 1518"/>
            </a:gdLst>
            <a:ahLst/>
            <a:cxnLst>
              <a:cxn ang="0">
                <a:pos x="T0" y="T1"/>
              </a:cxn>
              <a:cxn ang="0">
                <a:pos x="T2" y="T3"/>
              </a:cxn>
              <a:cxn ang="0">
                <a:pos x="T4" y="T5"/>
              </a:cxn>
              <a:cxn ang="0">
                <a:pos x="T6" y="T7"/>
              </a:cxn>
              <a:cxn ang="0">
                <a:pos x="T8" y="T9"/>
              </a:cxn>
              <a:cxn ang="0">
                <a:pos x="T10" y="T11"/>
              </a:cxn>
              <a:cxn ang="0">
                <a:pos x="T12" y="T13"/>
              </a:cxn>
            </a:cxnLst>
            <a:rect l="0" t="0" r="r" b="b"/>
            <a:pathLst>
              <a:path w="849" h="1518">
                <a:moveTo>
                  <a:pt x="325" y="1518"/>
                </a:moveTo>
                <a:cubicBezTo>
                  <a:pt x="325" y="1518"/>
                  <a:pt x="785" y="1276"/>
                  <a:pt x="817" y="816"/>
                </a:cubicBezTo>
                <a:cubicBezTo>
                  <a:pt x="849" y="356"/>
                  <a:pt x="539" y="0"/>
                  <a:pt x="539" y="0"/>
                </a:cubicBezTo>
                <a:cubicBezTo>
                  <a:pt x="539" y="0"/>
                  <a:pt x="209" y="294"/>
                  <a:pt x="98" y="644"/>
                </a:cubicBezTo>
                <a:cubicBezTo>
                  <a:pt x="0" y="951"/>
                  <a:pt x="59" y="1290"/>
                  <a:pt x="189" y="1506"/>
                </a:cubicBezTo>
                <a:cubicBezTo>
                  <a:pt x="189" y="1506"/>
                  <a:pt x="167" y="1158"/>
                  <a:pt x="455" y="706"/>
                </a:cubicBezTo>
                <a:cubicBezTo>
                  <a:pt x="455" y="706"/>
                  <a:pt x="345" y="970"/>
                  <a:pt x="325" y="1518"/>
                </a:cubicBezTo>
                <a:close/>
              </a:path>
            </a:pathLst>
          </a:custGeom>
          <a:solidFill>
            <a:schemeClr val="accent3"/>
          </a:solidFill>
          <a:ln>
            <a:noFill/>
          </a:ln>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 name="Freeform 11">
            <a:extLst>
              <a:ext uri="{FF2B5EF4-FFF2-40B4-BE49-F238E27FC236}">
                <a16:creationId xmlns:a16="http://schemas.microsoft.com/office/drawing/2014/main" id="{F8AF8FD1-1AA9-46FD-8275-6B5F1D19648D}"/>
              </a:ext>
            </a:extLst>
          </p:cNvPr>
          <p:cNvSpPr/>
          <p:nvPr/>
        </p:nvSpPr>
        <p:spPr bwMode="auto">
          <a:xfrm>
            <a:off x="5300870" y="3419935"/>
            <a:ext cx="1342863" cy="1168379"/>
          </a:xfrm>
          <a:custGeom>
            <a:avLst/>
            <a:gdLst>
              <a:gd name="T0" fmla="*/ 70 w 1000"/>
              <a:gd name="T1" fmla="*/ 712 h 868"/>
              <a:gd name="T2" fmla="*/ 788 w 1000"/>
              <a:gd name="T3" fmla="*/ 534 h 868"/>
              <a:gd name="T4" fmla="*/ 1000 w 1000"/>
              <a:gd name="T5" fmla="*/ 38 h 868"/>
              <a:gd name="T6" fmla="*/ 316 w 1000"/>
              <a:gd name="T7" fmla="*/ 198 h 868"/>
              <a:gd name="T8" fmla="*/ 0 w 1000"/>
              <a:gd name="T9" fmla="*/ 630 h 868"/>
              <a:gd name="T10" fmla="*/ 566 w 1000"/>
              <a:gd name="T11" fmla="*/ 360 h 868"/>
              <a:gd name="T12" fmla="*/ 70 w 1000"/>
              <a:gd name="T13" fmla="*/ 712 h 868"/>
            </a:gdLst>
            <a:ahLst/>
            <a:cxnLst>
              <a:cxn ang="0">
                <a:pos x="T0" y="T1"/>
              </a:cxn>
              <a:cxn ang="0">
                <a:pos x="T2" y="T3"/>
              </a:cxn>
              <a:cxn ang="0">
                <a:pos x="T4" y="T5"/>
              </a:cxn>
              <a:cxn ang="0">
                <a:pos x="T6" y="T7"/>
              </a:cxn>
              <a:cxn ang="0">
                <a:pos x="T8" y="T9"/>
              </a:cxn>
              <a:cxn ang="0">
                <a:pos x="T10" y="T11"/>
              </a:cxn>
              <a:cxn ang="0">
                <a:pos x="T12" y="T13"/>
              </a:cxn>
            </a:cxnLst>
            <a:rect l="0" t="0" r="r" b="b"/>
            <a:pathLst>
              <a:path w="1000" h="868">
                <a:moveTo>
                  <a:pt x="70" y="712"/>
                </a:moveTo>
                <a:cubicBezTo>
                  <a:pt x="70" y="712"/>
                  <a:pt x="485" y="868"/>
                  <a:pt x="788" y="534"/>
                </a:cubicBezTo>
                <a:cubicBezTo>
                  <a:pt x="980" y="322"/>
                  <a:pt x="1000" y="38"/>
                  <a:pt x="1000" y="38"/>
                </a:cubicBezTo>
                <a:cubicBezTo>
                  <a:pt x="1000" y="38"/>
                  <a:pt x="586" y="0"/>
                  <a:pt x="316" y="198"/>
                </a:cubicBezTo>
                <a:cubicBezTo>
                  <a:pt x="46" y="396"/>
                  <a:pt x="0" y="630"/>
                  <a:pt x="0" y="630"/>
                </a:cubicBezTo>
                <a:cubicBezTo>
                  <a:pt x="0" y="630"/>
                  <a:pt x="208" y="440"/>
                  <a:pt x="566" y="360"/>
                </a:cubicBezTo>
                <a:cubicBezTo>
                  <a:pt x="566" y="360"/>
                  <a:pt x="262" y="522"/>
                  <a:pt x="70" y="712"/>
                </a:cubicBezTo>
                <a:close/>
              </a:path>
            </a:pathLst>
          </a:custGeom>
          <a:solidFill>
            <a:schemeClr val="accent4"/>
          </a:solidFill>
          <a:ln>
            <a:noFill/>
          </a:ln>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E891ACA-0D01-4D38-9678-6560FCC1D42E}"/>
              </a:ext>
            </a:extLst>
          </p:cNvPr>
          <p:cNvSpPr/>
          <p:nvPr/>
        </p:nvSpPr>
        <p:spPr>
          <a:xfrm>
            <a:off x="3852092" y="5474494"/>
            <a:ext cx="203132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專案執行</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團隊</a:t>
            </a:r>
            <a:endParaRPr kumimoji="0" lang="zh-TW" altLang="en-US"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endParaRPr>
          </a:p>
        </p:txBody>
      </p:sp>
      <p:sp>
        <p:nvSpPr>
          <p:cNvPr id="10" name="矩形 9">
            <a:extLst>
              <a:ext uri="{FF2B5EF4-FFF2-40B4-BE49-F238E27FC236}">
                <a16:creationId xmlns:a16="http://schemas.microsoft.com/office/drawing/2014/main" id="{448FB60E-08A3-41AA-8C4D-7F2C9C8F3B78}"/>
              </a:ext>
            </a:extLst>
          </p:cNvPr>
          <p:cNvSpPr/>
          <p:nvPr/>
        </p:nvSpPr>
        <p:spPr>
          <a:xfrm>
            <a:off x="5705571" y="2346086"/>
            <a:ext cx="2254463" cy="577081"/>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300" b="1" i="0" u="none" strike="noStrike" kern="1200" cap="none" spc="0" normalizeH="0" baseline="0" noProof="0" dirty="0">
                <a:ln/>
                <a:solidFill>
                  <a:srgbClr val="C96731"/>
                </a:solidFill>
                <a:effectLst/>
                <a:uLnTx/>
                <a:uFillTx/>
                <a:latin typeface="微軟正黑體" panose="020B0604030504040204" pitchFamily="34" charset="-120"/>
                <a:ea typeface="微軟正黑體" panose="020B0604030504040204" pitchFamily="34" charset="-120"/>
                <a:cs typeface="+mn-cs"/>
              </a:rPr>
              <a:t>王曉玲主任</a:t>
            </a:r>
          </a:p>
        </p:txBody>
      </p:sp>
      <p:sp>
        <p:nvSpPr>
          <p:cNvPr id="11" name="矩形 10">
            <a:extLst>
              <a:ext uri="{FF2B5EF4-FFF2-40B4-BE49-F238E27FC236}">
                <a16:creationId xmlns:a16="http://schemas.microsoft.com/office/drawing/2014/main" id="{BE359C71-0586-4FC2-B5C8-D12F4C2D1AD6}"/>
              </a:ext>
            </a:extLst>
          </p:cNvPr>
          <p:cNvSpPr/>
          <p:nvPr/>
        </p:nvSpPr>
        <p:spPr>
          <a:xfrm>
            <a:off x="610973" y="2337038"/>
            <a:ext cx="2735364" cy="692497"/>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4050" b="1" i="0" u="none" strike="noStrike" kern="1200" cap="none" spc="0" normalizeH="0" baseline="0" noProof="0" dirty="0">
                <a:ln/>
                <a:solidFill>
                  <a:srgbClr val="C00000"/>
                </a:solidFill>
                <a:effectLst/>
                <a:uLnTx/>
                <a:uFillTx/>
                <a:latin typeface="微軟正黑體" panose="020B0604030504040204" pitchFamily="34" charset="-120"/>
                <a:ea typeface="微軟正黑體" panose="020B0604030504040204" pitchFamily="34" charset="-120"/>
                <a:cs typeface="+mn-cs"/>
              </a:rPr>
              <a:t>洪志成校長</a:t>
            </a:r>
          </a:p>
        </p:txBody>
      </p:sp>
      <p:sp>
        <p:nvSpPr>
          <p:cNvPr id="12" name="矩形 11">
            <a:extLst>
              <a:ext uri="{FF2B5EF4-FFF2-40B4-BE49-F238E27FC236}">
                <a16:creationId xmlns:a16="http://schemas.microsoft.com/office/drawing/2014/main" id="{481FD8E7-0C84-49F4-B481-C62BF5E0446F}"/>
              </a:ext>
            </a:extLst>
          </p:cNvPr>
          <p:cNvSpPr/>
          <p:nvPr/>
        </p:nvSpPr>
        <p:spPr>
          <a:xfrm>
            <a:off x="909652" y="3456148"/>
            <a:ext cx="1677383" cy="1177245"/>
          </a:xfrm>
          <a:prstGeom prst="rect">
            <a:avLst/>
          </a:prstGeom>
          <a:noFill/>
        </p:spPr>
        <p:txBody>
          <a:bodyPr wrap="squar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solidFill>
                  <a:srgbClr val="0070C0"/>
                </a:solidFill>
                <a:effectLst/>
                <a:uLnTx/>
                <a:uFillTx/>
                <a:latin typeface="微軟正黑體" panose="020B0604030504040204" pitchFamily="34" charset="-120"/>
                <a:ea typeface="微軟正黑體" panose="020B0604030504040204" pitchFamily="34" charset="-120"/>
                <a:cs typeface="+mn-cs"/>
              </a:rPr>
              <a:t>張嫈嫈老師</a:t>
            </a:r>
            <a:endParaRPr kumimoji="0" lang="en-US" altLang="zh-TW" sz="2400" b="1" i="0" u="none" strike="noStrike" kern="1200" cap="none" spc="0" normalizeH="0" baseline="0" noProof="0" dirty="0">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solidFill>
                  <a:srgbClr val="0070C0"/>
                </a:solidFill>
                <a:effectLst/>
                <a:uLnTx/>
                <a:uFillTx/>
                <a:latin typeface="微軟正黑體" panose="020B0604030504040204" pitchFamily="34" charset="-120"/>
                <a:ea typeface="微軟正黑體" panose="020B0604030504040204" pitchFamily="34" charset="-120"/>
                <a:cs typeface="+mn-cs"/>
              </a:rPr>
              <a:t>藍淑珠老師</a:t>
            </a:r>
            <a:endParaRPr kumimoji="0" lang="en-US" altLang="zh-TW" sz="2400" b="1" i="0" u="none" strike="noStrike" kern="1200" cap="none" spc="0" normalizeH="0" baseline="0" noProof="0" dirty="0">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solidFill>
                  <a:srgbClr val="0070C0"/>
                </a:solidFill>
                <a:effectLst/>
                <a:uLnTx/>
                <a:uFillTx/>
                <a:latin typeface="微軟正黑體" panose="020B0604030504040204" pitchFamily="34" charset="-120"/>
                <a:ea typeface="微軟正黑體" panose="020B0604030504040204" pitchFamily="34" charset="-120"/>
                <a:cs typeface="+mn-cs"/>
              </a:rPr>
              <a:t>陳建華老師</a:t>
            </a:r>
          </a:p>
        </p:txBody>
      </p:sp>
      <p:sp>
        <p:nvSpPr>
          <p:cNvPr id="13" name="矩形 12">
            <a:extLst>
              <a:ext uri="{FF2B5EF4-FFF2-40B4-BE49-F238E27FC236}">
                <a16:creationId xmlns:a16="http://schemas.microsoft.com/office/drawing/2014/main" id="{86D489CE-2286-4083-8296-1C8169DE7261}"/>
              </a:ext>
            </a:extLst>
          </p:cNvPr>
          <p:cNvSpPr/>
          <p:nvPr/>
        </p:nvSpPr>
        <p:spPr>
          <a:xfrm>
            <a:off x="6792855" y="3198796"/>
            <a:ext cx="1985160" cy="2654573"/>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solidFill>
                  <a:srgbClr val="7030A0"/>
                </a:solidFill>
                <a:effectLst/>
                <a:uLnTx/>
                <a:uFillTx/>
                <a:latin typeface="微軟正黑體" panose="020B0604030504040204" pitchFamily="34" charset="-120"/>
                <a:ea typeface="微軟正黑體" panose="020B0604030504040204" pitchFamily="34" charset="-120"/>
                <a:cs typeface="+mn-cs"/>
              </a:rPr>
              <a:t>歡迎</a:t>
            </a:r>
            <a:endParaRPr kumimoji="0" lang="en-US" altLang="zh-TW" sz="2400" b="1" i="0" u="none" strike="noStrike" kern="1200" cap="none" spc="0" normalizeH="0" baseline="0" noProof="0" dirty="0">
              <a:ln/>
              <a:solidFill>
                <a:srgbClr val="7030A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solidFill>
                  <a:srgbClr val="7030A0"/>
                </a:solidFill>
                <a:effectLst/>
                <a:uLnTx/>
                <a:uFillTx/>
                <a:latin typeface="微軟正黑體" panose="020B0604030504040204" pitchFamily="34" charset="-120"/>
                <a:ea typeface="微軟正黑體" panose="020B0604030504040204" pitchFamily="34" charset="-120"/>
                <a:cs typeface="+mn-cs"/>
              </a:rPr>
              <a:t>有興趣的老師</a:t>
            </a:r>
            <a:endParaRPr kumimoji="0" lang="en-US" altLang="zh-TW" sz="2400" b="1" i="0" u="none" strike="noStrike" kern="1200" cap="none" spc="0" normalizeH="0" baseline="0" noProof="0" dirty="0">
              <a:ln/>
              <a:solidFill>
                <a:srgbClr val="7030A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solidFill>
                  <a:srgbClr val="7030A0"/>
                </a:solidFill>
                <a:effectLst/>
                <a:uLnTx/>
                <a:uFillTx/>
                <a:latin typeface="微軟正黑體" panose="020B0604030504040204" pitchFamily="34" charset="-120"/>
                <a:ea typeface="微軟正黑體" panose="020B0604030504040204" pitchFamily="34" charset="-120"/>
                <a:cs typeface="+mn-cs"/>
              </a:rPr>
              <a:t>共同參與</a:t>
            </a:r>
            <a:endParaRPr kumimoji="0" lang="en-US" altLang="zh-TW" sz="2400" b="1" i="0" u="none" strike="noStrike" kern="1200" cap="none" spc="0" normalizeH="0" baseline="0" noProof="0" dirty="0">
              <a:ln/>
              <a:solidFill>
                <a:srgbClr val="7030A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solidFill>
                  <a:srgbClr val="7030A0"/>
                </a:solidFill>
                <a:effectLst/>
                <a:uLnTx/>
                <a:uFillTx/>
                <a:latin typeface="微軟正黑體" panose="020B0604030504040204" pitchFamily="34" charset="-120"/>
                <a:ea typeface="微軟正黑體" panose="020B0604030504040204" pitchFamily="34" charset="-120"/>
                <a:cs typeface="+mn-cs"/>
              </a:rPr>
              <a:t>鼓勵學生組隊</a:t>
            </a:r>
            <a:endParaRPr kumimoji="0" lang="en-US" altLang="zh-TW" sz="2400" b="1" i="0" u="none" strike="noStrike" kern="1200" cap="none" spc="0" normalizeH="0" baseline="0" noProof="0" dirty="0">
              <a:ln/>
              <a:solidFill>
                <a:srgbClr val="7030A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solidFill>
                  <a:srgbClr val="7030A0"/>
                </a:solidFill>
                <a:effectLst/>
                <a:uLnTx/>
                <a:uFillTx/>
                <a:latin typeface="微軟正黑體" panose="020B0604030504040204" pitchFamily="34" charset="-120"/>
                <a:ea typeface="微軟正黑體" panose="020B0604030504040204" pitchFamily="34" charset="-120"/>
                <a:cs typeface="+mn-cs"/>
              </a:rPr>
              <a:t>(3~5</a:t>
            </a:r>
            <a:r>
              <a:rPr kumimoji="0" lang="zh-TW" altLang="en-US" sz="2400" b="1" i="0" u="none" strike="noStrike" kern="1200" cap="none" spc="0" normalizeH="0" baseline="0" noProof="0" dirty="0">
                <a:ln/>
                <a:solidFill>
                  <a:srgbClr val="7030A0"/>
                </a:solidFill>
                <a:effectLst/>
                <a:uLnTx/>
                <a:uFillTx/>
                <a:latin typeface="微軟正黑體" panose="020B0604030504040204" pitchFamily="34" charset="-120"/>
                <a:ea typeface="微軟正黑體" panose="020B0604030504040204" pitchFamily="34" charset="-120"/>
                <a:cs typeface="+mn-cs"/>
              </a:rPr>
              <a:t>人</a:t>
            </a:r>
            <a:r>
              <a:rPr kumimoji="0" lang="en-US" altLang="zh-TW" sz="2400" b="1" i="0" u="none" strike="noStrike" kern="1200" cap="none" spc="0" normalizeH="0" baseline="0" noProof="0" dirty="0">
                <a:ln/>
                <a:solidFill>
                  <a:srgbClr val="7030A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solidFill>
                  <a:srgbClr val="7030A0"/>
                </a:solidFill>
                <a:effectLst/>
                <a:uLnTx/>
                <a:uFillTx/>
                <a:latin typeface="微軟正黑體" panose="020B0604030504040204" pitchFamily="34" charset="-120"/>
                <a:ea typeface="微軟正黑體" panose="020B0604030504040204" pitchFamily="34" charset="-120"/>
                <a:cs typeface="+mn-cs"/>
              </a:rPr>
              <a:t>參與</a:t>
            </a:r>
            <a:endParaRPr kumimoji="0" lang="en-US" altLang="zh-TW" sz="2400" b="1" i="0" u="none" strike="noStrike" kern="1200" cap="none" spc="0" normalizeH="0" baseline="0" noProof="0" dirty="0">
              <a:ln/>
              <a:solidFill>
                <a:srgbClr val="7030A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solidFill>
                  <a:srgbClr val="7030A0"/>
                </a:solidFill>
                <a:effectLst/>
                <a:uLnTx/>
                <a:uFillTx/>
                <a:latin typeface="微軟正黑體" panose="020B0604030504040204" pitchFamily="34" charset="-120"/>
                <a:ea typeface="微軟正黑體" panose="020B0604030504040204" pitchFamily="34" charset="-120"/>
                <a:cs typeface="+mn-cs"/>
              </a:rPr>
              <a:t>幫助學生增加</a:t>
            </a:r>
            <a:endParaRPr kumimoji="0" lang="en-US" altLang="zh-TW" sz="2400" b="1" i="0" u="none" strike="noStrike" kern="1200" cap="none" spc="0" normalizeH="0" baseline="0" noProof="0" dirty="0">
              <a:ln/>
              <a:solidFill>
                <a:srgbClr val="7030A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solidFill>
                  <a:srgbClr val="7030A0"/>
                </a:solidFill>
                <a:effectLst/>
                <a:uLnTx/>
                <a:uFillTx/>
                <a:latin typeface="微軟正黑體" panose="020B0604030504040204" pitchFamily="34" charset="-120"/>
                <a:ea typeface="微軟正黑體" panose="020B0604030504040204" pitchFamily="34" charset="-120"/>
                <a:cs typeface="+mn-cs"/>
              </a:rPr>
              <a:t>學習優勢</a:t>
            </a:r>
          </a:p>
        </p:txBody>
      </p:sp>
      <p:sp>
        <p:nvSpPr>
          <p:cNvPr id="14" name="矩形 13">
            <a:extLst>
              <a:ext uri="{FF2B5EF4-FFF2-40B4-BE49-F238E27FC236}">
                <a16:creationId xmlns:a16="http://schemas.microsoft.com/office/drawing/2014/main" id="{B164598D-007C-4DCD-809D-C2E6136AA7D1}"/>
              </a:ext>
            </a:extLst>
          </p:cNvPr>
          <p:cNvSpPr/>
          <p:nvPr/>
        </p:nvSpPr>
        <p:spPr>
          <a:xfrm>
            <a:off x="4290550" y="1170211"/>
            <a:ext cx="4487465" cy="923330"/>
          </a:xfrm>
          <a:prstGeom prst="rect">
            <a:avLst/>
          </a:prstGeom>
          <a:solidFill>
            <a:schemeClr val="accent6">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7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ACT </a:t>
            </a:r>
            <a:r>
              <a:rPr kumimoji="0" lang="zh-TW" altLang="en-US" sz="27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夢想家提供經費</a:t>
            </a:r>
            <a:endParaRPr kumimoji="0" lang="en-US" altLang="zh-TW" sz="27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7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及兩次</a:t>
            </a:r>
            <a:r>
              <a:rPr kumimoji="0" lang="zh-TW" altLang="en-US" sz="27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對外發表</a:t>
            </a:r>
            <a:r>
              <a:rPr kumimoji="0" lang="zh-TW" altLang="en-US" sz="27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的舞台</a:t>
            </a:r>
            <a:endParaRPr kumimoji="0" lang="en-US" altLang="zh-TW" sz="3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5" name="矩形 14">
            <a:extLst>
              <a:ext uri="{FF2B5EF4-FFF2-40B4-BE49-F238E27FC236}">
                <a16:creationId xmlns:a16="http://schemas.microsoft.com/office/drawing/2014/main" id="{2A57F6DC-B245-44E8-9DF2-E6B7AD36BE1E}"/>
              </a:ext>
            </a:extLst>
          </p:cNvPr>
          <p:cNvSpPr/>
          <p:nvPr/>
        </p:nvSpPr>
        <p:spPr>
          <a:xfrm>
            <a:off x="473685" y="4689218"/>
            <a:ext cx="2549318"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欲組隊同學請於</a:t>
            </a:r>
            <a:r>
              <a:rPr kumimoji="0" lang="en-US" altLang="zh-TW" sz="24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10/18</a:t>
            </a:r>
            <a:r>
              <a:rPr kumimoji="0" lang="zh-TW" altLang="en-US" sz="24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前</a:t>
            </a:r>
            <a:endParaRPr kumimoji="0" lang="en-US" altLang="zh-TW" sz="24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張嫈嫈老師報名</a:t>
            </a:r>
            <a:endParaRPr kumimoji="0" lang="en-US" altLang="zh-TW" sz="24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7522017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12">
            <a:extLst>
              <a:ext uri="{FF2B5EF4-FFF2-40B4-BE49-F238E27FC236}">
                <a16:creationId xmlns:a16="http://schemas.microsoft.com/office/drawing/2014/main" id="{EA00FB59-CF21-4027-A7A6-8B3565F5AACE}"/>
              </a:ext>
            </a:extLst>
          </p:cNvPr>
          <p:cNvCxnSpPr>
            <a:cxnSpLocks/>
          </p:cNvCxnSpPr>
          <p:nvPr/>
        </p:nvCxnSpPr>
        <p:spPr>
          <a:xfrm>
            <a:off x="0" y="620688"/>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 name="淘宝网Chenying0907出品 7">
            <a:extLst>
              <a:ext uri="{FF2B5EF4-FFF2-40B4-BE49-F238E27FC236}">
                <a16:creationId xmlns:a16="http://schemas.microsoft.com/office/drawing/2014/main" id="{8ED14D17-A5FA-4A33-BBB1-FC1248FF1050}"/>
              </a:ext>
            </a:extLst>
          </p:cNvPr>
          <p:cNvGrpSpPr/>
          <p:nvPr/>
        </p:nvGrpSpPr>
        <p:grpSpPr>
          <a:xfrm>
            <a:off x="121154" y="244911"/>
            <a:ext cx="604358" cy="216024"/>
            <a:chOff x="264939" y="188640"/>
            <a:chExt cx="604358" cy="216024"/>
          </a:xfrm>
        </p:grpSpPr>
        <p:sp>
          <p:nvSpPr>
            <p:cNvPr id="6" name="燕尾形 8">
              <a:extLst>
                <a:ext uri="{FF2B5EF4-FFF2-40B4-BE49-F238E27FC236}">
                  <a16:creationId xmlns:a16="http://schemas.microsoft.com/office/drawing/2014/main" id="{1DE17790-7E94-415A-9F5E-3627A0B102A7}"/>
                </a:ext>
              </a:extLst>
            </p:cNvPr>
            <p:cNvSpPr/>
            <p:nvPr/>
          </p:nvSpPr>
          <p:spPr>
            <a:xfrm>
              <a:off x="264939" y="188640"/>
              <a:ext cx="216024" cy="216024"/>
            </a:xfrm>
            <a:prstGeom prst="chevron">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7" name="燕尾形 9">
              <a:extLst>
                <a:ext uri="{FF2B5EF4-FFF2-40B4-BE49-F238E27FC236}">
                  <a16:creationId xmlns:a16="http://schemas.microsoft.com/office/drawing/2014/main" id="{BF89819E-150E-4B61-80CA-5376D852F7A5}"/>
                </a:ext>
              </a:extLst>
            </p:cNvPr>
            <p:cNvSpPr/>
            <p:nvPr/>
          </p:nvSpPr>
          <p:spPr>
            <a:xfrm>
              <a:off x="454914" y="188640"/>
              <a:ext cx="216024" cy="216024"/>
            </a:xfrm>
            <a:prstGeom prst="chevron">
              <a:avLst/>
            </a:prstGeom>
            <a:solidFill>
              <a:srgbClr val="FFB8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8" name="燕尾形 10">
              <a:extLst>
                <a:ext uri="{FF2B5EF4-FFF2-40B4-BE49-F238E27FC236}">
                  <a16:creationId xmlns:a16="http://schemas.microsoft.com/office/drawing/2014/main" id="{82189B8A-AD04-44EE-8D06-8B593CC0188A}"/>
                </a:ext>
              </a:extLst>
            </p:cNvPr>
            <p:cNvSpPr/>
            <p:nvPr/>
          </p:nvSpPr>
          <p:spPr>
            <a:xfrm>
              <a:off x="653273" y="188640"/>
              <a:ext cx="216024" cy="216024"/>
            </a:xfrm>
            <a:prstGeom prst="chevron">
              <a:avLst/>
            </a:prstGeom>
            <a:solidFill>
              <a:srgbClr val="FFB8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grpSp>
      <p:sp>
        <p:nvSpPr>
          <p:cNvPr id="9" name="淘宝网Chenying0907出品 9">
            <a:extLst>
              <a:ext uri="{FF2B5EF4-FFF2-40B4-BE49-F238E27FC236}">
                <a16:creationId xmlns:a16="http://schemas.microsoft.com/office/drawing/2014/main" id="{D3B23486-22C4-486D-B4F8-A3670167BB20}"/>
              </a:ext>
            </a:extLst>
          </p:cNvPr>
          <p:cNvSpPr txBox="1"/>
          <p:nvPr/>
        </p:nvSpPr>
        <p:spPr>
          <a:xfrm>
            <a:off x="934991" y="163786"/>
            <a:ext cx="3498492" cy="530915"/>
          </a:xfrm>
          <a:prstGeom prst="rect">
            <a:avLst/>
          </a:prstGeom>
          <a:noFill/>
        </p:spPr>
        <p:txBody>
          <a:bodyPr wrap="square" lIns="68580" tIns="34290" rIns="68580" bIns="34290"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新學期</a:t>
            </a:r>
            <a:r>
              <a:rPr kumimoji="0" lang="en-US" altLang="zh-TW" sz="3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a:t>
            </a: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心提醒</a:t>
            </a:r>
            <a:endParaRPr kumimoji="0" lang="zh-CN" altLang="en-US" sz="24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endParaRPr>
          </a:p>
        </p:txBody>
      </p:sp>
      <p:graphicFrame>
        <p:nvGraphicFramePr>
          <p:cNvPr id="10" name="內容版面配置區 1">
            <a:extLst>
              <a:ext uri="{FF2B5EF4-FFF2-40B4-BE49-F238E27FC236}">
                <a16:creationId xmlns:a16="http://schemas.microsoft.com/office/drawing/2014/main" id="{289927FB-0B7C-4E50-ABEC-6BD27F410E7A}"/>
              </a:ext>
            </a:extLst>
          </p:cNvPr>
          <p:cNvGraphicFramePr>
            <a:graphicFrameLocks/>
          </p:cNvGraphicFramePr>
          <p:nvPr/>
        </p:nvGraphicFramePr>
        <p:xfrm>
          <a:off x="725513" y="1077592"/>
          <a:ext cx="7662912" cy="5142314"/>
        </p:xfrm>
        <a:graphic>
          <a:graphicData uri="http://schemas.openxmlformats.org/drawingml/2006/table">
            <a:tbl>
              <a:tblPr firstRow="1" bandRow="1">
                <a:tableStyleId>{5C22544A-7EE6-4342-B048-85BDC9FD1C3A}</a:tableStyleId>
              </a:tblPr>
              <a:tblGrid>
                <a:gridCol w="3045792">
                  <a:extLst>
                    <a:ext uri="{9D8B030D-6E8A-4147-A177-3AD203B41FA5}">
                      <a16:colId xmlns:a16="http://schemas.microsoft.com/office/drawing/2014/main" val="20000"/>
                    </a:ext>
                  </a:extLst>
                </a:gridCol>
                <a:gridCol w="4617120">
                  <a:extLst>
                    <a:ext uri="{9D8B030D-6E8A-4147-A177-3AD203B41FA5}">
                      <a16:colId xmlns:a16="http://schemas.microsoft.com/office/drawing/2014/main" val="20001"/>
                    </a:ext>
                  </a:extLst>
                </a:gridCol>
              </a:tblGrid>
              <a:tr h="689316">
                <a:tc>
                  <a:txBody>
                    <a:bodyPr/>
                    <a:lstStyle/>
                    <a:p>
                      <a:pPr algn="ctr"/>
                      <a:r>
                        <a:rPr lang="zh-TW" altLang="en-US" sz="2800" dirty="0">
                          <a:latin typeface="微軟正黑體" panose="020B0604030504040204" pitchFamily="34" charset="-120"/>
                          <a:ea typeface="微軟正黑體" panose="020B0604030504040204" pitchFamily="34" charset="-120"/>
                        </a:rPr>
                        <a:t>日期</a:t>
                      </a:r>
                    </a:p>
                  </a:txBody>
                  <a:tcPr marL="91423" marR="91423" marT="45703" marB="45703" anchor="ctr"/>
                </a:tc>
                <a:tc>
                  <a:txBody>
                    <a:bodyPr/>
                    <a:lstStyle/>
                    <a:p>
                      <a:pPr algn="ctr"/>
                      <a:r>
                        <a:rPr lang="zh-TW" altLang="en-US" sz="2800" dirty="0">
                          <a:latin typeface="微軟正黑體" panose="020B0604030504040204" pitchFamily="34" charset="-120"/>
                          <a:ea typeface="微軟正黑體" panose="020B0604030504040204" pitchFamily="34" charset="-120"/>
                        </a:rPr>
                        <a:t>活動事項</a:t>
                      </a:r>
                    </a:p>
                  </a:txBody>
                  <a:tcPr marL="91423" marR="91423" marT="45703" marB="45703" anchor="ctr"/>
                </a:tc>
                <a:extLst>
                  <a:ext uri="{0D108BD9-81ED-4DB2-BD59-A6C34878D82A}">
                    <a16:rowId xmlns:a16="http://schemas.microsoft.com/office/drawing/2014/main" val="10000"/>
                  </a:ext>
                </a:extLst>
              </a:tr>
              <a:tr h="1013679">
                <a:tc>
                  <a:txBody>
                    <a:bodyPr/>
                    <a:lstStyle/>
                    <a:p>
                      <a:r>
                        <a:rPr lang="zh-TW" altLang="en-US" sz="2800" dirty="0">
                          <a:latin typeface="微軟正黑體" panose="020B0604030504040204" pitchFamily="34" charset="-120"/>
                          <a:ea typeface="微軟正黑體" panose="020B0604030504040204" pitchFamily="34" charset="-120"/>
                        </a:rPr>
                        <a:t> </a:t>
                      </a:r>
                      <a:r>
                        <a:rPr lang="en-US" altLang="zh-TW" sz="2800" dirty="0">
                          <a:latin typeface="微軟正黑體" panose="020B0604030504040204" pitchFamily="34" charset="-120"/>
                          <a:ea typeface="微軟正黑體" panose="020B0604030504040204" pitchFamily="34" charset="-120"/>
                        </a:rPr>
                        <a:t>08/30(</a:t>
                      </a:r>
                      <a:r>
                        <a:rPr lang="zh-TW" altLang="en-US" sz="2800" dirty="0">
                          <a:latin typeface="微軟正黑體" panose="020B0604030504040204" pitchFamily="34" charset="-120"/>
                          <a:ea typeface="微軟正黑體" panose="020B0604030504040204" pitchFamily="34" charset="-120"/>
                        </a:rPr>
                        <a:t>五</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上午</a:t>
                      </a:r>
                      <a:endParaRPr lang="zh-TW" altLang="en-US" sz="2800" b="1" dirty="0">
                        <a:solidFill>
                          <a:srgbClr val="CC3399"/>
                        </a:solidFill>
                        <a:latin typeface="微軟正黑體" panose="020B0604030504040204" pitchFamily="34" charset="-120"/>
                        <a:ea typeface="微軟正黑體" panose="020B0604030504040204" pitchFamily="34" charset="-120"/>
                      </a:endParaRPr>
                    </a:p>
                  </a:txBody>
                  <a:tcPr marL="91423" marR="91423" marT="45703" marB="45703" anchor="ctr"/>
                </a:tc>
                <a:tc>
                  <a:txBody>
                    <a:bodyPr/>
                    <a:lstStyle/>
                    <a:p>
                      <a:r>
                        <a:rPr lang="zh-TW" altLang="en-US" sz="2800" dirty="0">
                          <a:latin typeface="微軟正黑體" panose="020B0604030504040204" pitchFamily="34" charset="-120"/>
                          <a:ea typeface="微軟正黑體" panose="020B0604030504040204" pitchFamily="34" charset="-120"/>
                        </a:rPr>
                        <a:t> 註冊、領書、幹部訓練、</a:t>
                      </a:r>
                      <a:endParaRPr lang="en-US" altLang="zh-TW" sz="2800" dirty="0">
                        <a:latin typeface="微軟正黑體" panose="020B0604030504040204" pitchFamily="34" charset="-120"/>
                        <a:ea typeface="微軟正黑體" panose="020B0604030504040204" pitchFamily="34" charset="-120"/>
                      </a:endParaRPr>
                    </a:p>
                    <a:p>
                      <a:pPr>
                        <a:spcBef>
                          <a:spcPts val="600"/>
                        </a:spcBef>
                      </a:pPr>
                      <a:r>
                        <a:rPr lang="zh-TW" altLang="en-US" sz="2800" dirty="0">
                          <a:latin typeface="微軟正黑體" panose="020B0604030504040204" pitchFamily="34" charset="-120"/>
                          <a:ea typeface="微軟正黑體" panose="020B0604030504040204" pitchFamily="34" charset="-120"/>
                        </a:rPr>
                        <a:t> </a:t>
                      </a:r>
                      <a:r>
                        <a:rPr lang="zh-TW" altLang="en-US" sz="2800" b="1" dirty="0">
                          <a:solidFill>
                            <a:srgbClr val="FF0000"/>
                          </a:solidFill>
                          <a:latin typeface="微軟正黑體" panose="020B0604030504040204" pitchFamily="34" charset="-120"/>
                          <a:ea typeface="微軟正黑體" panose="020B0604030504040204" pitchFamily="34" charset="-120"/>
                        </a:rPr>
                        <a:t>第四節正式上課！</a:t>
                      </a:r>
                    </a:p>
                  </a:txBody>
                  <a:tcPr marL="91423" marR="91423" marT="45703" marB="45703" anchor="ctr"/>
                </a:tc>
                <a:extLst>
                  <a:ext uri="{0D108BD9-81ED-4DB2-BD59-A6C34878D82A}">
                    <a16:rowId xmlns:a16="http://schemas.microsoft.com/office/drawing/2014/main" val="10001"/>
                  </a:ext>
                </a:extLst>
              </a:tr>
              <a:tr h="8285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 </a:t>
                      </a:r>
                      <a:r>
                        <a:rPr lang="en-US" altLang="zh-TW" sz="2800" dirty="0">
                          <a:latin typeface="微軟正黑體" panose="020B0604030504040204" pitchFamily="34" charset="-120"/>
                          <a:ea typeface="微軟正黑體" panose="020B0604030504040204" pitchFamily="34" charset="-120"/>
                        </a:rPr>
                        <a:t>09/05(</a:t>
                      </a:r>
                      <a:r>
                        <a:rPr lang="zh-TW" altLang="en-US" sz="2800" dirty="0">
                          <a:latin typeface="微軟正黑體" panose="020B0604030504040204" pitchFamily="34" charset="-120"/>
                          <a:ea typeface="微軟正黑體" panose="020B0604030504040204" pitchFamily="34" charset="-120"/>
                        </a:rPr>
                        <a:t>四</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放學前</a:t>
                      </a:r>
                      <a:endParaRPr lang="zh-TW" altLang="en-US" sz="2800" b="1" dirty="0">
                        <a:solidFill>
                          <a:srgbClr val="D60093"/>
                        </a:solidFill>
                        <a:latin typeface="微軟正黑體" panose="020B0604030504040204" pitchFamily="34" charset="-120"/>
                        <a:ea typeface="微軟正黑體" panose="020B0604030504040204" pitchFamily="34" charset="-120"/>
                      </a:endParaRPr>
                    </a:p>
                  </a:txBody>
                  <a:tcPr marL="91423" marR="91423" marT="45703" marB="4570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 調課申請截止</a:t>
                      </a:r>
                      <a:endParaRPr lang="zh-TW" altLang="en-US" sz="2800" dirty="0">
                        <a:solidFill>
                          <a:srgbClr val="3333FF"/>
                        </a:solidFill>
                        <a:latin typeface="微軟正黑體" panose="020B0604030504040204" pitchFamily="34" charset="-120"/>
                        <a:ea typeface="微軟正黑體" panose="020B0604030504040204" pitchFamily="34" charset="-120"/>
                      </a:endParaRPr>
                    </a:p>
                  </a:txBody>
                  <a:tcPr marL="91423" marR="91423" marT="45703" marB="45703" anchor="ctr"/>
                </a:tc>
                <a:extLst>
                  <a:ext uri="{0D108BD9-81ED-4DB2-BD59-A6C34878D82A}">
                    <a16:rowId xmlns:a16="http://schemas.microsoft.com/office/drawing/2014/main" val="10003"/>
                  </a:ext>
                </a:extLst>
              </a:tr>
              <a:tr h="8285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 </a:t>
                      </a:r>
                      <a:r>
                        <a:rPr lang="en-US" altLang="zh-TW" sz="2800" dirty="0">
                          <a:latin typeface="微軟正黑體" panose="020B0604030504040204" pitchFamily="34" charset="-120"/>
                          <a:ea typeface="微軟正黑體" panose="020B0604030504040204" pitchFamily="34" charset="-120"/>
                        </a:rPr>
                        <a:t>09/06(</a:t>
                      </a:r>
                      <a:r>
                        <a:rPr lang="zh-TW" altLang="en-US" sz="2800" dirty="0">
                          <a:latin typeface="微軟正黑體" panose="020B0604030504040204" pitchFamily="34" charset="-120"/>
                          <a:ea typeface="微軟正黑體" panose="020B0604030504040204" pitchFamily="34" charset="-120"/>
                        </a:rPr>
                        <a:t>五</a:t>
                      </a:r>
                      <a:r>
                        <a:rPr lang="en-US" altLang="zh-TW" sz="2800" dirty="0">
                          <a:latin typeface="微軟正黑體" panose="020B0604030504040204" pitchFamily="34" charset="-120"/>
                          <a:ea typeface="微軟正黑體" panose="020B0604030504040204" pitchFamily="34" charset="-120"/>
                        </a:rPr>
                        <a:t>)</a:t>
                      </a:r>
                      <a:endParaRPr lang="zh-TW" altLang="en-US" sz="2800" b="1" dirty="0">
                        <a:solidFill>
                          <a:srgbClr val="D60093"/>
                        </a:solidFill>
                        <a:latin typeface="微軟正黑體" panose="020B0604030504040204" pitchFamily="34" charset="-120"/>
                        <a:ea typeface="微軟正黑體" panose="020B0604030504040204" pitchFamily="34" charset="-120"/>
                      </a:endParaRPr>
                    </a:p>
                  </a:txBody>
                  <a:tcPr marL="91423" marR="91423" marT="45690" marB="456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 繳交教學計畫</a:t>
                      </a:r>
                      <a:endParaRPr lang="zh-TW" altLang="en-US" sz="2800" dirty="0">
                        <a:solidFill>
                          <a:srgbClr val="3333FF"/>
                        </a:solidFill>
                        <a:latin typeface="微軟正黑體" panose="020B0604030504040204" pitchFamily="34" charset="-120"/>
                        <a:ea typeface="微軟正黑體" panose="020B0604030504040204" pitchFamily="34" charset="-120"/>
                      </a:endParaRPr>
                    </a:p>
                  </a:txBody>
                  <a:tcPr marL="91423" marR="91423" marT="45690" marB="45690" anchor="ctr"/>
                </a:tc>
                <a:extLst>
                  <a:ext uri="{0D108BD9-81ED-4DB2-BD59-A6C34878D82A}">
                    <a16:rowId xmlns:a16="http://schemas.microsoft.com/office/drawing/2014/main" val="2146905378"/>
                  </a:ext>
                </a:extLst>
              </a:tr>
              <a:tr h="9464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 </a:t>
                      </a:r>
                      <a:r>
                        <a:rPr lang="en-US" altLang="zh-TW" sz="2800" dirty="0">
                          <a:latin typeface="微軟正黑體" panose="020B0604030504040204" pitchFamily="34" charset="-120"/>
                          <a:ea typeface="微軟正黑體" panose="020B0604030504040204" pitchFamily="34" charset="-120"/>
                        </a:rPr>
                        <a:t>09/09 (</a:t>
                      </a:r>
                      <a:r>
                        <a:rPr lang="zh-TW" altLang="en-US" sz="2800" dirty="0">
                          <a:latin typeface="微軟正黑體" panose="020B0604030504040204" pitchFamily="34" charset="-120"/>
                          <a:ea typeface="微軟正黑體" panose="020B0604030504040204" pitchFamily="34" charset="-120"/>
                        </a:rPr>
                        <a:t>一</a:t>
                      </a:r>
                      <a:r>
                        <a:rPr lang="en-US" altLang="zh-TW" sz="2800" dirty="0">
                          <a:latin typeface="微軟正黑體" panose="020B0604030504040204" pitchFamily="34" charset="-120"/>
                          <a:ea typeface="微軟正黑體" panose="020B0604030504040204" pitchFamily="34" charset="-120"/>
                        </a:rPr>
                        <a:t>)</a:t>
                      </a:r>
                      <a:endParaRPr lang="zh-TW" altLang="en-US" sz="2800" b="1" dirty="0">
                        <a:solidFill>
                          <a:srgbClr val="D60093"/>
                        </a:solidFill>
                        <a:latin typeface="微軟正黑體" panose="020B0604030504040204" pitchFamily="34" charset="-120"/>
                        <a:ea typeface="微軟正黑體" panose="020B0604030504040204" pitchFamily="34" charset="-120"/>
                      </a:endParaRPr>
                    </a:p>
                  </a:txBody>
                  <a:tcPr marL="91423" marR="91423" marT="45690" marB="456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 九年級課輔開始</a:t>
                      </a:r>
                      <a:endParaRPr lang="zh-TW" altLang="en-US" sz="2800" dirty="0">
                        <a:solidFill>
                          <a:srgbClr val="3333FF"/>
                        </a:solidFill>
                        <a:latin typeface="微軟正黑體" panose="020B0604030504040204" pitchFamily="34" charset="-120"/>
                        <a:ea typeface="微軟正黑體" panose="020B0604030504040204" pitchFamily="34" charset="-120"/>
                      </a:endParaRPr>
                    </a:p>
                  </a:txBody>
                  <a:tcPr marL="91423" marR="91423" marT="45690" marB="45690" anchor="ctr"/>
                </a:tc>
                <a:extLst>
                  <a:ext uri="{0D108BD9-81ED-4DB2-BD59-A6C34878D82A}">
                    <a16:rowId xmlns:a16="http://schemas.microsoft.com/office/drawing/2014/main" val="2919360834"/>
                  </a:ext>
                </a:extLst>
              </a:tr>
              <a:tr h="828505">
                <a:tc>
                  <a:txBody>
                    <a:bodyPr/>
                    <a:lstStyle/>
                    <a:p>
                      <a:r>
                        <a:rPr lang="zh-TW" altLang="en-US" sz="2800" dirty="0">
                          <a:latin typeface="微軟正黑體" panose="020B0604030504040204" pitchFamily="34" charset="-120"/>
                          <a:ea typeface="微軟正黑體" panose="020B0604030504040204" pitchFamily="34" charset="-120"/>
                        </a:rPr>
                        <a:t> </a:t>
                      </a:r>
                      <a:r>
                        <a:rPr lang="en-US" altLang="zh-TW" sz="2800" dirty="0">
                          <a:latin typeface="微軟正黑體" panose="020B0604030504040204" pitchFamily="34" charset="-120"/>
                          <a:ea typeface="微軟正黑體" panose="020B0604030504040204" pitchFamily="34" charset="-120"/>
                        </a:rPr>
                        <a:t>09/20(</a:t>
                      </a:r>
                      <a:r>
                        <a:rPr lang="zh-TW" altLang="en-US" sz="2800" dirty="0">
                          <a:latin typeface="微軟正黑體" panose="020B0604030504040204" pitchFamily="34" charset="-120"/>
                          <a:ea typeface="微軟正黑體" panose="020B0604030504040204" pitchFamily="34" charset="-120"/>
                        </a:rPr>
                        <a:t>五</a:t>
                      </a:r>
                      <a:r>
                        <a:rPr lang="en-US" altLang="zh-TW" sz="2800" dirty="0">
                          <a:latin typeface="微軟正黑體" panose="020B0604030504040204" pitchFamily="34" charset="-120"/>
                          <a:ea typeface="微軟正黑體" panose="020B0604030504040204" pitchFamily="34" charset="-120"/>
                        </a:rPr>
                        <a:t>)</a:t>
                      </a:r>
                      <a:endParaRPr lang="zh-TW" altLang="en-US" sz="2800" b="1" dirty="0">
                        <a:solidFill>
                          <a:srgbClr val="D60093"/>
                        </a:solidFill>
                        <a:latin typeface="微軟正黑體" panose="020B0604030504040204" pitchFamily="34" charset="-120"/>
                        <a:ea typeface="微軟正黑體" panose="020B0604030504040204" pitchFamily="34" charset="-120"/>
                      </a:endParaRPr>
                    </a:p>
                  </a:txBody>
                  <a:tcPr marL="91423" marR="91423" marT="45690" marB="45690" anchor="ctr"/>
                </a:tc>
                <a:tc>
                  <a:txBody>
                    <a:bodyPr/>
                    <a:lstStyle/>
                    <a:p>
                      <a:r>
                        <a:rPr lang="zh-TW" altLang="en-US" sz="2800" dirty="0">
                          <a:latin typeface="微軟正黑體" panose="020B0604030504040204" pitchFamily="34" charset="-120"/>
                          <a:ea typeface="微軟正黑體" panose="020B0604030504040204" pitchFamily="34" charset="-120"/>
                        </a:rPr>
                        <a:t> 繳交補救教學名冊</a:t>
                      </a:r>
                      <a:endParaRPr lang="zh-TW" altLang="en-US" sz="2800" dirty="0">
                        <a:solidFill>
                          <a:srgbClr val="3333FF"/>
                        </a:solidFill>
                        <a:latin typeface="微軟正黑體" panose="020B0604030504040204" pitchFamily="34" charset="-120"/>
                        <a:ea typeface="微軟正黑體" panose="020B0604030504040204" pitchFamily="34" charset="-120"/>
                      </a:endParaRPr>
                    </a:p>
                  </a:txBody>
                  <a:tcPr marL="91423" marR="91423" marT="45690" marB="45690" anchor="ctr"/>
                </a:tc>
                <a:extLst>
                  <a:ext uri="{0D108BD9-81ED-4DB2-BD59-A6C34878D82A}">
                    <a16:rowId xmlns:a16="http://schemas.microsoft.com/office/drawing/2014/main" val="1906351098"/>
                  </a:ext>
                </a:extLst>
              </a:tr>
            </a:tbl>
          </a:graphicData>
        </a:graphic>
      </p:graphicFrame>
    </p:spTree>
    <p:extLst>
      <p:ext uri="{BB962C8B-B14F-4D97-AF65-F5344CB8AC3E}">
        <p14:creationId xmlns:p14="http://schemas.microsoft.com/office/powerpoint/2010/main" val="843567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a:cxnSpLocks/>
          </p:cNvCxnSpPr>
          <p:nvPr/>
        </p:nvCxnSpPr>
        <p:spPr>
          <a:xfrm>
            <a:off x="0" y="620688"/>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淘宝网Chenying0907出品 7">
            <a:extLst>
              <a:ext uri="{FF2B5EF4-FFF2-40B4-BE49-F238E27FC236}">
                <a16:creationId xmlns:a16="http://schemas.microsoft.com/office/drawing/2014/main" id="{54BBD2FF-5E18-42E3-A683-B29AC31B7CDE}"/>
              </a:ext>
            </a:extLst>
          </p:cNvPr>
          <p:cNvGrpSpPr/>
          <p:nvPr/>
        </p:nvGrpSpPr>
        <p:grpSpPr>
          <a:xfrm>
            <a:off x="121154" y="244911"/>
            <a:ext cx="604358" cy="216024"/>
            <a:chOff x="264939" y="188640"/>
            <a:chExt cx="604358" cy="216024"/>
          </a:xfrm>
        </p:grpSpPr>
        <p:sp>
          <p:nvSpPr>
            <p:cNvPr id="41" name="燕尾形 8">
              <a:extLst>
                <a:ext uri="{FF2B5EF4-FFF2-40B4-BE49-F238E27FC236}">
                  <a16:creationId xmlns:a16="http://schemas.microsoft.com/office/drawing/2014/main" id="{06BF7DAB-6F40-4863-94AD-B8D1883FF8ED}"/>
                </a:ext>
              </a:extLst>
            </p:cNvPr>
            <p:cNvSpPr/>
            <p:nvPr/>
          </p:nvSpPr>
          <p:spPr>
            <a:xfrm>
              <a:off x="264939" y="188640"/>
              <a:ext cx="216024" cy="216024"/>
            </a:xfrm>
            <a:prstGeom prst="chevron">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42" name="燕尾形 9">
              <a:extLst>
                <a:ext uri="{FF2B5EF4-FFF2-40B4-BE49-F238E27FC236}">
                  <a16:creationId xmlns:a16="http://schemas.microsoft.com/office/drawing/2014/main" id="{778EA506-B5DB-4A5A-A1B9-445051D25DB5}"/>
                </a:ext>
              </a:extLst>
            </p:cNvPr>
            <p:cNvSpPr/>
            <p:nvPr/>
          </p:nvSpPr>
          <p:spPr>
            <a:xfrm>
              <a:off x="454914" y="188640"/>
              <a:ext cx="216024" cy="216024"/>
            </a:xfrm>
            <a:prstGeom prst="chevron">
              <a:avLst/>
            </a:prstGeom>
            <a:solidFill>
              <a:srgbClr val="FFB8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43" name="燕尾形 10">
              <a:extLst>
                <a:ext uri="{FF2B5EF4-FFF2-40B4-BE49-F238E27FC236}">
                  <a16:creationId xmlns:a16="http://schemas.microsoft.com/office/drawing/2014/main" id="{461BF15E-0E20-47D8-BF7F-9332CC21DEB7}"/>
                </a:ext>
              </a:extLst>
            </p:cNvPr>
            <p:cNvSpPr/>
            <p:nvPr/>
          </p:nvSpPr>
          <p:spPr>
            <a:xfrm>
              <a:off x="653273" y="188640"/>
              <a:ext cx="216024" cy="216024"/>
            </a:xfrm>
            <a:prstGeom prst="chevron">
              <a:avLst/>
            </a:prstGeom>
            <a:solidFill>
              <a:srgbClr val="FFB8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grpSp>
      <p:sp>
        <p:nvSpPr>
          <p:cNvPr id="44" name="淘宝网Chenying0907出品 9">
            <a:extLst>
              <a:ext uri="{FF2B5EF4-FFF2-40B4-BE49-F238E27FC236}">
                <a16:creationId xmlns:a16="http://schemas.microsoft.com/office/drawing/2014/main" id="{6D1F1F7B-03F3-42CC-8C93-1BC97B4DA581}"/>
              </a:ext>
            </a:extLst>
          </p:cNvPr>
          <p:cNvSpPr txBox="1"/>
          <p:nvPr/>
        </p:nvSpPr>
        <p:spPr>
          <a:xfrm>
            <a:off x="934991" y="163786"/>
            <a:ext cx="3498492" cy="377026"/>
          </a:xfrm>
          <a:prstGeom prst="rect">
            <a:avLst/>
          </a:prstGeom>
          <a:noFill/>
        </p:spPr>
        <p:txBody>
          <a:bodyPr wrap="square" lIns="68580" tIns="34290" rIns="68580" bIns="34290"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教務處</a:t>
            </a:r>
            <a:r>
              <a:rPr kumimoji="0" lang="en-US" altLang="zh-TW"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a:t>
            </a: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學習的叮嚀</a:t>
            </a:r>
            <a:endParaRPr kumimoji="0" lang="zh-CN" altLang="en-US" sz="24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endParaRPr>
          </a:p>
        </p:txBody>
      </p:sp>
      <p:sp>
        <p:nvSpPr>
          <p:cNvPr id="15" name="文本框 9">
            <a:extLst>
              <a:ext uri="{FF2B5EF4-FFF2-40B4-BE49-F238E27FC236}">
                <a16:creationId xmlns:a16="http://schemas.microsoft.com/office/drawing/2014/main" id="{1A2A5BA3-EFC8-44CC-84E3-EB129D6FE3F1}"/>
              </a:ext>
            </a:extLst>
          </p:cNvPr>
          <p:cNvSpPr txBox="1"/>
          <p:nvPr/>
        </p:nvSpPr>
        <p:spPr>
          <a:xfrm>
            <a:off x="701648" y="780442"/>
            <a:ext cx="7182720" cy="1054135"/>
          </a:xfrm>
          <a:prstGeom prst="rect">
            <a:avLst/>
          </a:prstGeom>
          <a:noFill/>
        </p:spPr>
        <p:txBody>
          <a:bodyPr wrap="square" lIns="68580" tIns="34290" rIns="68580" bIns="34290" rtlCol="0">
            <a:spAutoFit/>
          </a:bodyPr>
          <a:lstStyle/>
          <a:p>
            <a:pPr marL="457200" marR="0" lvl="1"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zh-TW" altLang="en-US" sz="3200" b="1" i="0" u="none" strike="noStrike" kern="1200" cap="none" spc="0" normalizeH="0" baseline="0" noProof="0" dirty="0">
                <a:ln>
                  <a:noFill/>
                </a:ln>
                <a:solidFill>
                  <a:srgbClr val="00B050"/>
                </a:solidFill>
                <a:effectLst/>
                <a:uLnTx/>
                <a:uFillTx/>
                <a:latin typeface="微软雅黑" pitchFamily="34" charset="-122"/>
                <a:ea typeface="微软雅黑" pitchFamily="34" charset="-122"/>
                <a:cs typeface="+mn-cs"/>
              </a:rPr>
              <a:t>無比精彩的暑期</a:t>
            </a:r>
            <a:r>
              <a:rPr kumimoji="0" lang="en-US" altLang="zh-TW" sz="3200" b="1" i="0" u="none" strike="noStrike" kern="1200" cap="none" spc="0" normalizeH="0" baseline="0" noProof="0" dirty="0">
                <a:ln>
                  <a:noFill/>
                </a:ln>
                <a:solidFill>
                  <a:srgbClr val="00B050"/>
                </a:solidFill>
                <a:effectLst/>
                <a:uLnTx/>
                <a:uFillTx/>
                <a:latin typeface="微软雅黑" pitchFamily="34" charset="-122"/>
                <a:ea typeface="微软雅黑" pitchFamily="34" charset="-122"/>
                <a:cs typeface="+mn-cs"/>
              </a:rPr>
              <a:t>-</a:t>
            </a:r>
            <a:r>
              <a:rPr kumimoji="0" lang="zh-TW" altLang="en-US" sz="3200" b="1" i="0" u="none" strike="noStrike" kern="1200" cap="none" spc="0" normalizeH="0" baseline="0" noProof="0" dirty="0">
                <a:ln>
                  <a:noFill/>
                </a:ln>
                <a:solidFill>
                  <a:srgbClr val="00B050"/>
                </a:solidFill>
                <a:effectLst/>
                <a:uLnTx/>
                <a:uFillTx/>
                <a:latin typeface="微软雅黑" pitchFamily="34" charset="-122"/>
                <a:ea typeface="微软雅黑" pitchFamily="34" charset="-122"/>
                <a:cs typeface="+mn-cs"/>
              </a:rPr>
              <a:t>最好的開始</a:t>
            </a:r>
            <a:endParaRPr kumimoji="0" lang="en-US" altLang="zh-TW" sz="3200" b="1" i="0" u="none" strike="noStrike" kern="1200" cap="none" spc="0" normalizeH="0" baseline="0" noProof="0" dirty="0">
              <a:ln>
                <a:noFill/>
              </a:ln>
              <a:solidFill>
                <a:srgbClr val="00B050"/>
              </a:solidFill>
              <a:effectLst/>
              <a:uLnTx/>
              <a:uFillTx/>
              <a:latin typeface="微软雅黑" pitchFamily="34" charset="-122"/>
              <a:ea typeface="微软雅黑" pitchFamily="34" charset="-122"/>
              <a:cs typeface="+mn-cs"/>
            </a:endParaRPr>
          </a:p>
          <a:p>
            <a:pPr marL="457200" marR="0" lvl="1"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zh-CN" altLang="en-US" sz="3200" b="1" i="0" u="none" strike="noStrike" kern="1200" cap="none" spc="0" normalizeH="0" baseline="0" noProof="0" dirty="0">
              <a:ln>
                <a:noFill/>
              </a:ln>
              <a:solidFill>
                <a:srgbClr val="00B050"/>
              </a:solidFill>
              <a:effectLst/>
              <a:uLnTx/>
              <a:uFillTx/>
              <a:latin typeface="微软雅黑" pitchFamily="34" charset="-122"/>
              <a:ea typeface="微软雅黑" pitchFamily="34" charset="-122"/>
              <a:cs typeface="+mn-cs"/>
            </a:endParaRPr>
          </a:p>
        </p:txBody>
      </p:sp>
      <p:graphicFrame>
        <p:nvGraphicFramePr>
          <p:cNvPr id="2" name="資料庫圖表 1">
            <a:extLst>
              <a:ext uri="{FF2B5EF4-FFF2-40B4-BE49-F238E27FC236}">
                <a16:creationId xmlns:a16="http://schemas.microsoft.com/office/drawing/2014/main" id="{163F0639-EF49-4228-A113-0EF03C904EF3}"/>
              </a:ext>
            </a:extLst>
          </p:cNvPr>
          <p:cNvGraphicFramePr/>
          <p:nvPr/>
        </p:nvGraphicFramePr>
        <p:xfrm>
          <a:off x="701648" y="1407286"/>
          <a:ext cx="7882626" cy="4905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圖片 6">
            <a:extLst>
              <a:ext uri="{FF2B5EF4-FFF2-40B4-BE49-F238E27FC236}">
                <a16:creationId xmlns:a16="http://schemas.microsoft.com/office/drawing/2014/main" id="{DE4AEF7E-4A97-44AD-8864-8C64A9D8A901}"/>
              </a:ext>
            </a:extLst>
          </p:cNvPr>
          <p:cNvPicPr>
            <a:picLocks noChangeAspect="1"/>
          </p:cNvPicPr>
          <p:nvPr/>
        </p:nvPicPr>
        <p:blipFill rotWithShape="1">
          <a:blip r:embed="rId8"/>
          <a:srcRect t="21787" r="32675" b="9381"/>
          <a:stretch/>
        </p:blipFill>
        <p:spPr>
          <a:xfrm>
            <a:off x="1259632" y="2780928"/>
            <a:ext cx="6408712" cy="3683796"/>
          </a:xfrm>
          <a:prstGeom prst="rect">
            <a:avLst/>
          </a:prstGeom>
          <a:ln>
            <a:solidFill>
              <a:schemeClr val="tx1"/>
            </a:solidFill>
          </a:ln>
        </p:spPr>
      </p:pic>
    </p:spTree>
    <p:extLst>
      <p:ext uri="{BB962C8B-B14F-4D97-AF65-F5344CB8AC3E}">
        <p14:creationId xmlns:p14="http://schemas.microsoft.com/office/powerpoint/2010/main" val="12109540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a:cxnSpLocks/>
          </p:cNvCxnSpPr>
          <p:nvPr/>
        </p:nvCxnSpPr>
        <p:spPr>
          <a:xfrm>
            <a:off x="0" y="620688"/>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淘宝网Chenying0907出品 7">
            <a:extLst>
              <a:ext uri="{FF2B5EF4-FFF2-40B4-BE49-F238E27FC236}">
                <a16:creationId xmlns:a16="http://schemas.microsoft.com/office/drawing/2014/main" id="{54BBD2FF-5E18-42E3-A683-B29AC31B7CDE}"/>
              </a:ext>
            </a:extLst>
          </p:cNvPr>
          <p:cNvGrpSpPr/>
          <p:nvPr/>
        </p:nvGrpSpPr>
        <p:grpSpPr>
          <a:xfrm>
            <a:off x="121154" y="244911"/>
            <a:ext cx="604358" cy="216024"/>
            <a:chOff x="264939" y="188640"/>
            <a:chExt cx="604358" cy="216024"/>
          </a:xfrm>
        </p:grpSpPr>
        <p:sp>
          <p:nvSpPr>
            <p:cNvPr id="41" name="燕尾形 8">
              <a:extLst>
                <a:ext uri="{FF2B5EF4-FFF2-40B4-BE49-F238E27FC236}">
                  <a16:creationId xmlns:a16="http://schemas.microsoft.com/office/drawing/2014/main" id="{06BF7DAB-6F40-4863-94AD-B8D1883FF8ED}"/>
                </a:ext>
              </a:extLst>
            </p:cNvPr>
            <p:cNvSpPr/>
            <p:nvPr/>
          </p:nvSpPr>
          <p:spPr>
            <a:xfrm>
              <a:off x="264939" y="188640"/>
              <a:ext cx="216024" cy="216024"/>
            </a:xfrm>
            <a:prstGeom prst="chevron">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42" name="燕尾形 9">
              <a:extLst>
                <a:ext uri="{FF2B5EF4-FFF2-40B4-BE49-F238E27FC236}">
                  <a16:creationId xmlns:a16="http://schemas.microsoft.com/office/drawing/2014/main" id="{778EA506-B5DB-4A5A-A1B9-445051D25DB5}"/>
                </a:ext>
              </a:extLst>
            </p:cNvPr>
            <p:cNvSpPr/>
            <p:nvPr/>
          </p:nvSpPr>
          <p:spPr>
            <a:xfrm>
              <a:off x="454914" y="188640"/>
              <a:ext cx="216024" cy="216024"/>
            </a:xfrm>
            <a:prstGeom prst="chevron">
              <a:avLst/>
            </a:prstGeom>
            <a:solidFill>
              <a:srgbClr val="FFB8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43" name="燕尾形 10">
              <a:extLst>
                <a:ext uri="{FF2B5EF4-FFF2-40B4-BE49-F238E27FC236}">
                  <a16:creationId xmlns:a16="http://schemas.microsoft.com/office/drawing/2014/main" id="{461BF15E-0E20-47D8-BF7F-9332CC21DEB7}"/>
                </a:ext>
              </a:extLst>
            </p:cNvPr>
            <p:cNvSpPr/>
            <p:nvPr/>
          </p:nvSpPr>
          <p:spPr>
            <a:xfrm>
              <a:off x="653273" y="188640"/>
              <a:ext cx="216024" cy="216024"/>
            </a:xfrm>
            <a:prstGeom prst="chevron">
              <a:avLst/>
            </a:prstGeom>
            <a:solidFill>
              <a:srgbClr val="FFB8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grpSp>
      <p:sp>
        <p:nvSpPr>
          <p:cNvPr id="44" name="淘宝网Chenying0907出品 9">
            <a:extLst>
              <a:ext uri="{FF2B5EF4-FFF2-40B4-BE49-F238E27FC236}">
                <a16:creationId xmlns:a16="http://schemas.microsoft.com/office/drawing/2014/main" id="{6D1F1F7B-03F3-42CC-8C93-1BC97B4DA581}"/>
              </a:ext>
            </a:extLst>
          </p:cNvPr>
          <p:cNvSpPr txBox="1"/>
          <p:nvPr/>
        </p:nvSpPr>
        <p:spPr>
          <a:xfrm>
            <a:off x="934991" y="163786"/>
            <a:ext cx="3498492" cy="377026"/>
          </a:xfrm>
          <a:prstGeom prst="rect">
            <a:avLst/>
          </a:prstGeom>
          <a:noFill/>
        </p:spPr>
        <p:txBody>
          <a:bodyPr wrap="square" lIns="68580" tIns="34290" rIns="68580" bIns="34290"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教務處</a:t>
            </a:r>
            <a:r>
              <a:rPr kumimoji="0" lang="en-US" altLang="zh-TW"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a:t>
            </a: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學習的叮嚀</a:t>
            </a:r>
            <a:endParaRPr kumimoji="0" lang="zh-CN" altLang="en-US" sz="24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endParaRPr>
          </a:p>
        </p:txBody>
      </p:sp>
      <p:sp>
        <p:nvSpPr>
          <p:cNvPr id="15" name="文本框 9">
            <a:extLst>
              <a:ext uri="{FF2B5EF4-FFF2-40B4-BE49-F238E27FC236}">
                <a16:creationId xmlns:a16="http://schemas.microsoft.com/office/drawing/2014/main" id="{1A2A5BA3-EFC8-44CC-84E3-EB129D6FE3F1}"/>
              </a:ext>
            </a:extLst>
          </p:cNvPr>
          <p:cNvSpPr txBox="1"/>
          <p:nvPr/>
        </p:nvSpPr>
        <p:spPr>
          <a:xfrm>
            <a:off x="934991" y="687183"/>
            <a:ext cx="6438776" cy="684803"/>
          </a:xfrm>
          <a:prstGeom prst="rect">
            <a:avLst/>
          </a:prstGeom>
          <a:noFill/>
        </p:spPr>
        <p:txBody>
          <a:bodyPr wrap="square" lIns="68580" tIns="34290" rIns="68580" bIns="34290" rtlCol="0">
            <a:spAutoFit/>
          </a:bodyPr>
          <a:lstStyle/>
          <a:p>
            <a:pPr marL="457200" marR="0" lvl="1"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zh-TW" altLang="en-US" sz="2800" b="1" i="0" u="none" strike="noStrike" kern="1200" cap="none" spc="0" normalizeH="0" baseline="0" noProof="0" dirty="0">
                <a:ln>
                  <a:noFill/>
                </a:ln>
                <a:solidFill>
                  <a:srgbClr val="F45058"/>
                </a:solidFill>
                <a:effectLst/>
                <a:uLnTx/>
                <a:uFillTx/>
                <a:latin typeface="微软雅黑" pitchFamily="34" charset="-122"/>
                <a:ea typeface="微软雅黑" pitchFamily="34" charset="-122"/>
                <a:cs typeface="+mn-cs"/>
              </a:rPr>
              <a:t>喜</a:t>
            </a:r>
            <a:r>
              <a:rPr kumimoji="0" lang="zh-TW" altLang="en-US" sz="4000" b="1" i="0" u="none" strike="noStrike" kern="1200" cap="none" spc="0" normalizeH="0" baseline="0" noProof="0" dirty="0">
                <a:ln>
                  <a:noFill/>
                </a:ln>
                <a:solidFill>
                  <a:srgbClr val="F6A21D">
                    <a:lumMod val="75000"/>
                  </a:srgbClr>
                </a:solidFill>
                <a:effectLst/>
                <a:uLnTx/>
                <a:uFillTx/>
                <a:latin typeface="微软雅黑" pitchFamily="34" charset="-122"/>
                <a:ea typeface="微软雅黑" pitchFamily="34" charset="-122"/>
                <a:cs typeface="+mn-cs"/>
              </a:rPr>
              <a:t>閱</a:t>
            </a:r>
            <a:r>
              <a:rPr kumimoji="0" lang="zh-TW" altLang="en-US" sz="2800" b="1" i="0" u="none" strike="noStrike" kern="1200" cap="none" spc="0" normalizeH="0" baseline="0" noProof="0" dirty="0">
                <a:ln>
                  <a:noFill/>
                </a:ln>
                <a:solidFill>
                  <a:srgbClr val="F45058"/>
                </a:solidFill>
                <a:effectLst/>
                <a:uLnTx/>
                <a:uFillTx/>
                <a:latin typeface="微软雅黑" pitchFamily="34" charset="-122"/>
                <a:ea typeface="微软雅黑" pitchFamily="34" charset="-122"/>
                <a:cs typeface="+mn-cs"/>
              </a:rPr>
              <a:t>共</a:t>
            </a:r>
            <a:r>
              <a:rPr kumimoji="0" lang="zh-TW" altLang="en-US" sz="4000" b="1" i="0" u="none" strike="noStrike" kern="1200" cap="none" spc="0" normalizeH="0" baseline="0" noProof="0" dirty="0">
                <a:ln>
                  <a:noFill/>
                </a:ln>
                <a:solidFill>
                  <a:srgbClr val="F6A21D">
                    <a:lumMod val="75000"/>
                  </a:srgbClr>
                </a:solidFill>
                <a:effectLst/>
                <a:uLnTx/>
                <a:uFillTx/>
                <a:latin typeface="微软雅黑" pitchFamily="34" charset="-122"/>
                <a:ea typeface="微软雅黑" pitchFamily="34" charset="-122"/>
                <a:cs typeface="+mn-cs"/>
              </a:rPr>
              <a:t>讀</a:t>
            </a:r>
            <a:r>
              <a:rPr kumimoji="0" lang="zh-TW" altLang="en-US" sz="2800" b="1" i="0" u="none" strike="noStrike" kern="1200" cap="none" spc="0" normalizeH="0" baseline="0" noProof="0" dirty="0">
                <a:ln>
                  <a:noFill/>
                </a:ln>
                <a:solidFill>
                  <a:srgbClr val="F45058"/>
                </a:solidFill>
                <a:effectLst/>
                <a:uLnTx/>
                <a:uFillTx/>
                <a:latin typeface="微软雅黑" pitchFamily="34" charset="-122"/>
                <a:ea typeface="微软雅黑" pitchFamily="34" charset="-122"/>
                <a:cs typeface="+mn-cs"/>
              </a:rPr>
              <a:t>一起變優秀</a:t>
            </a:r>
            <a:r>
              <a:rPr kumimoji="0" lang="en-US" altLang="zh-TW" sz="2800" b="1" i="0" u="none" strike="noStrike" kern="1200" cap="none" spc="0" normalizeH="0" baseline="0" noProof="0" dirty="0">
                <a:ln>
                  <a:noFill/>
                </a:ln>
                <a:solidFill>
                  <a:srgbClr val="F45058"/>
                </a:solidFill>
                <a:effectLst/>
                <a:uLnTx/>
                <a:uFillTx/>
                <a:latin typeface="微软雅黑" pitchFamily="34" charset="-122"/>
                <a:ea typeface="微软雅黑" pitchFamily="34" charset="-122"/>
                <a:cs typeface="+mn-cs"/>
              </a:rPr>
              <a:t>!</a:t>
            </a:r>
            <a:endParaRPr kumimoji="0" lang="zh-CN" altLang="en-US" sz="2800" b="1" i="0" u="none" strike="noStrike" kern="1200" cap="none" spc="0" normalizeH="0" baseline="0" noProof="0" dirty="0">
              <a:ln>
                <a:noFill/>
              </a:ln>
              <a:solidFill>
                <a:srgbClr val="F45058"/>
              </a:solidFill>
              <a:effectLst/>
              <a:uLnTx/>
              <a:uFillTx/>
              <a:latin typeface="微软雅黑" pitchFamily="34" charset="-122"/>
              <a:ea typeface="微软雅黑" pitchFamily="34" charset="-122"/>
              <a:cs typeface="+mn-cs"/>
            </a:endParaRPr>
          </a:p>
        </p:txBody>
      </p:sp>
      <p:graphicFrame>
        <p:nvGraphicFramePr>
          <p:cNvPr id="2" name="資料庫圖表 1">
            <a:extLst>
              <a:ext uri="{FF2B5EF4-FFF2-40B4-BE49-F238E27FC236}">
                <a16:creationId xmlns:a16="http://schemas.microsoft.com/office/drawing/2014/main" id="{163F0639-EF49-4228-A113-0EF03C904EF3}"/>
              </a:ext>
            </a:extLst>
          </p:cNvPr>
          <p:cNvGraphicFramePr/>
          <p:nvPr/>
        </p:nvGraphicFramePr>
        <p:xfrm>
          <a:off x="701648" y="1501887"/>
          <a:ext cx="7882626" cy="5265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資料庫圖表 9">
            <a:extLst>
              <a:ext uri="{FF2B5EF4-FFF2-40B4-BE49-F238E27FC236}">
                <a16:creationId xmlns:a16="http://schemas.microsoft.com/office/drawing/2014/main" id="{C6B48466-4F95-427A-9D1B-0F17DD8B6049}"/>
              </a:ext>
            </a:extLst>
          </p:cNvPr>
          <p:cNvGraphicFramePr/>
          <p:nvPr/>
        </p:nvGraphicFramePr>
        <p:xfrm>
          <a:off x="1524000" y="2606768"/>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683980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a:cxnSpLocks/>
          </p:cNvCxnSpPr>
          <p:nvPr/>
        </p:nvCxnSpPr>
        <p:spPr>
          <a:xfrm>
            <a:off x="0" y="620688"/>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淘宝网Chenying0907出品 7">
            <a:extLst>
              <a:ext uri="{FF2B5EF4-FFF2-40B4-BE49-F238E27FC236}">
                <a16:creationId xmlns:a16="http://schemas.microsoft.com/office/drawing/2014/main" id="{54BBD2FF-5E18-42E3-A683-B29AC31B7CDE}"/>
              </a:ext>
            </a:extLst>
          </p:cNvPr>
          <p:cNvGrpSpPr/>
          <p:nvPr/>
        </p:nvGrpSpPr>
        <p:grpSpPr>
          <a:xfrm>
            <a:off x="121154" y="244911"/>
            <a:ext cx="604358" cy="216024"/>
            <a:chOff x="264939" y="188640"/>
            <a:chExt cx="604358" cy="216024"/>
          </a:xfrm>
        </p:grpSpPr>
        <p:sp>
          <p:nvSpPr>
            <p:cNvPr id="41" name="燕尾形 8">
              <a:extLst>
                <a:ext uri="{FF2B5EF4-FFF2-40B4-BE49-F238E27FC236}">
                  <a16:creationId xmlns:a16="http://schemas.microsoft.com/office/drawing/2014/main" id="{06BF7DAB-6F40-4863-94AD-B8D1883FF8ED}"/>
                </a:ext>
              </a:extLst>
            </p:cNvPr>
            <p:cNvSpPr/>
            <p:nvPr/>
          </p:nvSpPr>
          <p:spPr>
            <a:xfrm>
              <a:off x="264939" y="188640"/>
              <a:ext cx="216024" cy="216024"/>
            </a:xfrm>
            <a:prstGeom prst="chevron">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42" name="燕尾形 9">
              <a:extLst>
                <a:ext uri="{FF2B5EF4-FFF2-40B4-BE49-F238E27FC236}">
                  <a16:creationId xmlns:a16="http://schemas.microsoft.com/office/drawing/2014/main" id="{778EA506-B5DB-4A5A-A1B9-445051D25DB5}"/>
                </a:ext>
              </a:extLst>
            </p:cNvPr>
            <p:cNvSpPr/>
            <p:nvPr/>
          </p:nvSpPr>
          <p:spPr>
            <a:xfrm>
              <a:off x="454914" y="188640"/>
              <a:ext cx="216024" cy="216024"/>
            </a:xfrm>
            <a:prstGeom prst="chevron">
              <a:avLst/>
            </a:prstGeom>
            <a:solidFill>
              <a:srgbClr val="FFB8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43" name="燕尾形 10">
              <a:extLst>
                <a:ext uri="{FF2B5EF4-FFF2-40B4-BE49-F238E27FC236}">
                  <a16:creationId xmlns:a16="http://schemas.microsoft.com/office/drawing/2014/main" id="{461BF15E-0E20-47D8-BF7F-9332CC21DEB7}"/>
                </a:ext>
              </a:extLst>
            </p:cNvPr>
            <p:cNvSpPr/>
            <p:nvPr/>
          </p:nvSpPr>
          <p:spPr>
            <a:xfrm>
              <a:off x="653273" y="188640"/>
              <a:ext cx="216024" cy="216024"/>
            </a:xfrm>
            <a:prstGeom prst="chevron">
              <a:avLst/>
            </a:prstGeom>
            <a:solidFill>
              <a:srgbClr val="FFB8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grpSp>
      <p:sp>
        <p:nvSpPr>
          <p:cNvPr id="44" name="淘宝网Chenying0907出品 9">
            <a:extLst>
              <a:ext uri="{FF2B5EF4-FFF2-40B4-BE49-F238E27FC236}">
                <a16:creationId xmlns:a16="http://schemas.microsoft.com/office/drawing/2014/main" id="{6D1F1F7B-03F3-42CC-8C93-1BC97B4DA581}"/>
              </a:ext>
            </a:extLst>
          </p:cNvPr>
          <p:cNvSpPr txBox="1"/>
          <p:nvPr/>
        </p:nvSpPr>
        <p:spPr>
          <a:xfrm>
            <a:off x="934991" y="163786"/>
            <a:ext cx="3498492" cy="377026"/>
          </a:xfrm>
          <a:prstGeom prst="rect">
            <a:avLst/>
          </a:prstGeom>
          <a:noFill/>
        </p:spPr>
        <p:txBody>
          <a:bodyPr wrap="square" lIns="68580" tIns="34290" rIns="68580" bIns="34290"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教務處</a:t>
            </a:r>
            <a:r>
              <a:rPr kumimoji="0" lang="en-US" altLang="zh-TW"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a:t>
            </a: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學習的叮嚀</a:t>
            </a:r>
            <a:endParaRPr kumimoji="0" lang="zh-CN" altLang="en-US" sz="24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endParaRPr>
          </a:p>
        </p:txBody>
      </p:sp>
      <p:sp>
        <p:nvSpPr>
          <p:cNvPr id="15" name="文本框 9">
            <a:extLst>
              <a:ext uri="{FF2B5EF4-FFF2-40B4-BE49-F238E27FC236}">
                <a16:creationId xmlns:a16="http://schemas.microsoft.com/office/drawing/2014/main" id="{1A2A5BA3-EFC8-44CC-84E3-EB129D6FE3F1}"/>
              </a:ext>
            </a:extLst>
          </p:cNvPr>
          <p:cNvSpPr txBox="1"/>
          <p:nvPr/>
        </p:nvSpPr>
        <p:spPr>
          <a:xfrm>
            <a:off x="701648" y="841996"/>
            <a:ext cx="7882626" cy="500137"/>
          </a:xfrm>
          <a:prstGeom prst="rect">
            <a:avLst/>
          </a:prstGeom>
          <a:noFill/>
        </p:spPr>
        <p:txBody>
          <a:bodyPr wrap="square" lIns="68580" tIns="34290" rIns="68580" bIns="34290" rtlCol="0">
            <a:spAutoFit/>
          </a:bodyPr>
          <a:lstStyle/>
          <a:p>
            <a:pPr marL="457200" marR="0" lvl="1"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zh-TW" altLang="en-US" sz="2800" b="1" i="0" u="none" strike="noStrike" kern="1200" cap="none" spc="0" normalizeH="0" baseline="0" noProof="0" dirty="0">
                <a:ln>
                  <a:noFill/>
                </a:ln>
                <a:solidFill>
                  <a:srgbClr val="9CA383">
                    <a:lumMod val="75000"/>
                  </a:srgbClr>
                </a:solidFill>
                <a:effectLst/>
                <a:uLnTx/>
                <a:uFillTx/>
                <a:latin typeface="微软雅黑" pitchFamily="34" charset="-122"/>
                <a:ea typeface="微软雅黑" pitchFamily="34" charset="-122"/>
                <a:cs typeface="+mn-cs"/>
              </a:rPr>
              <a:t>無敵優秀的學長姐</a:t>
            </a:r>
            <a:r>
              <a:rPr kumimoji="0" lang="en-US" altLang="zh-TW" sz="2800" b="1" i="0" u="none" strike="noStrike" kern="1200" cap="none" spc="0" normalizeH="0" baseline="0" noProof="0" dirty="0">
                <a:ln>
                  <a:noFill/>
                </a:ln>
                <a:solidFill>
                  <a:srgbClr val="9CA383">
                    <a:lumMod val="75000"/>
                  </a:srgbClr>
                </a:solidFill>
                <a:effectLst/>
                <a:uLnTx/>
                <a:uFillTx/>
                <a:latin typeface="微软雅黑" pitchFamily="34" charset="-122"/>
                <a:ea typeface="微软雅黑" pitchFamily="34" charset="-122"/>
                <a:cs typeface="+mn-cs"/>
              </a:rPr>
              <a:t>&amp;</a:t>
            </a:r>
            <a:r>
              <a:rPr kumimoji="0" lang="zh-TW" altLang="en-US" sz="2800" b="1" i="0" u="none" strike="noStrike" kern="1200" cap="none" spc="0" normalizeH="0" baseline="0" noProof="0" dirty="0">
                <a:ln>
                  <a:noFill/>
                </a:ln>
                <a:solidFill>
                  <a:srgbClr val="9CA383">
                    <a:lumMod val="75000"/>
                  </a:srgbClr>
                </a:solidFill>
                <a:effectLst/>
                <a:uLnTx/>
                <a:uFillTx/>
                <a:latin typeface="微软雅黑" pitchFamily="34" charset="-122"/>
                <a:ea typeface="微软雅黑" pitchFamily="34" charset="-122"/>
                <a:cs typeface="+mn-cs"/>
              </a:rPr>
              <a:t>超級用心的師資群</a:t>
            </a:r>
            <a:endParaRPr kumimoji="0" lang="zh-CN" altLang="en-US" sz="2800" b="1" i="0" u="none" strike="noStrike" kern="1200" cap="none" spc="0" normalizeH="0" baseline="0" noProof="0" dirty="0">
              <a:ln>
                <a:noFill/>
              </a:ln>
              <a:solidFill>
                <a:srgbClr val="9CA383">
                  <a:lumMod val="75000"/>
                </a:srgbClr>
              </a:solidFill>
              <a:effectLst/>
              <a:uLnTx/>
              <a:uFillTx/>
              <a:latin typeface="微软雅黑" pitchFamily="34" charset="-122"/>
              <a:ea typeface="微软雅黑" pitchFamily="34" charset="-122"/>
              <a:cs typeface="+mn-cs"/>
            </a:endParaRPr>
          </a:p>
        </p:txBody>
      </p:sp>
      <p:graphicFrame>
        <p:nvGraphicFramePr>
          <p:cNvPr id="2" name="資料庫圖表 1">
            <a:extLst>
              <a:ext uri="{FF2B5EF4-FFF2-40B4-BE49-F238E27FC236}">
                <a16:creationId xmlns:a16="http://schemas.microsoft.com/office/drawing/2014/main" id="{163F0639-EF49-4228-A113-0EF03C904EF3}"/>
              </a:ext>
            </a:extLst>
          </p:cNvPr>
          <p:cNvGraphicFramePr/>
          <p:nvPr/>
        </p:nvGraphicFramePr>
        <p:xfrm>
          <a:off x="701648" y="1501887"/>
          <a:ext cx="7882626" cy="5265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98717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a:cxnSpLocks/>
          </p:cNvCxnSpPr>
          <p:nvPr/>
        </p:nvCxnSpPr>
        <p:spPr>
          <a:xfrm>
            <a:off x="0" y="620688"/>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淘宝网Chenying0907出品 7">
            <a:extLst>
              <a:ext uri="{FF2B5EF4-FFF2-40B4-BE49-F238E27FC236}">
                <a16:creationId xmlns:a16="http://schemas.microsoft.com/office/drawing/2014/main" id="{54BBD2FF-5E18-42E3-A683-B29AC31B7CDE}"/>
              </a:ext>
            </a:extLst>
          </p:cNvPr>
          <p:cNvGrpSpPr/>
          <p:nvPr/>
        </p:nvGrpSpPr>
        <p:grpSpPr>
          <a:xfrm>
            <a:off x="121154" y="244911"/>
            <a:ext cx="604358" cy="216024"/>
            <a:chOff x="264939" y="188640"/>
            <a:chExt cx="604358" cy="216024"/>
          </a:xfrm>
        </p:grpSpPr>
        <p:sp>
          <p:nvSpPr>
            <p:cNvPr id="41" name="燕尾形 8">
              <a:extLst>
                <a:ext uri="{FF2B5EF4-FFF2-40B4-BE49-F238E27FC236}">
                  <a16:creationId xmlns:a16="http://schemas.microsoft.com/office/drawing/2014/main" id="{06BF7DAB-6F40-4863-94AD-B8D1883FF8ED}"/>
                </a:ext>
              </a:extLst>
            </p:cNvPr>
            <p:cNvSpPr/>
            <p:nvPr/>
          </p:nvSpPr>
          <p:spPr>
            <a:xfrm>
              <a:off x="264939" y="188640"/>
              <a:ext cx="216024" cy="216024"/>
            </a:xfrm>
            <a:prstGeom prst="chevron">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42" name="燕尾形 9">
              <a:extLst>
                <a:ext uri="{FF2B5EF4-FFF2-40B4-BE49-F238E27FC236}">
                  <a16:creationId xmlns:a16="http://schemas.microsoft.com/office/drawing/2014/main" id="{778EA506-B5DB-4A5A-A1B9-445051D25DB5}"/>
                </a:ext>
              </a:extLst>
            </p:cNvPr>
            <p:cNvSpPr/>
            <p:nvPr/>
          </p:nvSpPr>
          <p:spPr>
            <a:xfrm>
              <a:off x="454914" y="188640"/>
              <a:ext cx="216024" cy="216024"/>
            </a:xfrm>
            <a:prstGeom prst="chevron">
              <a:avLst/>
            </a:prstGeom>
            <a:solidFill>
              <a:srgbClr val="FFB8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sp>
          <p:nvSpPr>
            <p:cNvPr id="43" name="燕尾形 10">
              <a:extLst>
                <a:ext uri="{FF2B5EF4-FFF2-40B4-BE49-F238E27FC236}">
                  <a16:creationId xmlns:a16="http://schemas.microsoft.com/office/drawing/2014/main" id="{461BF15E-0E20-47D8-BF7F-9332CC21DEB7}"/>
                </a:ext>
              </a:extLst>
            </p:cNvPr>
            <p:cNvSpPr/>
            <p:nvPr/>
          </p:nvSpPr>
          <p:spPr>
            <a:xfrm>
              <a:off x="653273" y="188640"/>
              <a:ext cx="216024" cy="216024"/>
            </a:xfrm>
            <a:prstGeom prst="chevron">
              <a:avLst/>
            </a:prstGeom>
            <a:solidFill>
              <a:srgbClr val="FFB8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Gill Sans MT" panose="020B0502020104020203"/>
                <a:ea typeface="华文中宋" panose="02010600040101010101" pitchFamily="2" charset="-122"/>
                <a:cs typeface="+mn-cs"/>
              </a:endParaRPr>
            </a:p>
          </p:txBody>
        </p:sp>
      </p:grpSp>
      <p:sp>
        <p:nvSpPr>
          <p:cNvPr id="44" name="淘宝网Chenying0907出品 9">
            <a:extLst>
              <a:ext uri="{FF2B5EF4-FFF2-40B4-BE49-F238E27FC236}">
                <a16:creationId xmlns:a16="http://schemas.microsoft.com/office/drawing/2014/main" id="{6D1F1F7B-03F3-42CC-8C93-1BC97B4DA581}"/>
              </a:ext>
            </a:extLst>
          </p:cNvPr>
          <p:cNvSpPr txBox="1"/>
          <p:nvPr/>
        </p:nvSpPr>
        <p:spPr>
          <a:xfrm>
            <a:off x="934991" y="163786"/>
            <a:ext cx="3498492" cy="377026"/>
          </a:xfrm>
          <a:prstGeom prst="rect">
            <a:avLst/>
          </a:prstGeom>
          <a:noFill/>
        </p:spPr>
        <p:txBody>
          <a:bodyPr wrap="square" lIns="68580" tIns="34290" rIns="68580" bIns="34290"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教務處</a:t>
            </a:r>
            <a:r>
              <a:rPr kumimoji="0" lang="en-US" altLang="zh-TW"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a:t>
            </a:r>
            <a:r>
              <a:rPr kumimoji="0" lang="zh-TW" altLang="en-US" sz="20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rPr>
              <a:t>學習的叮嚀</a:t>
            </a:r>
            <a:endParaRPr kumimoji="0" lang="zh-CN" altLang="en-US" sz="2400" b="1" i="0" u="none" strike="noStrike" kern="1200" cap="none" spc="0" normalizeH="0" baseline="0" noProof="0" dirty="0">
              <a:ln>
                <a:noFill/>
              </a:ln>
              <a:solidFill>
                <a:srgbClr val="FFB850"/>
              </a:solidFill>
              <a:effectLst/>
              <a:uLnTx/>
              <a:uFillTx/>
              <a:latin typeface="微软雅黑" pitchFamily="34" charset="-122"/>
              <a:ea typeface="微软雅黑" pitchFamily="34" charset="-122"/>
              <a:cs typeface="+mn-cs"/>
            </a:endParaRPr>
          </a:p>
        </p:txBody>
      </p:sp>
      <p:sp>
        <p:nvSpPr>
          <p:cNvPr id="15" name="文本框 9">
            <a:extLst>
              <a:ext uri="{FF2B5EF4-FFF2-40B4-BE49-F238E27FC236}">
                <a16:creationId xmlns:a16="http://schemas.microsoft.com/office/drawing/2014/main" id="{1A2A5BA3-EFC8-44CC-84E3-EB129D6FE3F1}"/>
              </a:ext>
            </a:extLst>
          </p:cNvPr>
          <p:cNvSpPr txBox="1"/>
          <p:nvPr/>
        </p:nvSpPr>
        <p:spPr>
          <a:xfrm>
            <a:off x="701648" y="841996"/>
            <a:ext cx="7882626" cy="500137"/>
          </a:xfrm>
          <a:prstGeom prst="rect">
            <a:avLst/>
          </a:prstGeom>
          <a:noFill/>
        </p:spPr>
        <p:txBody>
          <a:bodyPr wrap="square" lIns="68580" tIns="34290" rIns="68580" bIns="34290" rtlCol="0">
            <a:spAutoFit/>
          </a:bodyPr>
          <a:lstStyle/>
          <a:p>
            <a:pPr marL="457200" marR="0" lvl="1"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zh-TW" altLang="en-US" sz="2800" b="1" i="0" u="none" strike="noStrike" kern="1200" cap="none" spc="0" normalizeH="0" baseline="0" noProof="0" dirty="0">
                <a:ln>
                  <a:noFill/>
                </a:ln>
                <a:solidFill>
                  <a:srgbClr val="9CA383">
                    <a:lumMod val="75000"/>
                  </a:srgbClr>
                </a:solidFill>
                <a:effectLst/>
                <a:uLnTx/>
                <a:uFillTx/>
                <a:latin typeface="微软雅黑" pitchFamily="34" charset="-122"/>
                <a:ea typeface="微软雅黑" pitchFamily="34" charset="-122"/>
                <a:cs typeface="+mn-cs"/>
              </a:rPr>
              <a:t>無敵優秀的學長姐</a:t>
            </a:r>
            <a:r>
              <a:rPr kumimoji="0" lang="en-US" altLang="zh-TW" sz="2800" b="1" i="0" u="none" strike="noStrike" kern="1200" cap="none" spc="0" normalizeH="0" baseline="0" noProof="0" dirty="0">
                <a:ln>
                  <a:noFill/>
                </a:ln>
                <a:solidFill>
                  <a:srgbClr val="9CA383">
                    <a:lumMod val="75000"/>
                  </a:srgbClr>
                </a:solidFill>
                <a:effectLst/>
                <a:uLnTx/>
                <a:uFillTx/>
                <a:latin typeface="微软雅黑" pitchFamily="34" charset="-122"/>
                <a:ea typeface="微软雅黑" pitchFamily="34" charset="-122"/>
                <a:cs typeface="+mn-cs"/>
              </a:rPr>
              <a:t>&amp;</a:t>
            </a:r>
            <a:r>
              <a:rPr kumimoji="0" lang="zh-TW" altLang="en-US" sz="2800" b="1" i="0" u="none" strike="noStrike" kern="1200" cap="none" spc="0" normalizeH="0" baseline="0" noProof="0" dirty="0">
                <a:ln>
                  <a:noFill/>
                </a:ln>
                <a:solidFill>
                  <a:srgbClr val="9CA383">
                    <a:lumMod val="75000"/>
                  </a:srgbClr>
                </a:solidFill>
                <a:effectLst/>
                <a:uLnTx/>
                <a:uFillTx/>
                <a:latin typeface="微软雅黑" pitchFamily="34" charset="-122"/>
                <a:ea typeface="微软雅黑" pitchFamily="34" charset="-122"/>
                <a:cs typeface="+mn-cs"/>
              </a:rPr>
              <a:t>超級用心的師資群</a:t>
            </a:r>
            <a:endParaRPr kumimoji="0" lang="zh-CN" altLang="en-US" sz="2800" b="1" i="0" u="none" strike="noStrike" kern="1200" cap="none" spc="0" normalizeH="0" baseline="0" noProof="0" dirty="0">
              <a:ln>
                <a:noFill/>
              </a:ln>
              <a:solidFill>
                <a:srgbClr val="9CA383">
                  <a:lumMod val="75000"/>
                </a:srgbClr>
              </a:solidFill>
              <a:effectLst/>
              <a:uLnTx/>
              <a:uFillTx/>
              <a:latin typeface="微软雅黑" pitchFamily="34" charset="-122"/>
              <a:ea typeface="微软雅黑" pitchFamily="34" charset="-122"/>
              <a:cs typeface="+mn-cs"/>
            </a:endParaRPr>
          </a:p>
        </p:txBody>
      </p:sp>
      <p:graphicFrame>
        <p:nvGraphicFramePr>
          <p:cNvPr id="2" name="資料庫圖表 1">
            <a:extLst>
              <a:ext uri="{FF2B5EF4-FFF2-40B4-BE49-F238E27FC236}">
                <a16:creationId xmlns:a16="http://schemas.microsoft.com/office/drawing/2014/main" id="{163F0639-EF49-4228-A113-0EF03C904EF3}"/>
              </a:ext>
            </a:extLst>
          </p:cNvPr>
          <p:cNvGraphicFramePr/>
          <p:nvPr/>
        </p:nvGraphicFramePr>
        <p:xfrm>
          <a:off x="701648" y="1501887"/>
          <a:ext cx="7882626" cy="5265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1358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資料庫圖表 13">
            <a:extLst>
              <a:ext uri="{FF2B5EF4-FFF2-40B4-BE49-F238E27FC236}">
                <a16:creationId xmlns:a16="http://schemas.microsoft.com/office/drawing/2014/main" id="{1B75D701-46A0-4B18-B66F-B6860FA9C007}"/>
              </a:ext>
            </a:extLst>
          </p:cNvPr>
          <p:cNvGraphicFramePr/>
          <p:nvPr/>
        </p:nvGraphicFramePr>
        <p:xfrm>
          <a:off x="-108520" y="548680"/>
          <a:ext cx="8669950"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標題 5">
            <a:extLst>
              <a:ext uri="{FF2B5EF4-FFF2-40B4-BE49-F238E27FC236}">
                <a16:creationId xmlns:a16="http://schemas.microsoft.com/office/drawing/2014/main" id="{1D4C4EC0-396D-42A1-921E-9AF960C1FB52}"/>
              </a:ext>
            </a:extLst>
          </p:cNvPr>
          <p:cNvSpPr txBox="1">
            <a:spLocks/>
          </p:cNvSpPr>
          <p:nvPr/>
        </p:nvSpPr>
        <p:spPr>
          <a:xfrm>
            <a:off x="827584" y="5517232"/>
            <a:ext cx="7632848" cy="1008112"/>
          </a:xfrm>
          <a:prstGeom prst="rect">
            <a:avLst/>
          </a:prstGeom>
        </p:spPr>
        <p:txBody>
          <a:bodyPr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800" b="1" i="0" u="none" strike="noStrike" kern="1200" cap="none" spc="100" normalizeH="0" baseline="0" noProof="0" dirty="0">
                <a:ln>
                  <a:noFill/>
                </a:ln>
                <a:solidFill>
                  <a:srgbClr val="F8353D"/>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rPr>
              <a:t>感謝所有夥伴的大力協助</a:t>
            </a:r>
            <a:r>
              <a:rPr kumimoji="0" lang="en-US" altLang="zh-TW" sz="4800" b="1" i="0" u="none" strike="noStrike" kern="1200" cap="none" spc="100" normalizeH="0" baseline="0" noProof="0" dirty="0">
                <a:ln>
                  <a:noFill/>
                </a:ln>
                <a:solidFill>
                  <a:srgbClr val="F8353D"/>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rPr>
              <a:t>!</a:t>
            </a:r>
            <a:endParaRPr kumimoji="0" lang="zh-TW" altLang="en-US" sz="4800" b="1" i="0" u="none" strike="noStrike" kern="1200" cap="none" spc="0" normalizeH="0" baseline="0" noProof="0" dirty="0">
              <a:ln>
                <a:noFill/>
              </a:ln>
              <a:solidFill>
                <a:srgbClr val="000000">
                  <a:lumMod val="65000"/>
                  <a:lumOff val="3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sym typeface="Arial" panose="020B0604020202020204" pitchFamily="34" charset="0"/>
            </a:endParaRPr>
          </a:p>
        </p:txBody>
      </p:sp>
      <p:pic>
        <p:nvPicPr>
          <p:cNvPr id="10" name="圖片 9">
            <a:extLst>
              <a:ext uri="{FF2B5EF4-FFF2-40B4-BE49-F238E27FC236}">
                <a16:creationId xmlns:a16="http://schemas.microsoft.com/office/drawing/2014/main" id="{3269D894-AA2C-4E16-8CCE-3F43ACFBD2F8}"/>
              </a:ext>
            </a:extLst>
          </p:cNvPr>
          <p:cNvPicPr>
            <a:picLocks/>
          </p:cNvPicPr>
          <p:nvPr/>
        </p:nvPicPr>
        <p:blipFill rotWithShape="1">
          <a:blip r:embed="rId8" cstate="print">
            <a:extLst>
              <a:ext uri="{28A0092B-C50C-407E-A947-70E740481C1C}">
                <a14:useLocalDpi xmlns:a14="http://schemas.microsoft.com/office/drawing/2010/main" val="0"/>
              </a:ext>
            </a:extLst>
          </a:blip>
          <a:srcRect l="5457" t="24800" r="5384" b="3801"/>
          <a:stretch/>
        </p:blipFill>
        <p:spPr>
          <a:xfrm>
            <a:off x="323528" y="520915"/>
            <a:ext cx="4644000" cy="4644000"/>
          </a:xfrm>
          <a:prstGeom prst="ellipse">
            <a:avLst/>
          </a:prstGeom>
          <a:ln>
            <a:noFill/>
          </a:ln>
          <a:effectLst>
            <a:softEdge rad="112500"/>
          </a:effectLst>
        </p:spPr>
      </p:pic>
    </p:spTree>
    <p:extLst>
      <p:ext uri="{BB962C8B-B14F-4D97-AF65-F5344CB8AC3E}">
        <p14:creationId xmlns:p14="http://schemas.microsoft.com/office/powerpoint/2010/main" val="33675551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2000" b="-6000"/>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977023" y="1484784"/>
            <a:ext cx="7477986" cy="2808312"/>
          </a:xfrm>
        </p:spPr>
        <p:txBody>
          <a:bodyPr>
            <a:noAutofit/>
          </a:bodyPr>
          <a:lstStyle/>
          <a:p>
            <a:r>
              <a:rPr lang="zh-TW" altLang="en-US" sz="7200" spc="-1000" dirty="0">
                <a:ln>
                  <a:solidFill>
                    <a:sysClr val="windowText" lastClr="000000"/>
                  </a:solidFill>
                </a:ln>
                <a:solidFill>
                  <a:srgbClr val="00B050"/>
                </a:solidFill>
                <a:effectLst>
                  <a:glow rad="101600">
                    <a:schemeClr val="tx1"/>
                  </a:glow>
                </a:effectLst>
                <a:latin typeface="文鼎特黑" pitchFamily="49" charset="-120"/>
                <a:ea typeface="文鼎特黑" pitchFamily="49" charset="-120"/>
              </a:rPr>
              <a:t>萬華國中</a:t>
            </a:r>
            <a:r>
              <a:rPr lang="en-US" altLang="zh-TW" sz="7200" spc="-1000" dirty="0">
                <a:ln>
                  <a:solidFill>
                    <a:sysClr val="windowText" lastClr="000000"/>
                  </a:solidFill>
                </a:ln>
                <a:solidFill>
                  <a:srgbClr val="00B050"/>
                </a:solidFill>
                <a:effectLst>
                  <a:glow rad="101600">
                    <a:schemeClr val="tx1"/>
                  </a:glow>
                </a:effectLst>
                <a:latin typeface="文鼎特黑" pitchFamily="49" charset="-120"/>
                <a:ea typeface="文鼎特黑" pitchFamily="49" charset="-120"/>
              </a:rPr>
              <a:t>113</a:t>
            </a:r>
            <a:r>
              <a:rPr lang="zh-TW" altLang="en-US" sz="7200" spc="-1000" dirty="0">
                <a:ln>
                  <a:solidFill>
                    <a:sysClr val="windowText" lastClr="000000"/>
                  </a:solidFill>
                </a:ln>
                <a:solidFill>
                  <a:srgbClr val="00B050"/>
                </a:solidFill>
                <a:effectLst>
                  <a:glow rad="101600">
                    <a:schemeClr val="tx1"/>
                  </a:glow>
                </a:effectLst>
                <a:latin typeface="文鼎特黑" pitchFamily="49" charset="-120"/>
                <a:ea typeface="文鼎特黑" pitchFamily="49" charset="-120"/>
              </a:rPr>
              <a:t>學年度</a:t>
            </a:r>
            <a:br>
              <a:rPr lang="en-US" altLang="zh-TW" sz="7200" spc="-1000" dirty="0">
                <a:ln>
                  <a:solidFill>
                    <a:sysClr val="windowText" lastClr="000000"/>
                  </a:solidFill>
                </a:ln>
                <a:solidFill>
                  <a:srgbClr val="00B050"/>
                </a:solidFill>
                <a:effectLst>
                  <a:glow rad="101600">
                    <a:schemeClr val="tx1"/>
                  </a:glow>
                </a:effectLst>
                <a:latin typeface="文鼎特黑" pitchFamily="49" charset="-120"/>
                <a:ea typeface="文鼎特黑" pitchFamily="49" charset="-120"/>
              </a:rPr>
            </a:br>
            <a:r>
              <a:rPr lang="zh-TW" altLang="en-US" sz="6600" spc="-1000" dirty="0">
                <a:ln>
                  <a:solidFill>
                    <a:sysClr val="windowText" lastClr="000000"/>
                  </a:solidFill>
                </a:ln>
                <a:solidFill>
                  <a:srgbClr val="00B050"/>
                </a:solidFill>
                <a:effectLst>
                  <a:glow rad="101600">
                    <a:schemeClr val="tx1"/>
                  </a:glow>
                </a:effectLst>
                <a:latin typeface="文鼎特黑" pitchFamily="49" charset="-120"/>
                <a:ea typeface="文鼎特黑" pitchFamily="49" charset="-120"/>
              </a:rPr>
              <a:t>學務處工作重點說明</a:t>
            </a:r>
            <a:br>
              <a:rPr lang="zh-TW" altLang="en-US" sz="7200" spc="-1000" dirty="0">
                <a:ln>
                  <a:solidFill>
                    <a:sysClr val="windowText" lastClr="000000"/>
                  </a:solidFill>
                </a:ln>
                <a:solidFill>
                  <a:srgbClr val="00B050"/>
                </a:solidFill>
                <a:effectLst>
                  <a:glow rad="101600">
                    <a:schemeClr val="tx1"/>
                  </a:glow>
                </a:effectLst>
                <a:latin typeface="文鼎特黑" pitchFamily="49" charset="-120"/>
                <a:ea typeface="文鼎特黑" pitchFamily="49" charset="-120"/>
              </a:rPr>
            </a:br>
            <a:br>
              <a:rPr lang="zh-TW" altLang="en-US" sz="6000" spc="-1000" dirty="0">
                <a:ln>
                  <a:solidFill>
                    <a:sysClr val="windowText" lastClr="000000"/>
                  </a:solidFill>
                </a:ln>
                <a:solidFill>
                  <a:srgbClr val="FF9999"/>
                </a:solidFill>
                <a:effectLst>
                  <a:glow rad="101600">
                    <a:schemeClr val="tx1"/>
                  </a:glow>
                </a:effectLst>
                <a:latin typeface="文鼎特黑" pitchFamily="49" charset="-120"/>
                <a:ea typeface="文鼎特黑" pitchFamily="49" charset="-120"/>
              </a:rPr>
            </a:br>
            <a:endParaRPr lang="zh-TW" altLang="en-US" sz="6000" spc="-1000" dirty="0">
              <a:ln>
                <a:solidFill>
                  <a:sysClr val="windowText" lastClr="000000"/>
                </a:solidFill>
              </a:ln>
              <a:solidFill>
                <a:srgbClr val="FF9999"/>
              </a:solidFill>
              <a:effectLst>
                <a:glow rad="101600">
                  <a:schemeClr val="tx1"/>
                </a:glow>
              </a:effectLst>
              <a:latin typeface="文鼎特黑" pitchFamily="49" charset="-120"/>
              <a:ea typeface="文鼎特黑" pitchFamily="49" charset="-120"/>
            </a:endParaRPr>
          </a:p>
        </p:txBody>
      </p:sp>
      <p:sp>
        <p:nvSpPr>
          <p:cNvPr id="4" name="文字方塊 3"/>
          <p:cNvSpPr txBox="1"/>
          <p:nvPr/>
        </p:nvSpPr>
        <p:spPr>
          <a:xfrm>
            <a:off x="4161241" y="4797152"/>
            <a:ext cx="496901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prstClr val="black"/>
                </a:solidFill>
                <a:effectLst/>
                <a:uLnTx/>
                <a:uFillTx/>
                <a:latin typeface="文鼎疊圓體" pitchFamily="49" charset="-120"/>
                <a:ea typeface="文鼎疊圓體" pitchFamily="49" charset="-120"/>
                <a:cs typeface="+mn-cs"/>
              </a:rPr>
              <a:t>學務主任</a:t>
            </a:r>
            <a:r>
              <a:rPr kumimoji="0" lang="en-US" altLang="zh-TW" sz="4500" b="1" i="0" u="none" strike="noStrike" kern="1200" cap="none" spc="0" normalizeH="0" baseline="0" noProof="0" dirty="0">
                <a:ln>
                  <a:noFill/>
                </a:ln>
                <a:solidFill>
                  <a:prstClr val="black"/>
                </a:solidFill>
                <a:effectLst/>
                <a:uLnTx/>
                <a:uFillTx/>
                <a:latin typeface="文鼎疊圓體" pitchFamily="49" charset="-120"/>
                <a:ea typeface="文鼎疊圓體" pitchFamily="49" charset="-120"/>
                <a:cs typeface="+mn-cs"/>
              </a:rPr>
              <a:t>:</a:t>
            </a:r>
            <a:r>
              <a:rPr kumimoji="0" lang="zh-TW" altLang="en-US" sz="4500" b="1" i="0" u="none" strike="noStrike" kern="1200" cap="none" spc="0" normalizeH="0" baseline="0" noProof="0" dirty="0">
                <a:ln>
                  <a:noFill/>
                </a:ln>
                <a:solidFill>
                  <a:prstClr val="black"/>
                </a:solidFill>
                <a:effectLst/>
                <a:uLnTx/>
                <a:uFillTx/>
                <a:latin typeface="文鼎疊圓體" pitchFamily="49" charset="-120"/>
                <a:ea typeface="文鼎疊圓體" pitchFamily="49" charset="-120"/>
                <a:cs typeface="+mn-cs"/>
              </a:rPr>
              <a:t>陳威宇</a:t>
            </a:r>
          </a:p>
        </p:txBody>
      </p:sp>
    </p:spTree>
    <p:extLst>
      <p:ext uri="{BB962C8B-B14F-4D97-AF65-F5344CB8AC3E}">
        <p14:creationId xmlns:p14="http://schemas.microsoft.com/office/powerpoint/2010/main" val="35303163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3568" y="476672"/>
            <a:ext cx="7920880" cy="1143000"/>
          </a:xfrm>
        </p:spPr>
        <p:txBody>
          <a:bodyPr>
            <a:noAutofit/>
          </a:bodyPr>
          <a:lstStyle/>
          <a:p>
            <a:r>
              <a:rPr lang="zh-TW" altLang="en-US" sz="8800" dirty="0">
                <a:solidFill>
                  <a:srgbClr val="0070C0"/>
                </a:solidFill>
                <a:latin typeface="文鼎特毛楷" pitchFamily="49" charset="-120"/>
                <a:ea typeface="文鼎特毛楷" pitchFamily="49" charset="-120"/>
              </a:rPr>
              <a:t>內容大綱</a:t>
            </a:r>
          </a:p>
        </p:txBody>
      </p:sp>
      <p:sp>
        <p:nvSpPr>
          <p:cNvPr id="3" name="內容版面配置區 2"/>
          <p:cNvSpPr>
            <a:spLocks noGrp="1"/>
          </p:cNvSpPr>
          <p:nvPr>
            <p:ph idx="1"/>
          </p:nvPr>
        </p:nvSpPr>
        <p:spPr>
          <a:xfrm>
            <a:off x="971600" y="2060848"/>
            <a:ext cx="8229600" cy="3168352"/>
          </a:xfrm>
        </p:spPr>
        <p:txBody>
          <a:bodyPr/>
          <a:lstStyle/>
          <a:p>
            <a:pPr marL="0" indent="0">
              <a:spcBef>
                <a:spcPct val="0"/>
              </a:spcBef>
              <a:buNone/>
            </a:pPr>
            <a:r>
              <a:rPr lang="zh-TW" altLang="en-US" sz="4800" b="1" dirty="0">
                <a:solidFill>
                  <a:srgbClr val="FF0000"/>
                </a:solidFill>
                <a:latin typeface="標楷體" pitchFamily="65" charset="-120"/>
                <a:ea typeface="標楷體" pitchFamily="65" charset="-120"/>
                <a:cs typeface="+mj-cs"/>
              </a:rPr>
              <a:t>一、學務處人員簡介</a:t>
            </a:r>
            <a:endParaRPr lang="en-US" altLang="zh-TW" sz="4800" b="1" dirty="0">
              <a:solidFill>
                <a:srgbClr val="FF0000"/>
              </a:solidFill>
              <a:latin typeface="標楷體" pitchFamily="65" charset="-120"/>
              <a:ea typeface="標楷體" pitchFamily="65" charset="-120"/>
              <a:cs typeface="+mj-cs"/>
            </a:endParaRPr>
          </a:p>
          <a:p>
            <a:pPr marL="0" indent="0">
              <a:spcBef>
                <a:spcPct val="0"/>
              </a:spcBef>
              <a:buNone/>
            </a:pPr>
            <a:r>
              <a:rPr lang="zh-TW" altLang="en-US" sz="4800" b="1" dirty="0">
                <a:solidFill>
                  <a:srgbClr val="FF0000"/>
                </a:solidFill>
                <a:latin typeface="標楷體" pitchFamily="65" charset="-120"/>
                <a:ea typeface="標楷體" pitchFamily="65" charset="-120"/>
                <a:cs typeface="+mj-cs"/>
              </a:rPr>
              <a:t>二、學務重大活動提醒</a:t>
            </a:r>
            <a:endParaRPr lang="en-US" altLang="zh-TW" sz="4800" b="1" dirty="0">
              <a:solidFill>
                <a:srgbClr val="FF0000"/>
              </a:solidFill>
              <a:latin typeface="標楷體" pitchFamily="65" charset="-120"/>
              <a:ea typeface="標楷體" pitchFamily="65" charset="-120"/>
              <a:cs typeface="+mj-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25760" y="2564904"/>
            <a:ext cx="8892480" cy="1296143"/>
          </a:xfrm>
        </p:spPr>
        <p:txBody>
          <a:bodyPr>
            <a:normAutofit/>
          </a:bodyPr>
          <a:lstStyle/>
          <a:p>
            <a:pPr marL="0" indent="0" algn="ctr">
              <a:spcBef>
                <a:spcPct val="0"/>
              </a:spcBef>
              <a:buNone/>
            </a:pPr>
            <a:r>
              <a:rPr lang="zh-TW" altLang="en-US" sz="7200" dirty="0">
                <a:solidFill>
                  <a:srgbClr val="0000FF"/>
                </a:solidFill>
                <a:latin typeface="文鼎粗隸" pitchFamily="49" charset="-120"/>
                <a:ea typeface="文鼎粗隸" pitchFamily="49" charset="-120"/>
                <a:cs typeface="+mj-cs"/>
              </a:rPr>
              <a:t>一、學務處人員簡介</a:t>
            </a:r>
            <a:endParaRPr lang="en-US" altLang="zh-TW" sz="7200" dirty="0">
              <a:solidFill>
                <a:srgbClr val="0000FF"/>
              </a:solidFill>
              <a:latin typeface="文鼎粗隸" pitchFamily="49" charset="-120"/>
              <a:ea typeface="文鼎粗隸" pitchFamily="49" charset="-120"/>
              <a:cs typeface="+mj-cs"/>
            </a:endParaRPr>
          </a:p>
        </p:txBody>
      </p:sp>
    </p:spTree>
    <p:extLst>
      <p:ext uri="{BB962C8B-B14F-4D97-AF65-F5344CB8AC3E}">
        <p14:creationId xmlns:p14="http://schemas.microsoft.com/office/powerpoint/2010/main" val="3777976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5656" y="908720"/>
            <a:ext cx="6480720" cy="369332"/>
          </a:xfrm>
          <a:prstGeom prst="rect">
            <a:avLst/>
          </a:prstGeom>
        </p:spPr>
        <p:txBody>
          <a:bodyPr wrap="square">
            <a:spAutoFit/>
          </a:bodyPr>
          <a:lstStyle/>
          <a:p>
            <a:pPr>
              <a:spcAft>
                <a:spcPts val="0"/>
              </a:spcAft>
            </a:pPr>
            <a:r>
              <a:rPr lang="en-US" altLang="zh-TW" kern="100" dirty="0">
                <a:latin typeface="標楷體" panose="03000509000000000000" pitchFamily="65" charset="-120"/>
              </a:rPr>
              <a:t> </a:t>
            </a:r>
            <a:endParaRPr lang="zh-TW" altLang="zh-TW" sz="1600" kern="100" dirty="0">
              <a:latin typeface="Times New Roman" panose="02020603050405020304" pitchFamily="18" charset="0"/>
            </a:endParaRPr>
          </a:p>
        </p:txBody>
      </p:sp>
      <p:sp>
        <p:nvSpPr>
          <p:cNvPr id="6" name="文字方塊 5">
            <a:extLst>
              <a:ext uri="{FF2B5EF4-FFF2-40B4-BE49-F238E27FC236}">
                <a16:creationId xmlns:a16="http://schemas.microsoft.com/office/drawing/2014/main" id="{EE443F10-24E5-40F2-B701-A1CE151DAE88}"/>
              </a:ext>
            </a:extLst>
          </p:cNvPr>
          <p:cNvSpPr txBox="1"/>
          <p:nvPr/>
        </p:nvSpPr>
        <p:spPr>
          <a:xfrm>
            <a:off x="1187624" y="1658593"/>
            <a:ext cx="6768752" cy="4708981"/>
          </a:xfrm>
          <a:prstGeom prst="rect">
            <a:avLst/>
          </a:prstGeom>
          <a:noFill/>
        </p:spPr>
        <p:txBody>
          <a:bodyPr wrap="square">
            <a:spAutoFit/>
          </a:bodyPr>
          <a:lstStyle/>
          <a:p>
            <a:pPr marL="0" marR="0" lvl="0" indent="0" algn="l" defTabSz="685800" rtl="0" eaLnBrk="0" fontAlgn="base" latinLnBrk="0" hangingPunct="0">
              <a:lnSpc>
                <a:spcPts val="3200"/>
              </a:lnSpc>
              <a:spcBef>
                <a:spcPts val="1350"/>
              </a:spcBef>
              <a:spcAft>
                <a:spcPct val="0"/>
              </a:spcAft>
              <a:buClrTx/>
              <a:buSzTx/>
              <a:buFont typeface="Arial" panose="020B0604020202020204" pitchFamily="34" charset="0"/>
              <a:buNone/>
              <a:tabLst/>
              <a:defRPr/>
            </a:pPr>
            <a:r>
              <a:rPr lang="zh-TW" altLang="zh-TW" sz="2400" b="1" kern="150" dirty="0">
                <a:solidFill>
                  <a:schemeClr val="tx2"/>
                </a:solidFill>
                <a:effectLst/>
                <a:latin typeface="Tw Cen MT Condensed" panose="020B0606020104020203" pitchFamily="34" charset="0"/>
                <a:ea typeface="標楷體" panose="03000509000000000000" pitchFamily="65" charset="-120"/>
              </a:rPr>
              <a:t>提案序號：</a:t>
            </a:r>
            <a:r>
              <a:rPr lang="en-US" altLang="zh-TW" sz="2400" b="1" kern="150" dirty="0">
                <a:solidFill>
                  <a:schemeClr val="tx2"/>
                </a:solidFill>
                <a:effectLst/>
                <a:latin typeface="Tw Cen MT Condensed" panose="020B0606020104020203" pitchFamily="34" charset="0"/>
                <a:ea typeface="標楷體" panose="03000509000000000000" pitchFamily="65" charset="-120"/>
              </a:rPr>
              <a:t> 3           </a:t>
            </a:r>
            <a:r>
              <a:rPr kumimoji="0" lang="zh-TW" altLang="en-US" sz="2400" b="0" i="0" u="none" strike="noStrike" kern="100" cap="none" spc="0" normalizeH="0" baseline="0" noProof="0" dirty="0">
                <a:ln>
                  <a:noFill/>
                </a:ln>
                <a:solidFill>
                  <a:schemeClr val="tx2"/>
                </a:solidFill>
                <a:effectLst/>
                <a:uLnTx/>
                <a:uFillTx/>
                <a:latin typeface="Tw Cen MT Condensed" panose="020B0606020104020203" pitchFamily="34" charset="0"/>
                <a:ea typeface="標楷體" panose="03000509000000000000" pitchFamily="65" charset="-120"/>
              </a:rPr>
              <a:t>提案單位</a:t>
            </a:r>
            <a:r>
              <a:rPr kumimoji="0" lang="en-US" altLang="zh-TW" sz="2400" b="0" i="0" u="none" strike="noStrike" kern="100" cap="none" spc="0" normalizeH="0" baseline="0" noProof="0" dirty="0">
                <a:ln>
                  <a:noFill/>
                </a:ln>
                <a:solidFill>
                  <a:schemeClr val="tx2"/>
                </a:solidFill>
                <a:effectLst/>
                <a:uLnTx/>
                <a:uFillTx/>
                <a:latin typeface="Tw Cen MT Condensed" panose="020B0606020104020203" pitchFamily="34" charset="0"/>
                <a:ea typeface="標楷體" panose="03000509000000000000" pitchFamily="65" charset="-120"/>
              </a:rPr>
              <a:t>(</a:t>
            </a:r>
            <a:r>
              <a:rPr kumimoji="0" lang="zh-TW" altLang="en-US" sz="2400" b="0" i="0" u="none" strike="noStrike" kern="100" cap="none" spc="0" normalizeH="0" baseline="0" noProof="0" dirty="0">
                <a:ln>
                  <a:noFill/>
                </a:ln>
                <a:solidFill>
                  <a:schemeClr val="tx2"/>
                </a:solidFill>
                <a:effectLst/>
                <a:uLnTx/>
                <a:uFillTx/>
                <a:latin typeface="Tw Cen MT Condensed" panose="020B0606020104020203" pitchFamily="34" charset="0"/>
                <a:ea typeface="標楷體" panose="03000509000000000000" pitchFamily="65" charset="-120"/>
              </a:rPr>
              <a:t>人</a:t>
            </a:r>
            <a:r>
              <a:rPr kumimoji="0" lang="en-US" altLang="zh-TW" sz="2400" b="0" i="0" u="none" strike="noStrike" kern="100" cap="none" spc="0" normalizeH="0" baseline="0" noProof="0" dirty="0">
                <a:ln>
                  <a:noFill/>
                </a:ln>
                <a:solidFill>
                  <a:schemeClr val="tx2"/>
                </a:solidFill>
                <a:effectLst/>
                <a:uLnTx/>
                <a:uFillTx/>
                <a:latin typeface="Tw Cen MT Condensed" panose="020B0606020104020203" pitchFamily="34" charset="0"/>
                <a:ea typeface="標楷體" panose="03000509000000000000" pitchFamily="65" charset="-120"/>
              </a:rPr>
              <a:t>)</a:t>
            </a:r>
            <a:r>
              <a:rPr kumimoji="0" lang="zh-TW" altLang="en-US" sz="2400" b="0" i="0" u="none" strike="noStrike" kern="100" cap="none" spc="0" normalizeH="0" baseline="0" noProof="0" dirty="0">
                <a:ln>
                  <a:noFill/>
                </a:ln>
                <a:solidFill>
                  <a:schemeClr val="tx2"/>
                </a:solidFill>
                <a:effectLst/>
                <a:uLnTx/>
                <a:uFillTx/>
                <a:latin typeface="Tw Cen MT Condensed" panose="020B0606020104020203" pitchFamily="34" charset="0"/>
                <a:ea typeface="標楷體" panose="03000509000000000000" pitchFamily="65" charset="-120"/>
              </a:rPr>
              <a:t>：學務處</a:t>
            </a:r>
            <a:endParaRPr kumimoji="0" lang="en-US" altLang="zh-TW" sz="2400" b="0" i="0" u="none" strike="noStrike" kern="100" cap="none" spc="0" normalizeH="0" baseline="0" noProof="0" dirty="0">
              <a:ln>
                <a:noFill/>
              </a:ln>
              <a:solidFill>
                <a:schemeClr val="tx2"/>
              </a:solidFill>
              <a:effectLst/>
              <a:uLnTx/>
              <a:uFillTx/>
              <a:latin typeface="Tw Cen MT Condensed" panose="020B0606020104020203" pitchFamily="34" charset="0"/>
              <a:ea typeface="標楷體" panose="03000509000000000000" pitchFamily="65" charset="-120"/>
            </a:endParaRPr>
          </a:p>
          <a:p>
            <a:pPr hangingPunct="0">
              <a:lnSpc>
                <a:spcPts val="3200"/>
              </a:lnSpc>
            </a:pPr>
            <a:endParaRPr lang="zh-TW" altLang="zh-TW" sz="2400" kern="150" dirty="0">
              <a:solidFill>
                <a:schemeClr val="tx2"/>
              </a:solidFill>
              <a:effectLst/>
              <a:latin typeface="Tw Cen MT Condensed" panose="020B0606020104020203" pitchFamily="34" charset="0"/>
            </a:endParaRPr>
          </a:p>
          <a:p>
            <a:pPr hangingPunct="0">
              <a:lnSpc>
                <a:spcPts val="3200"/>
              </a:lnSpc>
            </a:pPr>
            <a:r>
              <a:rPr lang="zh-TW" altLang="zh-TW" sz="2400" kern="150" dirty="0">
                <a:solidFill>
                  <a:schemeClr val="tx2"/>
                </a:solidFill>
                <a:effectLst/>
                <a:latin typeface="Tw Cen MT Condensed" panose="020B0606020104020203" pitchFamily="34" charset="0"/>
                <a:ea typeface="標楷體" panose="03000509000000000000" pitchFamily="65" charset="-120"/>
              </a:rPr>
              <a:t>案由：</a:t>
            </a:r>
            <a:r>
              <a:rPr lang="en-US" altLang="zh-TW" sz="2400" kern="150" dirty="0">
                <a:solidFill>
                  <a:schemeClr val="tx2"/>
                </a:solidFill>
                <a:effectLst/>
                <a:latin typeface="Tw Cen MT Condensed" panose="020B0606020104020203" pitchFamily="34" charset="0"/>
                <a:ea typeface="標楷體" panose="03000509000000000000" pitchFamily="65" charset="-120"/>
              </a:rPr>
              <a:t>113</a:t>
            </a:r>
            <a:r>
              <a:rPr lang="zh-TW" altLang="zh-TW" sz="2400" kern="150" dirty="0">
                <a:solidFill>
                  <a:schemeClr val="tx2"/>
                </a:solidFill>
                <a:effectLst/>
                <a:latin typeface="Tw Cen MT Condensed" panose="020B0606020104020203" pitchFamily="34" charset="0"/>
                <a:ea typeface="標楷體" panose="03000509000000000000" pitchFamily="65" charset="-120"/>
              </a:rPr>
              <a:t>學年度學生生活作息時間規劃要點ㄧ案</a:t>
            </a:r>
            <a:r>
              <a:rPr lang="en-US" altLang="zh-TW" sz="2400" kern="150" dirty="0">
                <a:solidFill>
                  <a:schemeClr val="tx2"/>
                </a:solidFill>
                <a:effectLst/>
                <a:latin typeface="Tw Cen MT Condensed" panose="020B0606020104020203" pitchFamily="34" charset="0"/>
                <a:ea typeface="標楷體" panose="03000509000000000000" pitchFamily="65" charset="-120"/>
              </a:rPr>
              <a:t>   </a:t>
            </a:r>
            <a:r>
              <a:rPr lang="zh-TW" altLang="zh-TW" sz="2400" kern="150" dirty="0">
                <a:solidFill>
                  <a:schemeClr val="tx2"/>
                </a:solidFill>
                <a:effectLst/>
                <a:latin typeface="Tw Cen MT Condensed" panose="020B0606020104020203" pitchFamily="34" charset="0"/>
                <a:ea typeface="標楷體" panose="03000509000000000000" pitchFamily="65" charset="-120"/>
              </a:rPr>
              <a:t>，提請討論通過。</a:t>
            </a:r>
            <a:endParaRPr lang="zh-TW" altLang="zh-TW" sz="2400" kern="150" dirty="0">
              <a:solidFill>
                <a:schemeClr val="tx2"/>
              </a:solidFill>
              <a:effectLst/>
              <a:latin typeface="Tw Cen MT Condensed" panose="020B0606020104020203" pitchFamily="34" charset="0"/>
            </a:endParaRPr>
          </a:p>
          <a:p>
            <a:pPr marL="533400" indent="-533400" hangingPunct="0">
              <a:lnSpc>
                <a:spcPts val="3200"/>
              </a:lnSpc>
            </a:pPr>
            <a:r>
              <a:rPr lang="zh-TW" altLang="zh-TW" sz="2400" kern="150" dirty="0">
                <a:solidFill>
                  <a:schemeClr val="tx2"/>
                </a:solidFill>
                <a:effectLst/>
                <a:latin typeface="Tw Cen MT Condensed" panose="020B0606020104020203" pitchFamily="34" charset="0"/>
                <a:ea typeface="標楷體" panose="03000509000000000000" pitchFamily="65" charset="-120"/>
              </a:rPr>
              <a:t>說明：</a:t>
            </a:r>
            <a:endParaRPr lang="zh-TW" altLang="zh-TW" sz="2400" kern="150" dirty="0">
              <a:solidFill>
                <a:schemeClr val="tx2"/>
              </a:solidFill>
              <a:effectLst/>
              <a:latin typeface="Tw Cen MT Condensed" panose="020B0606020104020203" pitchFamily="34" charset="0"/>
            </a:endParaRPr>
          </a:p>
          <a:p>
            <a:pPr marL="533400" indent="-533400" hangingPunct="0">
              <a:lnSpc>
                <a:spcPts val="3200"/>
              </a:lnSpc>
            </a:pPr>
            <a:r>
              <a:rPr lang="en-US" altLang="zh-TW" sz="2400" kern="150" dirty="0">
                <a:solidFill>
                  <a:schemeClr val="tx2"/>
                </a:solidFill>
                <a:effectLst/>
                <a:latin typeface="Tw Cen MT Condensed" panose="020B0606020104020203" pitchFamily="34" charset="0"/>
              </a:rPr>
              <a:t>  </a:t>
            </a:r>
            <a:r>
              <a:rPr lang="zh-TW" altLang="zh-TW" sz="2400" kern="150" dirty="0">
                <a:solidFill>
                  <a:schemeClr val="tx2"/>
                </a:solidFill>
                <a:effectLst/>
                <a:latin typeface="Tw Cen MT Condensed" panose="020B0606020104020203" pitchFamily="34" charset="0"/>
                <a:ea typeface="標楷體" panose="03000509000000000000" pitchFamily="65" charset="-120"/>
              </a:rPr>
              <a:t>一、依據</a:t>
            </a:r>
            <a:r>
              <a:rPr lang="en-US" altLang="zh-TW" sz="2400" kern="150" dirty="0">
                <a:solidFill>
                  <a:schemeClr val="tx2"/>
                </a:solidFill>
                <a:effectLst/>
                <a:latin typeface="Tw Cen MT Condensed" panose="020B0606020104020203" pitchFamily="34" charset="0"/>
                <a:ea typeface="標楷體" panose="03000509000000000000" pitchFamily="65" charset="-120"/>
              </a:rPr>
              <a:t>113</a:t>
            </a:r>
            <a:r>
              <a:rPr lang="zh-TW" altLang="zh-TW" sz="2400" kern="150" dirty="0">
                <a:solidFill>
                  <a:schemeClr val="tx2"/>
                </a:solidFill>
                <a:effectLst/>
                <a:latin typeface="Tw Cen MT Condensed" panose="020B0606020104020203" pitchFamily="34" charset="0"/>
                <a:ea typeface="標楷體" panose="03000509000000000000" pitchFamily="65" charset="-120"/>
              </a:rPr>
              <a:t>年北市教中字第</a:t>
            </a:r>
            <a:r>
              <a:rPr lang="en-US" altLang="zh-TW" sz="2400" kern="150" dirty="0">
                <a:solidFill>
                  <a:schemeClr val="tx2"/>
                </a:solidFill>
                <a:effectLst/>
                <a:latin typeface="Tw Cen MT Condensed" panose="020B0606020104020203" pitchFamily="34" charset="0"/>
                <a:ea typeface="標楷體" panose="03000509000000000000" pitchFamily="65" charset="-120"/>
              </a:rPr>
              <a:t>1133083177</a:t>
            </a:r>
            <a:r>
              <a:rPr lang="zh-TW" altLang="zh-TW" sz="2400" kern="150" dirty="0">
                <a:solidFill>
                  <a:schemeClr val="tx2"/>
                </a:solidFill>
                <a:effectLst/>
                <a:latin typeface="Tw Cen MT Condensed" panose="020B0606020104020203" pitchFamily="34" charset="0"/>
                <a:ea typeface="標楷體" panose="03000509000000000000" pitchFamily="65" charset="-120"/>
              </a:rPr>
              <a:t>號函辦理，</a:t>
            </a:r>
            <a:r>
              <a:rPr lang="en-US" altLang="zh-TW" sz="2400" kern="150" dirty="0">
                <a:solidFill>
                  <a:schemeClr val="tx2"/>
                </a:solidFill>
                <a:effectLst/>
                <a:latin typeface="Tw Cen MT Condensed" panose="020B0606020104020203" pitchFamily="34" charset="0"/>
                <a:ea typeface="標楷體" panose="03000509000000000000" pitchFamily="65" charset="-120"/>
              </a:rPr>
              <a:t>  </a:t>
            </a:r>
            <a:r>
              <a:rPr lang="zh-TW" altLang="zh-TW" sz="2400" kern="150" dirty="0">
                <a:solidFill>
                  <a:schemeClr val="tx2"/>
                </a:solidFill>
                <a:effectLst/>
                <a:latin typeface="Tw Cen MT Condensed" panose="020B0606020104020203" pitchFamily="34" charset="0"/>
                <a:ea typeface="標楷體" panose="03000509000000000000" pitchFamily="65" charset="-120"/>
              </a:rPr>
              <a:t>修訂學生在校作息時間規劃要點。</a:t>
            </a:r>
            <a:endParaRPr lang="zh-TW" altLang="zh-TW" sz="2400" kern="150" dirty="0">
              <a:solidFill>
                <a:schemeClr val="tx2"/>
              </a:solidFill>
              <a:effectLst/>
              <a:latin typeface="Tw Cen MT Condensed" panose="020B0606020104020203" pitchFamily="34" charset="0"/>
            </a:endParaRPr>
          </a:p>
          <a:p>
            <a:pPr marL="533400" indent="-533400" hangingPunct="0">
              <a:lnSpc>
                <a:spcPts val="3200"/>
              </a:lnSpc>
            </a:pPr>
            <a:r>
              <a:rPr lang="en-US" altLang="zh-TW" sz="2400" kern="150" dirty="0">
                <a:solidFill>
                  <a:schemeClr val="tx2"/>
                </a:solidFill>
                <a:effectLst/>
                <a:latin typeface="Tw Cen MT Condensed" panose="020B0606020104020203" pitchFamily="34" charset="0"/>
              </a:rPr>
              <a:t>  </a:t>
            </a:r>
            <a:r>
              <a:rPr lang="zh-TW" altLang="zh-TW" sz="2400" kern="150" dirty="0">
                <a:solidFill>
                  <a:schemeClr val="tx2"/>
                </a:solidFill>
                <a:effectLst/>
                <a:latin typeface="Tw Cen MT Condensed" panose="020B0606020104020203" pitchFamily="34" charset="0"/>
                <a:ea typeface="標楷體" panose="03000509000000000000" pitchFamily="65" charset="-120"/>
              </a:rPr>
              <a:t>二、除新增條文外，其餘作息時間與</a:t>
            </a:r>
            <a:r>
              <a:rPr lang="en-US" altLang="zh-TW" sz="2400" kern="150" dirty="0">
                <a:solidFill>
                  <a:schemeClr val="tx2"/>
                </a:solidFill>
                <a:effectLst/>
                <a:latin typeface="Tw Cen MT Condensed" panose="020B0606020104020203" pitchFamily="34" charset="0"/>
                <a:ea typeface="標楷體" panose="03000509000000000000" pitchFamily="65" charset="-120"/>
              </a:rPr>
              <a:t>112</a:t>
            </a:r>
            <a:r>
              <a:rPr lang="zh-TW" altLang="zh-TW" sz="2400" kern="150" dirty="0">
                <a:solidFill>
                  <a:schemeClr val="tx2"/>
                </a:solidFill>
                <a:effectLst/>
                <a:latin typeface="Tw Cen MT Condensed" panose="020B0606020104020203" pitchFamily="34" charset="0"/>
                <a:ea typeface="標楷體" panose="03000509000000000000" pitchFamily="65" charset="-120"/>
              </a:rPr>
              <a:t>學年度相同。</a:t>
            </a:r>
            <a:endParaRPr lang="zh-TW" altLang="zh-TW" sz="2400" kern="150" dirty="0">
              <a:solidFill>
                <a:schemeClr val="tx2"/>
              </a:solidFill>
              <a:effectLst/>
              <a:latin typeface="Tw Cen MT Condensed" panose="020B0606020104020203" pitchFamily="34" charset="0"/>
            </a:endParaRPr>
          </a:p>
          <a:p>
            <a:pPr marL="533400" indent="-533400" hangingPunct="0">
              <a:lnSpc>
                <a:spcPts val="3200"/>
              </a:lnSpc>
            </a:pPr>
            <a:r>
              <a:rPr lang="en-US" altLang="zh-TW" sz="2400" kern="150" dirty="0">
                <a:solidFill>
                  <a:schemeClr val="tx2"/>
                </a:solidFill>
                <a:effectLst/>
                <a:latin typeface="Tw Cen MT Condensed" panose="020B0606020104020203" pitchFamily="34" charset="0"/>
              </a:rPr>
              <a:t>  </a:t>
            </a:r>
            <a:r>
              <a:rPr lang="zh-TW" altLang="zh-TW" sz="2400" kern="150" dirty="0">
                <a:solidFill>
                  <a:schemeClr val="tx2"/>
                </a:solidFill>
                <a:effectLst/>
                <a:latin typeface="Tw Cen MT Condensed" panose="020B0606020104020203" pitchFamily="34" charset="0"/>
                <a:ea typeface="標楷體" panose="03000509000000000000" pitchFamily="65" charset="-120"/>
              </a:rPr>
              <a:t>三、生活作息時間規劃要點請參閱附件資料。</a:t>
            </a:r>
            <a:endParaRPr lang="zh-TW" altLang="zh-TW" sz="2400" kern="150" dirty="0">
              <a:solidFill>
                <a:schemeClr val="tx2"/>
              </a:solidFill>
              <a:effectLst/>
              <a:latin typeface="Tw Cen MT Condensed" panose="020B0606020104020203" pitchFamily="34" charset="0"/>
            </a:endParaRPr>
          </a:p>
          <a:p>
            <a:pPr marL="260350" marR="0" lvl="0" indent="-260350" algn="l" defTabSz="685800" rtl="0" eaLnBrk="0" fontAlgn="base" latinLnBrk="0" hangingPunct="0">
              <a:lnSpc>
                <a:spcPts val="2600"/>
              </a:lnSpc>
              <a:spcBef>
                <a:spcPts val="1350"/>
              </a:spcBef>
              <a:spcAft>
                <a:spcPct val="0"/>
              </a:spcAft>
              <a:buClrTx/>
              <a:buSzTx/>
              <a:buFont typeface="Arial" panose="020B0604020202020204" pitchFamily="34" charset="0"/>
              <a:buChar char="•"/>
              <a:tabLst/>
              <a:defRPr/>
            </a:pPr>
            <a:r>
              <a:rPr kumimoji="0" lang="zh-TW" altLang="en-US" sz="24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決議：同意 </a:t>
            </a:r>
            <a:r>
              <a:rPr kumimoji="0" lang="en-US" altLang="zh-TW" sz="24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19 </a:t>
            </a:r>
            <a:r>
              <a:rPr kumimoji="0" lang="zh-TW" altLang="en-US" sz="24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票，不同意 </a:t>
            </a:r>
            <a:r>
              <a:rPr kumimoji="0" lang="en-US" altLang="zh-TW" sz="24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0 </a:t>
            </a:r>
            <a:r>
              <a:rPr kumimoji="0" lang="zh-TW" altLang="en-US" sz="24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票。</a:t>
            </a:r>
          </a:p>
        </p:txBody>
      </p:sp>
      <p:sp>
        <p:nvSpPr>
          <p:cNvPr id="8" name="文字方塊 7">
            <a:extLst>
              <a:ext uri="{FF2B5EF4-FFF2-40B4-BE49-F238E27FC236}">
                <a16:creationId xmlns:a16="http://schemas.microsoft.com/office/drawing/2014/main" id="{3A695533-44F0-4F0D-8E47-E4161C5885F0}"/>
              </a:ext>
            </a:extLst>
          </p:cNvPr>
          <p:cNvSpPr txBox="1"/>
          <p:nvPr/>
        </p:nvSpPr>
        <p:spPr>
          <a:xfrm>
            <a:off x="1187624" y="614369"/>
            <a:ext cx="6912768" cy="800219"/>
          </a:xfrm>
          <a:prstGeom prst="rect">
            <a:avLst/>
          </a:prstGeom>
          <a:noFill/>
        </p:spPr>
        <p:txBody>
          <a:bodyPr wrap="square">
            <a:spAutoFit/>
          </a:bodyPr>
          <a:lstStyle/>
          <a:p>
            <a:r>
              <a:rPr kumimoji="0" lang="en-US"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a:t>
            </a:r>
            <a:r>
              <a:rPr kumimoji="0" lang="zh-TW" altLang="en-US"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說明</a:t>
            </a:r>
            <a:r>
              <a:rPr kumimoji="0" lang="en-US"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113</a:t>
            </a:r>
            <a:r>
              <a:rPr kumimoji="0" lang="zh-TW" altLang="en-US"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學年度第</a:t>
            </a:r>
            <a:r>
              <a:rPr kumimoji="0" lang="en-US"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1</a:t>
            </a:r>
            <a:r>
              <a:rPr kumimoji="0" lang="zh-TW" altLang="en-US"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學期</a:t>
            </a:r>
            <a:r>
              <a:rPr kumimoji="0" lang="zh-HK"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校務會議決議情形</a:t>
            </a:r>
            <a:r>
              <a:rPr kumimoji="0" lang="en-US" altLang="zh-TW" sz="2800" b="0" i="0" u="none" strike="noStrike" kern="100" cap="none" spc="0" normalizeH="0" baseline="0" noProof="0" dirty="0">
                <a:ln>
                  <a:noFill/>
                </a:ln>
                <a:solidFill>
                  <a:srgbClr val="FF0000"/>
                </a:solidFill>
                <a:effectLst/>
                <a:uLnTx/>
                <a:uFillTx/>
                <a:latin typeface="標楷體" panose="03000509000000000000" pitchFamily="65" charset="-120"/>
                <a:ea typeface="新細明體" panose="02020500000000000000" pitchFamily="18" charset="-120"/>
                <a:cs typeface="+mj-cs"/>
              </a:rPr>
              <a:t>)</a:t>
            </a:r>
            <a:br>
              <a:rPr kumimoji="0" lang="zh-TW" altLang="zh-TW" sz="2000" b="0" i="0" u="none" strike="noStrike" kern="100" cap="none" spc="0" normalizeH="0" baseline="0" noProof="0" dirty="0">
                <a:ln>
                  <a:noFill/>
                </a:ln>
                <a:solidFill>
                  <a:srgbClr val="FF0000"/>
                </a:solidFill>
                <a:effectLst/>
                <a:uLnTx/>
                <a:uFillTx/>
                <a:latin typeface="Times New Roman" panose="02020603050405020304" pitchFamily="18" charset="0"/>
                <a:ea typeface="新細明體" panose="02020500000000000000" pitchFamily="18" charset="-120"/>
                <a:cs typeface="+mj-cs"/>
              </a:rPr>
            </a:br>
            <a:endParaRPr lang="zh-TW" altLang="en-US" dirty="0"/>
          </a:p>
        </p:txBody>
      </p:sp>
    </p:spTree>
    <p:extLst>
      <p:ext uri="{BB962C8B-B14F-4D97-AF65-F5344CB8AC3E}">
        <p14:creationId xmlns:p14="http://schemas.microsoft.com/office/powerpoint/2010/main" val="2565100908"/>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資料庫圖表 4"/>
          <p:cNvGraphicFramePr/>
          <p:nvPr/>
        </p:nvGraphicFramePr>
        <p:xfrm>
          <a:off x="251520" y="1124744"/>
          <a:ext cx="864096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字方塊 3"/>
          <p:cNvSpPr txBox="1"/>
          <p:nvPr/>
        </p:nvSpPr>
        <p:spPr>
          <a:xfrm rot="458568">
            <a:off x="4067145" y="528797"/>
            <a:ext cx="4464496" cy="830997"/>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學務處大家庭</a:t>
            </a:r>
          </a:p>
        </p:txBody>
      </p:sp>
      <p:pic>
        <p:nvPicPr>
          <p:cNvPr id="3" name="圖片 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520" y="116632"/>
            <a:ext cx="3689360" cy="2156857"/>
          </a:xfrm>
          <a:prstGeom prst="rect">
            <a:avLst/>
          </a:prstGeom>
        </p:spPr>
      </p:pic>
      <p:pic>
        <p:nvPicPr>
          <p:cNvPr id="2" name="圖片 1"/>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07010" y="5675904"/>
            <a:ext cx="1810489" cy="1045925"/>
          </a:xfrm>
          <a:prstGeom prst="rect">
            <a:avLst/>
          </a:prstGeom>
        </p:spPr>
      </p:pic>
    </p:spTree>
    <p:extLst>
      <p:ext uri="{BB962C8B-B14F-4D97-AF65-F5344CB8AC3E}">
        <p14:creationId xmlns:p14="http://schemas.microsoft.com/office/powerpoint/2010/main" val="4699739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51520" y="2564905"/>
            <a:ext cx="8892480" cy="1296143"/>
          </a:xfrm>
        </p:spPr>
        <p:txBody>
          <a:bodyPr>
            <a:normAutofit/>
          </a:bodyPr>
          <a:lstStyle/>
          <a:p>
            <a:pPr marL="0" indent="0" algn="ctr">
              <a:spcBef>
                <a:spcPct val="0"/>
              </a:spcBef>
              <a:buNone/>
            </a:pPr>
            <a:r>
              <a:rPr lang="zh-TW" altLang="en-US" sz="7200" dirty="0">
                <a:solidFill>
                  <a:srgbClr val="0000FF"/>
                </a:solidFill>
                <a:latin typeface="文鼎粗隸" pitchFamily="49" charset="-120"/>
                <a:ea typeface="文鼎粗隸" pitchFamily="49" charset="-120"/>
                <a:cs typeface="+mj-cs"/>
              </a:rPr>
              <a:t>二、學務重大活動</a:t>
            </a:r>
          </a:p>
        </p:txBody>
      </p:sp>
    </p:spTree>
    <p:extLst>
      <p:ext uri="{BB962C8B-B14F-4D97-AF65-F5344CB8AC3E}">
        <p14:creationId xmlns:p14="http://schemas.microsoft.com/office/powerpoint/2010/main" val="1640348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EA435CC6-3177-4873-9019-CEE6A4E52DA5}"/>
              </a:ext>
            </a:extLst>
          </p:cNvPr>
          <p:cNvSpPr>
            <a:spLocks noGrp="1"/>
          </p:cNvSpPr>
          <p:nvPr>
            <p:ph idx="1"/>
          </p:nvPr>
        </p:nvSpPr>
        <p:spPr>
          <a:xfrm>
            <a:off x="8053" y="1628800"/>
            <a:ext cx="9028443" cy="4968552"/>
          </a:xfrm>
        </p:spPr>
        <p:txBody>
          <a:bodyPr>
            <a:normAutofit fontScale="92500"/>
          </a:bodyPr>
          <a:lstStyle/>
          <a:p>
            <a:pPr marL="0" indent="0">
              <a:buNone/>
            </a:pPr>
            <a:r>
              <a:rPr lang="zh-TW" altLang="en-US" sz="3600" dirty="0">
                <a:ea typeface="文鼎粗隸" panose="02010609010101010101" pitchFamily="49" charset="-120"/>
              </a:rPr>
              <a:t>       </a:t>
            </a:r>
            <a:r>
              <a:rPr lang="en-US" altLang="zh-TW" sz="3600" dirty="0">
                <a:ea typeface="文鼎粗隸" panose="02010609010101010101" pitchFamily="49" charset="-120"/>
              </a:rPr>
              <a:t>8/30(</a:t>
            </a:r>
            <a:r>
              <a:rPr lang="zh-TW" altLang="en-US" sz="3600" dirty="0">
                <a:ea typeface="文鼎粗隸" panose="02010609010101010101" pitchFamily="49" charset="-120"/>
              </a:rPr>
              <a:t>五</a:t>
            </a:r>
            <a:r>
              <a:rPr lang="en-US" altLang="zh-TW" sz="3600" dirty="0">
                <a:ea typeface="文鼎粗隸" panose="02010609010101010101" pitchFamily="49" charset="-120"/>
              </a:rPr>
              <a:t>)</a:t>
            </a:r>
            <a:r>
              <a:rPr lang="zh-TW" altLang="en-US" sz="3600" dirty="0">
                <a:ea typeface="文鼎粗隸" panose="02010609010101010101" pitchFamily="49" charset="-120"/>
              </a:rPr>
              <a:t>開學日，全校正式上課，流程如下</a:t>
            </a:r>
            <a:r>
              <a:rPr lang="en-US" altLang="zh-TW" sz="3600" dirty="0">
                <a:ea typeface="文鼎粗隸" panose="02010609010101010101" pitchFamily="49" charset="-120"/>
              </a:rPr>
              <a:t>:</a:t>
            </a:r>
          </a:p>
          <a:p>
            <a:pPr marL="0" indent="0">
              <a:buNone/>
            </a:pPr>
            <a:r>
              <a:rPr lang="en-US" altLang="zh-TW" sz="3600" dirty="0">
                <a:ea typeface="文鼎粗隸" panose="02010609010101010101" pitchFamily="49" charset="-120"/>
              </a:rPr>
              <a:t>           1.</a:t>
            </a:r>
            <a:r>
              <a:rPr lang="en-US" altLang="zh-TW" sz="3600" u="sng" dirty="0">
                <a:solidFill>
                  <a:srgbClr val="FF0000"/>
                </a:solidFill>
                <a:ea typeface="文鼎粗隸" panose="02010609010101010101" pitchFamily="49" charset="-120"/>
              </a:rPr>
              <a:t>07:40~08:20(</a:t>
            </a:r>
            <a:r>
              <a:rPr lang="zh-TW" altLang="en-US" sz="3600" u="sng" dirty="0">
                <a:solidFill>
                  <a:srgbClr val="FF0000"/>
                </a:solidFill>
                <a:ea typeface="文鼎粗隸" panose="02010609010101010101" pitchFamily="49" charset="-120"/>
              </a:rPr>
              <a:t>早自習導師時間</a:t>
            </a:r>
            <a:r>
              <a:rPr lang="en-US" altLang="zh-TW" sz="3600" u="sng" dirty="0">
                <a:solidFill>
                  <a:srgbClr val="FF0000"/>
                </a:solidFill>
                <a:ea typeface="文鼎粗隸" panose="02010609010101010101" pitchFamily="49" charset="-120"/>
              </a:rPr>
              <a:t>)</a:t>
            </a:r>
            <a:r>
              <a:rPr lang="zh-TW" altLang="en-US" sz="3600" u="sng" dirty="0">
                <a:solidFill>
                  <a:srgbClr val="FF0000"/>
                </a:solidFill>
                <a:ea typeface="文鼎粗隸" panose="02010609010101010101" pitchFamily="49" charset="-120"/>
              </a:rPr>
              <a:t>全校大掃除</a:t>
            </a:r>
          </a:p>
          <a:p>
            <a:pPr marL="0" indent="0">
              <a:buNone/>
            </a:pPr>
            <a:r>
              <a:rPr lang="zh-TW" altLang="en-US" sz="3600" dirty="0">
                <a:ea typeface="文鼎粗隸" panose="02010609010101010101" pitchFamily="49" charset="-120"/>
              </a:rPr>
              <a:t>           </a:t>
            </a:r>
            <a:r>
              <a:rPr lang="en-US" altLang="zh-TW" sz="3600" dirty="0">
                <a:ea typeface="文鼎粗隸" panose="02010609010101010101" pitchFamily="49" charset="-120"/>
              </a:rPr>
              <a:t>2.</a:t>
            </a:r>
            <a:r>
              <a:rPr lang="en-US" altLang="zh-TW" sz="3600" u="sng" dirty="0">
                <a:solidFill>
                  <a:srgbClr val="FF0000"/>
                </a:solidFill>
                <a:ea typeface="文鼎粗隸" panose="02010609010101010101" pitchFamily="49" charset="-120"/>
              </a:rPr>
              <a:t>08:25~09:10(</a:t>
            </a:r>
            <a:r>
              <a:rPr lang="zh-TW" altLang="en-US" sz="3600" u="sng" dirty="0">
                <a:solidFill>
                  <a:srgbClr val="FF0000"/>
                </a:solidFill>
                <a:ea typeface="文鼎粗隸" panose="02010609010101010101" pitchFamily="49" charset="-120"/>
              </a:rPr>
              <a:t>第一節</a:t>
            </a:r>
            <a:r>
              <a:rPr lang="en-US" altLang="zh-TW" sz="3600" u="sng" dirty="0">
                <a:solidFill>
                  <a:srgbClr val="FF0000"/>
                </a:solidFill>
                <a:ea typeface="文鼎粗隸" panose="02010609010101010101" pitchFamily="49" charset="-120"/>
              </a:rPr>
              <a:t>)</a:t>
            </a:r>
            <a:r>
              <a:rPr lang="zh-TW" altLang="en-US" sz="3600" u="sng" dirty="0">
                <a:solidFill>
                  <a:srgbClr val="FF0000"/>
                </a:solidFill>
                <a:ea typeface="文鼎粗隸" panose="02010609010101010101" pitchFamily="49" charset="-120"/>
              </a:rPr>
              <a:t>開學典禮</a:t>
            </a:r>
          </a:p>
          <a:p>
            <a:pPr marL="0" indent="0">
              <a:buNone/>
            </a:pPr>
            <a:r>
              <a:rPr lang="zh-TW" altLang="en-US" sz="3600" dirty="0">
                <a:ea typeface="文鼎粗隸" panose="02010609010101010101" pitchFamily="49" charset="-120"/>
              </a:rPr>
              <a:t>           </a:t>
            </a:r>
            <a:r>
              <a:rPr lang="en-US" altLang="zh-TW" sz="3600" dirty="0">
                <a:ea typeface="文鼎粗隸" panose="02010609010101010101" pitchFamily="49" charset="-120"/>
              </a:rPr>
              <a:t>3.</a:t>
            </a:r>
            <a:r>
              <a:rPr lang="en-US" altLang="zh-TW" sz="3600" u="sng" dirty="0">
                <a:solidFill>
                  <a:srgbClr val="FF0000"/>
                </a:solidFill>
                <a:ea typeface="文鼎粗隸" panose="02010609010101010101" pitchFamily="49" charset="-120"/>
              </a:rPr>
              <a:t>09:20~10:10(</a:t>
            </a:r>
            <a:r>
              <a:rPr lang="zh-TW" altLang="en-US" sz="3600" u="sng" dirty="0">
                <a:solidFill>
                  <a:srgbClr val="FF0000"/>
                </a:solidFill>
                <a:ea typeface="文鼎粗隸" panose="02010609010101010101" pitchFamily="49" charset="-120"/>
              </a:rPr>
              <a:t>第二節</a:t>
            </a:r>
            <a:r>
              <a:rPr lang="en-US" altLang="zh-TW" sz="3600" u="sng" dirty="0">
                <a:solidFill>
                  <a:srgbClr val="FF0000"/>
                </a:solidFill>
                <a:ea typeface="文鼎粗隸" panose="02010609010101010101" pitchFamily="49" charset="-120"/>
              </a:rPr>
              <a:t>)</a:t>
            </a:r>
            <a:r>
              <a:rPr lang="zh-TW" altLang="en-US" sz="3600" u="sng" dirty="0">
                <a:solidFill>
                  <a:srgbClr val="FF0000"/>
                </a:solidFill>
                <a:ea typeface="文鼎粗隸" panose="02010609010101010101" pitchFamily="49" charset="-120"/>
              </a:rPr>
              <a:t>領書掃具及班級經營</a:t>
            </a:r>
          </a:p>
          <a:p>
            <a:pPr marL="0" indent="0">
              <a:buNone/>
            </a:pPr>
            <a:r>
              <a:rPr lang="zh-TW" altLang="en-US" sz="3600" dirty="0">
                <a:ea typeface="文鼎粗隸" panose="02010609010101010101" pitchFamily="49" charset="-120"/>
              </a:rPr>
              <a:t>           </a:t>
            </a:r>
            <a:r>
              <a:rPr lang="en-US" altLang="zh-TW" sz="3600" dirty="0">
                <a:ea typeface="文鼎粗隸" panose="02010609010101010101" pitchFamily="49" charset="-120"/>
              </a:rPr>
              <a:t>4.</a:t>
            </a:r>
            <a:r>
              <a:rPr lang="en-US" altLang="zh-TW" sz="3600" u="sng" dirty="0">
                <a:solidFill>
                  <a:srgbClr val="FF0000"/>
                </a:solidFill>
                <a:ea typeface="文鼎粗隸" panose="02010609010101010101" pitchFamily="49" charset="-120"/>
              </a:rPr>
              <a:t>10:20~11:05(</a:t>
            </a:r>
            <a:r>
              <a:rPr lang="zh-TW" altLang="en-US" sz="3600" u="sng" dirty="0">
                <a:solidFill>
                  <a:srgbClr val="FF0000"/>
                </a:solidFill>
                <a:ea typeface="文鼎粗隸" panose="02010609010101010101" pitchFamily="49" charset="-120"/>
              </a:rPr>
              <a:t>第三節</a:t>
            </a:r>
            <a:r>
              <a:rPr lang="en-US" altLang="zh-TW" sz="3600" u="sng" dirty="0">
                <a:solidFill>
                  <a:srgbClr val="FF0000"/>
                </a:solidFill>
                <a:ea typeface="文鼎粗隸" panose="02010609010101010101" pitchFamily="49" charset="-120"/>
              </a:rPr>
              <a:t>)</a:t>
            </a:r>
            <a:r>
              <a:rPr lang="zh-TW" altLang="en-US" sz="3600" u="sng" dirty="0">
                <a:solidFill>
                  <a:srgbClr val="FF0000"/>
                </a:solidFill>
                <a:ea typeface="文鼎粗隸" panose="02010609010101010101" pitchFamily="49" charset="-120"/>
              </a:rPr>
              <a:t>領書掃具及班級經營</a:t>
            </a:r>
          </a:p>
          <a:p>
            <a:pPr marL="0" indent="0">
              <a:buNone/>
            </a:pPr>
            <a:r>
              <a:rPr lang="zh-TW" altLang="en-US" sz="3600" dirty="0">
                <a:ea typeface="文鼎粗隸" panose="02010609010101010101" pitchFamily="49" charset="-120"/>
              </a:rPr>
              <a:t>           </a:t>
            </a:r>
            <a:r>
              <a:rPr lang="en-US" altLang="zh-TW" sz="3600" dirty="0">
                <a:ea typeface="文鼎粗隸" panose="02010609010101010101" pitchFamily="49" charset="-120"/>
              </a:rPr>
              <a:t>5.</a:t>
            </a:r>
            <a:r>
              <a:rPr lang="en-US" altLang="zh-TW" sz="3600" u="sng" dirty="0">
                <a:solidFill>
                  <a:srgbClr val="FF0000"/>
                </a:solidFill>
                <a:ea typeface="文鼎粗隸" panose="02010609010101010101" pitchFamily="49" charset="-120"/>
              </a:rPr>
              <a:t>11:15~12:00(</a:t>
            </a:r>
            <a:r>
              <a:rPr lang="zh-TW" altLang="en-US" sz="3600" u="sng" dirty="0">
                <a:solidFill>
                  <a:srgbClr val="FF0000"/>
                </a:solidFill>
                <a:ea typeface="文鼎粗隸" panose="02010609010101010101" pitchFamily="49" charset="-120"/>
              </a:rPr>
              <a:t>第四節</a:t>
            </a:r>
            <a:r>
              <a:rPr lang="en-US" altLang="zh-TW" sz="3600" u="sng" dirty="0">
                <a:solidFill>
                  <a:srgbClr val="FF0000"/>
                </a:solidFill>
                <a:ea typeface="文鼎粗隸" panose="02010609010101010101" pitchFamily="49" charset="-120"/>
              </a:rPr>
              <a:t>)</a:t>
            </a:r>
            <a:r>
              <a:rPr lang="zh-TW" altLang="en-US" sz="3600" u="sng" dirty="0">
                <a:solidFill>
                  <a:srgbClr val="FF0000"/>
                </a:solidFill>
                <a:ea typeface="文鼎粗隸" panose="02010609010101010101" pitchFamily="49" charset="-120"/>
              </a:rPr>
              <a:t>正式上課</a:t>
            </a:r>
            <a:endParaRPr lang="en-US" altLang="zh-TW" sz="3600" u="sng" dirty="0">
              <a:solidFill>
                <a:srgbClr val="FF0000"/>
              </a:solidFill>
              <a:ea typeface="文鼎粗隸" panose="02010609010101010101" pitchFamily="49" charset="-120"/>
            </a:endParaRPr>
          </a:p>
          <a:p>
            <a:pPr marL="0" indent="0">
              <a:buNone/>
            </a:pPr>
            <a:r>
              <a:rPr lang="zh-TW" altLang="en-US" sz="3600" dirty="0">
                <a:ea typeface="文鼎粗隸" panose="02010609010101010101" pitchFamily="49" charset="-120"/>
              </a:rPr>
              <a:t>           </a:t>
            </a:r>
            <a:r>
              <a:rPr lang="en-US" altLang="zh-TW" sz="3600" dirty="0">
                <a:ea typeface="文鼎粗隸" panose="02010609010101010101" pitchFamily="49" charset="-120"/>
              </a:rPr>
              <a:t>6.</a:t>
            </a:r>
            <a:r>
              <a:rPr lang="en-US" altLang="zh-TW" sz="3600" dirty="0">
                <a:solidFill>
                  <a:srgbClr val="FF0000"/>
                </a:solidFill>
                <a:ea typeface="文鼎粗隸" panose="02010609010101010101" pitchFamily="49" charset="-120"/>
              </a:rPr>
              <a:t>15:20~16:05(</a:t>
            </a:r>
            <a:r>
              <a:rPr lang="zh-TW" altLang="en-US" sz="3600" dirty="0">
                <a:solidFill>
                  <a:srgbClr val="FF0000"/>
                </a:solidFill>
                <a:ea typeface="文鼎粗隸" panose="02010609010101010101" pitchFamily="49" charset="-120"/>
              </a:rPr>
              <a:t>第七節</a:t>
            </a:r>
            <a:r>
              <a:rPr lang="en-US" altLang="zh-TW" sz="3600" dirty="0">
                <a:solidFill>
                  <a:srgbClr val="FF0000"/>
                </a:solidFill>
                <a:ea typeface="文鼎粗隸" panose="02010609010101010101" pitchFamily="49" charset="-120"/>
              </a:rPr>
              <a:t>)</a:t>
            </a:r>
            <a:r>
              <a:rPr lang="zh-TW" altLang="en-US" sz="3600" dirty="0">
                <a:solidFill>
                  <a:srgbClr val="FF0000"/>
                </a:solidFill>
                <a:ea typeface="文鼎粗隸" panose="02010609010101010101" pitchFamily="49" charset="-120"/>
              </a:rPr>
              <a:t>全校新掃區大掃除</a:t>
            </a:r>
            <a:endParaRPr lang="zh-TW" altLang="en-US" sz="3600" dirty="0">
              <a:ea typeface="文鼎粗隸" panose="02010609010101010101" pitchFamily="49" charset="-120"/>
            </a:endParaRPr>
          </a:p>
          <a:p>
            <a:pPr marL="0" indent="0">
              <a:buNone/>
            </a:pPr>
            <a:r>
              <a:rPr lang="en-US" altLang="zh-TW" sz="3600" dirty="0">
                <a:ea typeface="文鼎粗隸" panose="02010609010101010101" pitchFamily="49" charset="-120"/>
              </a:rPr>
              <a:t>     </a:t>
            </a:r>
            <a:endParaRPr lang="zh-TW" altLang="en-US" dirty="0"/>
          </a:p>
        </p:txBody>
      </p:sp>
      <p:sp>
        <p:nvSpPr>
          <p:cNvPr id="5" name="文字方塊 4">
            <a:extLst>
              <a:ext uri="{FF2B5EF4-FFF2-40B4-BE49-F238E27FC236}">
                <a16:creationId xmlns:a16="http://schemas.microsoft.com/office/drawing/2014/main" id="{568FAA28-1ADD-4FFB-B675-2545650198A6}"/>
              </a:ext>
            </a:extLst>
          </p:cNvPr>
          <p:cNvSpPr txBox="1"/>
          <p:nvPr/>
        </p:nvSpPr>
        <p:spPr>
          <a:xfrm>
            <a:off x="971600" y="548680"/>
            <a:ext cx="92287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0000FF"/>
                </a:solidFill>
                <a:effectLst/>
                <a:uLnTx/>
                <a:uFillTx/>
                <a:latin typeface="Calibri"/>
                <a:ea typeface="文鼎粗隸" panose="02010609010101010101" pitchFamily="49" charset="-120"/>
                <a:cs typeface="+mn-cs"/>
              </a:rPr>
              <a:t>學務處</a:t>
            </a:r>
            <a:r>
              <a:rPr kumimoji="0" lang="en-US" altLang="zh-TW" sz="4000" b="0" i="0" u="none" strike="noStrike" kern="1200" cap="none" spc="0" normalizeH="0" baseline="0" noProof="0" dirty="0">
                <a:ln>
                  <a:noFill/>
                </a:ln>
                <a:solidFill>
                  <a:srgbClr val="0000FF"/>
                </a:solidFill>
                <a:effectLst/>
                <a:uLnTx/>
                <a:uFillTx/>
                <a:latin typeface="Calibri"/>
                <a:ea typeface="文鼎粗隸" panose="02010609010101010101" pitchFamily="49" charset="-120"/>
                <a:cs typeface="+mn-cs"/>
              </a:rPr>
              <a:t>113</a:t>
            </a:r>
            <a:r>
              <a:rPr kumimoji="0" lang="zh-TW" altLang="en-US" sz="4000" b="0" i="0" u="none" strike="noStrike" kern="1200" cap="none" spc="0" normalizeH="0" baseline="0" noProof="0" dirty="0">
                <a:ln>
                  <a:noFill/>
                </a:ln>
                <a:solidFill>
                  <a:srgbClr val="0000FF"/>
                </a:solidFill>
                <a:effectLst/>
                <a:uLnTx/>
                <a:uFillTx/>
                <a:latin typeface="Calibri"/>
                <a:ea typeface="文鼎粗隸" panose="02010609010101010101" pitchFamily="49" charset="-120"/>
                <a:cs typeface="+mn-cs"/>
              </a:rPr>
              <a:t>學年度重大活動說明</a:t>
            </a:r>
          </a:p>
        </p:txBody>
      </p:sp>
    </p:spTree>
    <p:extLst>
      <p:ext uri="{BB962C8B-B14F-4D97-AF65-F5344CB8AC3E}">
        <p14:creationId xmlns:p14="http://schemas.microsoft.com/office/powerpoint/2010/main" val="31079412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1179" y="0"/>
            <a:ext cx="8229600" cy="764704"/>
          </a:xfrm>
        </p:spPr>
        <p:txBody>
          <a:bodyPr>
            <a:normAutofit/>
          </a:bodyPr>
          <a:lstStyle/>
          <a:p>
            <a:r>
              <a:rPr lang="zh-TW" altLang="en-US" sz="4000" dirty="0">
                <a:latin typeface="標楷體" panose="03000509000000000000" pitchFamily="65" charset="-120"/>
                <a:ea typeface="標楷體" panose="03000509000000000000" pitchFamily="65" charset="-120"/>
              </a:rPr>
              <a:t>上學期重大活動提醒</a:t>
            </a:r>
          </a:p>
        </p:txBody>
      </p:sp>
      <p:sp>
        <p:nvSpPr>
          <p:cNvPr id="3" name="內容版面配置區 2"/>
          <p:cNvSpPr>
            <a:spLocks noGrp="1"/>
          </p:cNvSpPr>
          <p:nvPr>
            <p:ph idx="1"/>
          </p:nvPr>
        </p:nvSpPr>
        <p:spPr>
          <a:xfrm>
            <a:off x="251520" y="1521295"/>
            <a:ext cx="8835184" cy="5724129"/>
          </a:xfrm>
        </p:spPr>
        <p:txBody>
          <a:bodyPr>
            <a:normAutofit/>
          </a:bodyPr>
          <a:lstStyle/>
          <a:p>
            <a:pPr marL="0" indent="0">
              <a:lnSpc>
                <a:spcPts val="4000"/>
              </a:lnSpc>
              <a:spcBef>
                <a:spcPts val="0"/>
              </a:spcBef>
              <a:buNone/>
            </a:pPr>
            <a:r>
              <a:rPr lang="en-US" altLang="zh-TW" sz="2400" b="1" dirty="0">
                <a:latin typeface="標楷體" panose="03000509000000000000" pitchFamily="65" charset="-120"/>
                <a:ea typeface="標楷體" panose="03000509000000000000" pitchFamily="65" charset="-120"/>
              </a:rPr>
              <a:t>1.</a:t>
            </a:r>
            <a:r>
              <a:rPr lang="zh-TW" altLang="en-US" sz="2400" b="1" dirty="0">
                <a:latin typeface="標楷體" panose="03000509000000000000" pitchFamily="65" charset="-120"/>
                <a:ea typeface="標楷體" panose="03000509000000000000" pitchFamily="65" charset="-120"/>
              </a:rPr>
              <a:t>全校朝會集合定每周兩次，星期一早上全校集合，星期四早</a:t>
            </a:r>
            <a:endParaRPr lang="en-US" altLang="zh-TW" sz="2400" b="1" dirty="0">
              <a:latin typeface="標楷體" panose="03000509000000000000" pitchFamily="65" charset="-120"/>
              <a:ea typeface="標楷體" panose="03000509000000000000" pitchFamily="65" charset="-120"/>
            </a:endParaRPr>
          </a:p>
          <a:p>
            <a:pPr marL="0" indent="0">
              <a:lnSpc>
                <a:spcPts val="4000"/>
              </a:lnSpc>
              <a:spcBef>
                <a:spcPts val="0"/>
              </a:spcBef>
              <a:buNone/>
            </a:pPr>
            <a:r>
              <a:rPr lang="zh-TW" altLang="en-US" sz="2400" b="1" dirty="0">
                <a:latin typeface="標楷體" panose="03000509000000000000" pitchFamily="65" charset="-120"/>
                <a:ea typeface="標楷體" panose="03000509000000000000" pitchFamily="65" charset="-120"/>
              </a:rPr>
              <a:t>  上七八年級集合，段考前一週及段考當週取消集合。</a:t>
            </a:r>
          </a:p>
          <a:p>
            <a:pPr marL="0" indent="0">
              <a:lnSpc>
                <a:spcPts val="4000"/>
              </a:lnSpc>
              <a:spcBef>
                <a:spcPts val="0"/>
              </a:spcBef>
              <a:buNone/>
            </a:pPr>
            <a:r>
              <a:rPr lang="en-US" altLang="zh-TW" sz="2400" b="1" dirty="0">
                <a:latin typeface="標楷體" panose="03000509000000000000" pitchFamily="65" charset="-120"/>
                <a:ea typeface="標楷體" panose="03000509000000000000" pitchFamily="65" charset="-120"/>
              </a:rPr>
              <a:t>2.</a:t>
            </a:r>
            <a:r>
              <a:rPr lang="zh-TW" altLang="en-US" sz="2400" b="1" dirty="0">
                <a:latin typeface="標楷體" panose="03000509000000000000" pitchFamily="65" charset="-120"/>
                <a:ea typeface="標楷體" panose="03000509000000000000" pitchFamily="65" charset="-120"/>
              </a:rPr>
              <a:t>每周星期五的班週會及社團時間的改變</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第六節七八年級班</a:t>
            </a:r>
            <a:endParaRPr lang="en-US" altLang="zh-TW" sz="2400" b="1" dirty="0">
              <a:latin typeface="標楷體" panose="03000509000000000000" pitchFamily="65" charset="-120"/>
              <a:ea typeface="標楷體" panose="03000509000000000000" pitchFamily="65" charset="-120"/>
            </a:endParaRPr>
          </a:p>
          <a:p>
            <a:pPr marL="0" indent="0">
              <a:lnSpc>
                <a:spcPts val="4000"/>
              </a:lnSpc>
              <a:spcBef>
                <a:spcPts val="0"/>
              </a:spcBef>
              <a:buNone/>
            </a:pPr>
            <a:r>
              <a:rPr lang="zh-TW" altLang="en-US" sz="2400" b="1" dirty="0">
                <a:latin typeface="標楷體" panose="03000509000000000000" pitchFamily="65" charset="-120"/>
                <a:ea typeface="標楷體" panose="03000509000000000000" pitchFamily="65" charset="-120"/>
              </a:rPr>
              <a:t>  週會，第七節是七八年級的社團</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九年級班週會是第七節。</a:t>
            </a:r>
            <a:endParaRPr lang="en-US" altLang="zh-TW" sz="2400" b="1" dirty="0">
              <a:latin typeface="標楷體" panose="03000509000000000000" pitchFamily="65" charset="-120"/>
              <a:ea typeface="標楷體" panose="03000509000000000000" pitchFamily="65" charset="-120"/>
            </a:endParaRPr>
          </a:p>
          <a:p>
            <a:pPr marL="0" indent="0">
              <a:lnSpc>
                <a:spcPts val="4000"/>
              </a:lnSpc>
              <a:spcBef>
                <a:spcPts val="0"/>
              </a:spcBef>
              <a:buNone/>
            </a:pPr>
            <a:r>
              <a:rPr lang="en-US" altLang="zh-TW" sz="2400" b="1" dirty="0">
                <a:latin typeface="標楷體" panose="03000509000000000000" pitchFamily="65" charset="-120"/>
                <a:ea typeface="標楷體" panose="03000509000000000000" pitchFamily="65" charset="-120"/>
              </a:rPr>
              <a:t>3.9/23(</a:t>
            </a:r>
            <a:r>
              <a:rPr lang="zh-TW" altLang="en-US" sz="2400" b="1" dirty="0">
                <a:latin typeface="標楷體" panose="03000509000000000000" pitchFamily="65" charset="-120"/>
                <a:ea typeface="標楷體" panose="03000509000000000000" pitchFamily="65" charset="-120"/>
              </a:rPr>
              <a:t>一</a:t>
            </a:r>
            <a:r>
              <a:rPr lang="en-US" altLang="zh-TW" sz="2400" b="1" dirty="0">
                <a:latin typeface="標楷體" panose="03000509000000000000" pitchFamily="65" charset="-120"/>
                <a:ea typeface="標楷體" panose="03000509000000000000" pitchFamily="65" charset="-120"/>
              </a:rPr>
              <a:t>)~24(</a:t>
            </a:r>
            <a:r>
              <a:rPr lang="zh-TW" altLang="en-US" sz="2400" b="1" dirty="0">
                <a:latin typeface="標楷體" panose="03000509000000000000" pitchFamily="65" charset="-120"/>
                <a:ea typeface="標楷體" panose="03000509000000000000" pitchFamily="65" charset="-120"/>
              </a:rPr>
              <a:t>二</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舉辦</a:t>
            </a:r>
            <a:r>
              <a:rPr lang="en-US" altLang="zh-TW" sz="2400" b="1" dirty="0">
                <a:latin typeface="標楷體" panose="03000509000000000000" pitchFamily="65" charset="-120"/>
                <a:ea typeface="標楷體" panose="03000509000000000000" pitchFamily="65" charset="-120"/>
              </a:rPr>
              <a:t>9</a:t>
            </a:r>
            <a:r>
              <a:rPr lang="zh-TW" altLang="en-US" sz="2400" b="1" dirty="0">
                <a:latin typeface="標楷體" panose="03000509000000000000" pitchFamily="65" charset="-120"/>
                <a:ea typeface="標楷體" panose="03000509000000000000" pitchFamily="65" charset="-120"/>
              </a:rPr>
              <a:t>年級優良生發表及投票選舉。</a:t>
            </a:r>
          </a:p>
          <a:p>
            <a:pPr marL="0" indent="0">
              <a:lnSpc>
                <a:spcPts val="4000"/>
              </a:lnSpc>
              <a:spcBef>
                <a:spcPts val="0"/>
              </a:spcBef>
              <a:buNone/>
            </a:pPr>
            <a:r>
              <a:rPr lang="en-US" altLang="zh-TW" sz="2400" b="1" dirty="0">
                <a:latin typeface="標楷體" panose="03000509000000000000" pitchFamily="65" charset="-120"/>
                <a:ea typeface="標楷體" panose="03000509000000000000" pitchFamily="65" charset="-120"/>
              </a:rPr>
              <a:t>4.10/25(</a:t>
            </a:r>
            <a:r>
              <a:rPr lang="zh-TW" altLang="en-US" sz="2400" b="1" dirty="0">
                <a:latin typeface="標楷體" panose="03000509000000000000" pitchFamily="65" charset="-120"/>
                <a:ea typeface="標楷體" panose="03000509000000000000" pitchFamily="65" charset="-120"/>
              </a:rPr>
              <a:t>五</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舉行</a:t>
            </a:r>
            <a:r>
              <a:rPr lang="en-US" altLang="zh-TW" sz="2400" b="1" dirty="0">
                <a:latin typeface="標楷體" panose="03000509000000000000" pitchFamily="65" charset="-120"/>
                <a:ea typeface="標楷體" panose="03000509000000000000" pitchFamily="65" charset="-120"/>
              </a:rPr>
              <a:t>66</a:t>
            </a:r>
            <a:r>
              <a:rPr lang="zh-TW" altLang="en-US" sz="2400" b="1" dirty="0">
                <a:latin typeface="標楷體" panose="03000509000000000000" pitchFamily="65" charset="-120"/>
                <a:ea typeface="標楷體" panose="03000509000000000000" pitchFamily="65" charset="-120"/>
              </a:rPr>
              <a:t>周年校慶慶祝大會活動。</a:t>
            </a:r>
            <a:endParaRPr lang="en-US" altLang="zh-TW" sz="2400" b="1" dirty="0">
              <a:latin typeface="標楷體" panose="03000509000000000000" pitchFamily="65" charset="-120"/>
              <a:ea typeface="標楷體" panose="03000509000000000000" pitchFamily="65" charset="-120"/>
            </a:endParaRPr>
          </a:p>
          <a:p>
            <a:pPr marL="0" indent="0">
              <a:lnSpc>
                <a:spcPts val="4000"/>
              </a:lnSpc>
              <a:spcBef>
                <a:spcPts val="0"/>
              </a:spcBef>
              <a:buNone/>
            </a:pPr>
            <a:r>
              <a:rPr lang="en-US" altLang="zh-TW" sz="2400" b="1" dirty="0">
                <a:latin typeface="標楷體" panose="03000509000000000000" pitchFamily="65" charset="-120"/>
                <a:ea typeface="標楷體" panose="03000509000000000000" pitchFamily="65" charset="-120"/>
              </a:rPr>
              <a:t>5.114/1/20(</a:t>
            </a:r>
            <a:r>
              <a:rPr lang="zh-TW" altLang="en-US" sz="2400" b="1" dirty="0">
                <a:latin typeface="標楷體" panose="03000509000000000000" pitchFamily="65" charset="-120"/>
                <a:ea typeface="標楷體" panose="03000509000000000000" pitchFamily="65" charset="-120"/>
              </a:rPr>
              <a:t>一</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舉行上學期休業式。</a:t>
            </a:r>
            <a:endParaRPr lang="en-US" altLang="zh-TW" sz="24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en-US" altLang="zh-TW" sz="2400" dirty="0">
                <a:latin typeface="標楷體" panose="03000509000000000000" pitchFamily="65" charset="-120"/>
                <a:ea typeface="標楷體" panose="03000509000000000000" pitchFamily="65" charset="-120"/>
              </a:rPr>
              <a:t>	</a:t>
            </a:r>
            <a:br>
              <a:rPr lang="zh-TW" altLang="en-US" sz="2400" dirty="0">
                <a:latin typeface="標楷體" panose="03000509000000000000" pitchFamily="65" charset="-120"/>
                <a:ea typeface="標楷體" panose="03000509000000000000" pitchFamily="65" charset="-120"/>
              </a:rPr>
            </a:br>
            <a:endParaRPr lang="zh-TW" altLang="en-US" sz="2400" dirty="0">
              <a:latin typeface="標楷體" panose="03000509000000000000" pitchFamily="65" charset="-120"/>
              <a:ea typeface="標楷體" panose="03000509000000000000" pitchFamily="65" charset="-120"/>
            </a:endParaRPr>
          </a:p>
        </p:txBody>
      </p:sp>
      <p:sp>
        <p:nvSpPr>
          <p:cNvPr id="8" name="文字方塊 7">
            <a:extLst>
              <a:ext uri="{FF2B5EF4-FFF2-40B4-BE49-F238E27FC236}">
                <a16:creationId xmlns:a16="http://schemas.microsoft.com/office/drawing/2014/main" id="{DF090284-78EF-408E-92EB-9BCE08E233BA}"/>
              </a:ext>
            </a:extLst>
          </p:cNvPr>
          <p:cNvSpPr txBox="1"/>
          <p:nvPr/>
        </p:nvSpPr>
        <p:spPr>
          <a:xfrm>
            <a:off x="611560" y="850612"/>
            <a:ext cx="19442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訓育組</a:t>
            </a:r>
          </a:p>
        </p:txBody>
      </p:sp>
    </p:spTree>
    <p:extLst>
      <p:ext uri="{BB962C8B-B14F-4D97-AF65-F5344CB8AC3E}">
        <p14:creationId xmlns:p14="http://schemas.microsoft.com/office/powerpoint/2010/main" val="6370725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9940"/>
            <a:ext cx="8229600" cy="1143000"/>
          </a:xfrm>
        </p:spPr>
        <p:txBody>
          <a:bodyPr>
            <a:normAutofit/>
          </a:bodyPr>
          <a:lstStyle/>
          <a:p>
            <a:r>
              <a:rPr lang="zh-TW" altLang="en-US" sz="4000" dirty="0">
                <a:latin typeface="標楷體" panose="03000509000000000000" pitchFamily="65" charset="-120"/>
                <a:ea typeface="標楷體" panose="03000509000000000000" pitchFamily="65" charset="-120"/>
              </a:rPr>
              <a:t>重大活動提醒</a:t>
            </a:r>
          </a:p>
        </p:txBody>
      </p:sp>
      <p:sp>
        <p:nvSpPr>
          <p:cNvPr id="3" name="內容版面配置區 2"/>
          <p:cNvSpPr>
            <a:spLocks noGrp="1"/>
          </p:cNvSpPr>
          <p:nvPr>
            <p:ph idx="1"/>
          </p:nvPr>
        </p:nvSpPr>
        <p:spPr>
          <a:xfrm>
            <a:off x="269776" y="1340768"/>
            <a:ext cx="8874224" cy="5832648"/>
          </a:xfrm>
        </p:spPr>
        <p:txBody>
          <a:bodyPr>
            <a:normAutofit fontScale="25000" lnSpcReduction="20000"/>
          </a:bodyPr>
          <a:lstStyle/>
          <a:p>
            <a:pPr marL="0" indent="0">
              <a:lnSpc>
                <a:spcPts val="3500"/>
              </a:lnSpc>
              <a:spcBef>
                <a:spcPts val="0"/>
              </a:spcBef>
              <a:buNone/>
            </a:pPr>
            <a:r>
              <a:rPr lang="en-US" altLang="zh-TW" sz="9600" dirty="0">
                <a:latin typeface="標楷體" panose="03000509000000000000" pitchFamily="65" charset="-120"/>
                <a:ea typeface="標楷體" panose="03000509000000000000" pitchFamily="65" charset="-120"/>
              </a:rPr>
              <a:t>1.</a:t>
            </a:r>
            <a:r>
              <a:rPr lang="zh-TW" altLang="en-US" sz="9600" b="1" dirty="0">
                <a:latin typeface="標楷體" panose="03000509000000000000" pitchFamily="65" charset="-120"/>
                <a:ea typeface="標楷體" panose="03000509000000000000" pitchFamily="65" charset="-120"/>
              </a:rPr>
              <a:t>班級榮譽日以全班性爭取榮譽加次數為主，達五次以上或</a:t>
            </a:r>
            <a:endParaRPr lang="en-US" altLang="zh-TW" sz="96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zh-TW" altLang="en-US" sz="9600" b="1" dirty="0">
                <a:latin typeface="標楷體" panose="03000509000000000000" pitchFamily="65" charset="-120"/>
                <a:ea typeface="標楷體" panose="03000509000000000000" pitchFamily="65" charset="-120"/>
              </a:rPr>
              <a:t>  班級整潔秩序前五名者，該班隔周即可穿著便服或班服，</a:t>
            </a:r>
            <a:endParaRPr lang="en-US" altLang="zh-TW" sz="96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zh-TW" altLang="en-US" sz="9600" b="1" dirty="0">
                <a:latin typeface="標楷體" panose="03000509000000000000" pitchFamily="65" charset="-120"/>
                <a:ea typeface="標楷體" panose="03000509000000000000" pitchFamily="65" charset="-120"/>
              </a:rPr>
              <a:t>  若是約束學生個人則以當天立即處理為原則，學生若屢勸不</a:t>
            </a:r>
            <a:endParaRPr lang="en-US" altLang="zh-TW" sz="96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zh-TW" altLang="en-US" sz="9600" b="1" dirty="0">
                <a:latin typeface="標楷體" panose="03000509000000000000" pitchFamily="65" charset="-120"/>
                <a:ea typeface="標楷體" panose="03000509000000000000" pitchFamily="65" charset="-120"/>
              </a:rPr>
              <a:t>  聽者記警告一支。</a:t>
            </a:r>
            <a:endParaRPr lang="en-US" altLang="zh-TW" sz="96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en-US" altLang="zh-TW" sz="9600" b="1" dirty="0">
                <a:latin typeface="標楷體" panose="03000509000000000000" pitchFamily="65" charset="-120"/>
                <a:ea typeface="標楷體" panose="03000509000000000000" pitchFamily="65" charset="-120"/>
              </a:rPr>
              <a:t>2.9/9(</a:t>
            </a:r>
            <a:r>
              <a:rPr lang="zh-TW" altLang="en-US" sz="9600" b="1" dirty="0">
                <a:latin typeface="標楷體" panose="03000509000000000000" pitchFamily="65" charset="-120"/>
                <a:ea typeface="標楷體" panose="03000509000000000000" pitchFamily="65" charset="-120"/>
              </a:rPr>
              <a:t>一</a:t>
            </a:r>
            <a:r>
              <a:rPr lang="en-US" altLang="zh-TW" sz="9600" b="1" dirty="0">
                <a:latin typeface="標楷體" panose="03000509000000000000" pitchFamily="65" charset="-120"/>
                <a:ea typeface="標楷體" panose="03000509000000000000" pitchFamily="65" charset="-120"/>
              </a:rPr>
              <a:t>)</a:t>
            </a:r>
            <a:r>
              <a:rPr lang="zh-TW" altLang="en-US" sz="9600" b="1" dirty="0">
                <a:latin typeface="標楷體" panose="03000509000000000000" pitchFamily="65" charset="-120"/>
                <a:ea typeface="標楷體" panose="03000509000000000000" pitchFamily="65" charset="-120"/>
              </a:rPr>
              <a:t>，</a:t>
            </a:r>
            <a:r>
              <a:rPr lang="en-US" altLang="zh-TW" sz="9600" b="1" dirty="0">
                <a:latin typeface="標楷體" panose="03000509000000000000" pitchFamily="65" charset="-120"/>
                <a:ea typeface="標楷體" panose="03000509000000000000" pitchFamily="65" charset="-120"/>
              </a:rPr>
              <a:t>9/20(</a:t>
            </a:r>
            <a:r>
              <a:rPr lang="zh-TW" altLang="en-US" sz="9600" b="1" dirty="0">
                <a:latin typeface="標楷體" panose="03000509000000000000" pitchFamily="65" charset="-120"/>
                <a:ea typeface="標楷體" panose="03000509000000000000" pitchFamily="65" charset="-120"/>
              </a:rPr>
              <a:t>五</a:t>
            </a:r>
            <a:r>
              <a:rPr lang="en-US" altLang="zh-TW" sz="9600" b="1" dirty="0">
                <a:latin typeface="標楷體" panose="03000509000000000000" pitchFamily="65" charset="-120"/>
                <a:ea typeface="標楷體" panose="03000509000000000000" pitchFamily="65" charset="-120"/>
              </a:rPr>
              <a:t>)</a:t>
            </a:r>
            <a:r>
              <a:rPr lang="zh-TW" altLang="en-US" sz="9600" b="1" dirty="0">
                <a:latin typeface="標楷體" panose="03000509000000000000" pitchFamily="65" charset="-120"/>
                <a:ea typeface="標楷體" panose="03000509000000000000" pitchFamily="65" charset="-120"/>
              </a:rPr>
              <a:t>日配合國家防災演練，舉辦防災宣導演練</a:t>
            </a:r>
            <a:endParaRPr lang="en-US" altLang="zh-TW" sz="96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zh-TW" altLang="en-US" sz="9600" b="1" dirty="0">
                <a:latin typeface="標楷體" panose="03000509000000000000" pitchFamily="65" charset="-120"/>
                <a:ea typeface="標楷體" panose="03000509000000000000" pitchFamily="65" charset="-120"/>
              </a:rPr>
              <a:t>  及不定期逃生演練。</a:t>
            </a:r>
            <a:endParaRPr lang="en-US" altLang="zh-TW" sz="96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en-US" altLang="zh-TW" sz="9600" b="1" dirty="0">
                <a:latin typeface="標楷體" panose="03000509000000000000" pitchFamily="65" charset="-120"/>
                <a:ea typeface="標楷體" panose="03000509000000000000" pitchFamily="65" charset="-120"/>
              </a:rPr>
              <a:t>3.</a:t>
            </a:r>
            <a:r>
              <a:rPr lang="zh-TW" altLang="en-US" sz="9600" b="1" dirty="0">
                <a:latin typeface="標楷體" panose="03000509000000000000" pitchFamily="65" charset="-120"/>
                <a:ea typeface="標楷體" panose="03000509000000000000" pitchFamily="65" charset="-120"/>
              </a:rPr>
              <a:t>性別平等委員會執行秘書及防治霸凌小組由學務主任擔任，</a:t>
            </a:r>
            <a:endParaRPr lang="en-US" altLang="zh-TW" sz="96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zh-TW" altLang="en-US" sz="9600" b="1" dirty="0">
                <a:latin typeface="標楷體" panose="03000509000000000000" pitchFamily="65" charset="-120"/>
                <a:ea typeface="標楷體" panose="03000509000000000000" pitchFamily="65" charset="-120"/>
              </a:rPr>
              <a:t>  窗口統一是學務處，如果同學有疑似被性騷擾的感受，請第</a:t>
            </a:r>
            <a:endParaRPr lang="en-US" altLang="zh-TW" sz="96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zh-TW" altLang="en-US" sz="9600" b="1" dirty="0">
                <a:latin typeface="標楷體" panose="03000509000000000000" pitchFamily="65" charset="-120"/>
                <a:ea typeface="標楷體" panose="03000509000000000000" pitchFamily="65" charset="-120"/>
              </a:rPr>
              <a:t>  一時間通知學務處協助處理。</a:t>
            </a:r>
            <a:endParaRPr lang="en-US" altLang="zh-TW" sz="96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en-US" altLang="zh-TW" sz="9600" b="1" dirty="0">
                <a:latin typeface="標楷體" panose="03000509000000000000" pitchFamily="65" charset="-120"/>
                <a:ea typeface="標楷體" panose="03000509000000000000" pitchFamily="65" charset="-120"/>
              </a:rPr>
              <a:t>4.</a:t>
            </a:r>
            <a:r>
              <a:rPr lang="zh-TW" altLang="en-US" sz="9600" b="1" dirty="0">
                <a:latin typeface="標楷體" panose="03000509000000000000" pitchFamily="65" charset="-120"/>
                <a:ea typeface="標楷體" panose="03000509000000000000" pitchFamily="65" charset="-120"/>
              </a:rPr>
              <a:t>舉辦反毒、法治教育、反霸凌及交通安全等議題宣導</a:t>
            </a:r>
            <a:endParaRPr lang="en-US" altLang="zh-TW" sz="96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zh-TW" altLang="en-US" sz="2400" dirty="0">
                <a:latin typeface="標楷體" panose="03000509000000000000" pitchFamily="65" charset="-120"/>
                <a:ea typeface="標楷體" panose="03000509000000000000" pitchFamily="65" charset="-120"/>
              </a:rPr>
              <a:t>  </a:t>
            </a:r>
            <a:br>
              <a:rPr lang="zh-TW" altLang="en-US" sz="2400" dirty="0">
                <a:latin typeface="標楷體" panose="03000509000000000000" pitchFamily="65" charset="-120"/>
                <a:ea typeface="標楷體" panose="03000509000000000000" pitchFamily="65" charset="-120"/>
              </a:rPr>
            </a:br>
            <a:r>
              <a:rPr lang="zh-TW" altLang="en-US" sz="2400" dirty="0">
                <a:latin typeface="標楷體" panose="03000509000000000000" pitchFamily="65" charset="-120"/>
                <a:ea typeface="標楷體" panose="03000509000000000000" pitchFamily="65" charset="-120"/>
              </a:rPr>
              <a:t> </a:t>
            </a:r>
            <a:r>
              <a:rPr lang="en-US" altLang="zh-TW" sz="2400" dirty="0">
                <a:latin typeface="標楷體" panose="03000509000000000000" pitchFamily="65" charset="-120"/>
                <a:ea typeface="標楷體" panose="03000509000000000000" pitchFamily="65" charset="-120"/>
              </a:rPr>
              <a:t>	</a:t>
            </a:r>
            <a:br>
              <a:rPr lang="zh-TW" altLang="en-US" sz="2400" dirty="0">
                <a:latin typeface="標楷體" panose="03000509000000000000" pitchFamily="65" charset="-120"/>
                <a:ea typeface="標楷體" panose="03000509000000000000" pitchFamily="65" charset="-120"/>
              </a:rPr>
            </a:br>
            <a:endParaRPr lang="zh-TW" altLang="en-US" sz="2400" dirty="0">
              <a:latin typeface="標楷體" panose="03000509000000000000" pitchFamily="65" charset="-120"/>
              <a:ea typeface="標楷體" panose="03000509000000000000" pitchFamily="65" charset="-120"/>
            </a:endParaRPr>
          </a:p>
        </p:txBody>
      </p:sp>
      <p:sp>
        <p:nvSpPr>
          <p:cNvPr id="4" name="文字方塊 3"/>
          <p:cNvSpPr txBox="1"/>
          <p:nvPr/>
        </p:nvSpPr>
        <p:spPr>
          <a:xfrm>
            <a:off x="251520" y="621395"/>
            <a:ext cx="208823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生教組</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6031387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274"/>
            <a:ext cx="8229600" cy="1143000"/>
          </a:xfrm>
        </p:spPr>
        <p:txBody>
          <a:bodyPr/>
          <a:lstStyle/>
          <a:p>
            <a:r>
              <a:rPr lang="zh-TW" altLang="en-US" dirty="0">
                <a:latin typeface="標楷體" panose="03000509000000000000" pitchFamily="65" charset="-120"/>
                <a:ea typeface="標楷體" panose="03000509000000000000" pitchFamily="65" charset="-120"/>
              </a:rPr>
              <a:t>重大活動提醒</a:t>
            </a:r>
          </a:p>
        </p:txBody>
      </p:sp>
      <p:sp>
        <p:nvSpPr>
          <p:cNvPr id="3" name="內容版面配置區 2"/>
          <p:cNvSpPr>
            <a:spLocks noGrp="1"/>
          </p:cNvSpPr>
          <p:nvPr>
            <p:ph idx="1"/>
          </p:nvPr>
        </p:nvSpPr>
        <p:spPr>
          <a:xfrm>
            <a:off x="248460" y="1484784"/>
            <a:ext cx="8895540" cy="5616624"/>
          </a:xfrm>
        </p:spPr>
        <p:txBody>
          <a:bodyPr>
            <a:noAutofit/>
          </a:bodyPr>
          <a:lstStyle/>
          <a:p>
            <a:pPr marL="0" indent="0">
              <a:lnSpc>
                <a:spcPts val="3500"/>
              </a:lnSpc>
              <a:spcBef>
                <a:spcPts val="0"/>
              </a:spcBef>
              <a:buNone/>
            </a:pPr>
            <a:r>
              <a:rPr lang="en-US" altLang="zh-TW" sz="2400" dirty="0">
                <a:latin typeface="標楷體" panose="03000509000000000000" pitchFamily="65" charset="-120"/>
                <a:ea typeface="標楷體" panose="03000509000000000000" pitchFamily="65" charset="-120"/>
              </a:rPr>
              <a:t>1</a:t>
            </a:r>
            <a:r>
              <a:rPr lang="en-US" altLang="zh-TW" sz="2800"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配合</a:t>
            </a:r>
            <a:r>
              <a:rPr lang="en-US" altLang="zh-TW" sz="2400" b="1" dirty="0">
                <a:latin typeface="標楷體" panose="03000509000000000000" pitchFamily="65" charset="-120"/>
                <a:ea typeface="標楷體" panose="03000509000000000000" pitchFamily="65" charset="-120"/>
              </a:rPr>
              <a:t>66</a:t>
            </a:r>
            <a:r>
              <a:rPr lang="zh-TW" altLang="en-US" sz="2400" b="1" dirty="0">
                <a:latin typeface="標楷體" panose="03000509000000000000" pitchFamily="65" charset="-120"/>
                <a:ea typeface="標楷體" panose="03000509000000000000" pitchFamily="65" charset="-120"/>
              </a:rPr>
              <a:t>週年校慶，校慶運動會體育競賽預計於</a:t>
            </a:r>
            <a:r>
              <a:rPr lang="en-US" altLang="zh-TW" sz="2400" b="1" dirty="0">
                <a:latin typeface="標楷體" panose="03000509000000000000" pitchFamily="65" charset="-120"/>
                <a:ea typeface="標楷體" panose="03000509000000000000" pitchFamily="65" charset="-120"/>
              </a:rPr>
              <a:t>10</a:t>
            </a:r>
            <a:r>
              <a:rPr lang="zh-TW" altLang="en-US" sz="2400" b="1" dirty="0">
                <a:latin typeface="標楷體" panose="03000509000000000000" pitchFamily="65" charset="-120"/>
                <a:ea typeface="標楷體" panose="03000509000000000000" pitchFamily="65" charset="-120"/>
              </a:rPr>
              <a:t>月中開始</a:t>
            </a:r>
            <a:endParaRPr lang="en-US" altLang="zh-TW" sz="24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zh-TW" altLang="en-US" sz="2400" b="1" dirty="0">
                <a:latin typeface="標楷體" panose="03000509000000000000" pitchFamily="65" charset="-120"/>
                <a:ea typeface="標楷體" panose="03000509000000000000" pitchFamily="65" charset="-120"/>
              </a:rPr>
              <a:t>  辦理，並視天候狀況機動調整。</a:t>
            </a:r>
            <a:endParaRPr lang="en-US" altLang="zh-TW" sz="24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en-US" altLang="zh-TW" sz="2400" b="1" dirty="0">
                <a:latin typeface="標楷體" panose="03000509000000000000" pitchFamily="65" charset="-120"/>
                <a:ea typeface="標楷體" panose="03000509000000000000" pitchFamily="65" charset="-120"/>
              </a:rPr>
              <a:t>2.113</a:t>
            </a:r>
            <a:r>
              <a:rPr lang="zh-TW" altLang="en-US" sz="2400" b="1" dirty="0">
                <a:latin typeface="標楷體" panose="03000509000000000000" pitchFamily="65" charset="-120"/>
                <a:ea typeface="標楷體" panose="03000509000000000000" pitchFamily="65" charset="-120"/>
              </a:rPr>
              <a:t>年</a:t>
            </a:r>
            <a:r>
              <a:rPr lang="en-US" altLang="zh-TW" sz="2400" b="1" dirty="0">
                <a:latin typeface="標楷體" panose="03000509000000000000" pitchFamily="65" charset="-120"/>
                <a:ea typeface="標楷體" panose="03000509000000000000" pitchFamily="65" charset="-120"/>
              </a:rPr>
              <a:t>10/25(</a:t>
            </a:r>
            <a:r>
              <a:rPr lang="zh-TW" altLang="en-US" sz="2400" b="1" dirty="0">
                <a:latin typeface="標楷體" panose="03000509000000000000" pitchFamily="65" charset="-120"/>
                <a:ea typeface="標楷體" panose="03000509000000000000" pitchFamily="65" charset="-120"/>
              </a:rPr>
              <a:t>五</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辦理校慶運動會大隊接力及單項決賽。</a:t>
            </a:r>
            <a:br>
              <a:rPr lang="zh-TW" altLang="en-US" sz="2400" b="1" dirty="0">
                <a:latin typeface="標楷體" panose="03000509000000000000" pitchFamily="65" charset="-120"/>
                <a:ea typeface="標楷體" panose="03000509000000000000" pitchFamily="65" charset="-120"/>
              </a:rPr>
            </a:br>
            <a:r>
              <a:rPr lang="en-US" altLang="zh-TW" sz="2400" b="1" dirty="0">
                <a:latin typeface="標楷體" panose="03000509000000000000" pitchFamily="65" charset="-120"/>
                <a:ea typeface="標楷體" panose="03000509000000000000" pitchFamily="65" charset="-120"/>
              </a:rPr>
              <a:t>3.</a:t>
            </a:r>
            <a:r>
              <a:rPr lang="zh-TW" altLang="en-US" sz="2400" b="1" dirty="0">
                <a:latin typeface="標楷體" panose="03000509000000000000" pitchFamily="65" charset="-120"/>
                <a:ea typeface="標楷體" panose="03000509000000000000" pitchFamily="65" charset="-120"/>
              </a:rPr>
              <a:t>配合教育局</a:t>
            </a:r>
            <a:r>
              <a:rPr lang="en-US" altLang="zh-TW" sz="2400" b="1" dirty="0">
                <a:latin typeface="標楷體" panose="03000509000000000000" pitchFamily="65" charset="-120"/>
                <a:ea typeface="標楷體" panose="03000509000000000000" pitchFamily="65" charset="-120"/>
              </a:rPr>
              <a:t>SH150</a:t>
            </a:r>
            <a:r>
              <a:rPr lang="zh-TW" altLang="en-US" sz="2400" b="1" dirty="0">
                <a:latin typeface="標楷體" panose="03000509000000000000" pitchFamily="65" charset="-120"/>
                <a:ea typeface="標楷體" panose="03000509000000000000" pitchFamily="65" charset="-120"/>
              </a:rPr>
              <a:t>政策，本學年度健康操實施時間</a:t>
            </a:r>
            <a:r>
              <a:rPr lang="en-US" altLang="zh-TW" sz="2400" b="1" dirty="0">
                <a:latin typeface="標楷體" panose="03000509000000000000" pitchFamily="65" charset="-120"/>
                <a:ea typeface="標楷體" panose="03000509000000000000" pitchFamily="65" charset="-120"/>
              </a:rPr>
              <a:t>200</a:t>
            </a:r>
            <a:r>
              <a:rPr lang="zh-TW" altLang="en-US" sz="2400" b="1" dirty="0">
                <a:latin typeface="標楷體" panose="03000509000000000000" pitchFamily="65" charset="-120"/>
                <a:ea typeface="標楷體" panose="03000509000000000000" pitchFamily="65" charset="-120"/>
              </a:rPr>
              <a:t>分鐘。</a:t>
            </a:r>
            <a:br>
              <a:rPr lang="zh-TW" altLang="en-US" sz="2400" b="1" dirty="0">
                <a:latin typeface="標楷體" panose="03000509000000000000" pitchFamily="65" charset="-120"/>
                <a:ea typeface="標楷體" panose="03000509000000000000" pitchFamily="65" charset="-120"/>
              </a:rPr>
            </a:br>
            <a:r>
              <a:rPr lang="en-US" altLang="zh-TW" sz="2400" b="1" dirty="0">
                <a:latin typeface="標楷體" panose="03000509000000000000" pitchFamily="65" charset="-120"/>
                <a:ea typeface="標楷體" panose="03000509000000000000" pitchFamily="65" charset="-120"/>
              </a:rPr>
              <a:t>4.113</a:t>
            </a:r>
            <a:r>
              <a:rPr lang="zh-TW" altLang="en-US" sz="2400" b="1" dirty="0">
                <a:latin typeface="標楷體" panose="03000509000000000000" pitchFamily="65" charset="-120"/>
                <a:ea typeface="標楷體" panose="03000509000000000000" pitchFamily="65" charset="-120"/>
              </a:rPr>
              <a:t>年</a:t>
            </a:r>
            <a:r>
              <a:rPr lang="en-US" altLang="zh-TW" sz="2400" b="1" dirty="0">
                <a:latin typeface="標楷體" panose="03000509000000000000" pitchFamily="65" charset="-120"/>
                <a:ea typeface="標楷體" panose="03000509000000000000" pitchFamily="65" charset="-120"/>
              </a:rPr>
              <a:t>12/13(</a:t>
            </a:r>
            <a:r>
              <a:rPr lang="zh-TW" altLang="en-US" sz="2400" b="1" dirty="0">
                <a:latin typeface="標楷體" panose="03000509000000000000" pitchFamily="65" charset="-120"/>
                <a:ea typeface="標楷體" panose="03000509000000000000" pitchFamily="65" charset="-120"/>
              </a:rPr>
              <a:t>六</a:t>
            </a:r>
            <a:r>
              <a:rPr lang="en-US" altLang="zh-TW" sz="2400" b="1" dirty="0">
                <a:latin typeface="標楷體" panose="03000509000000000000" pitchFamily="65" charset="-120"/>
                <a:ea typeface="標楷體" panose="03000509000000000000" pitchFamily="65" charset="-120"/>
              </a:rPr>
              <a:t>)~12/14(</a:t>
            </a:r>
            <a:r>
              <a:rPr lang="zh-TW" altLang="en-US" sz="2400" b="1" dirty="0">
                <a:latin typeface="標楷體" panose="03000509000000000000" pitchFamily="65" charset="-120"/>
                <a:ea typeface="標楷體" panose="03000509000000000000" pitchFamily="65" charset="-120"/>
              </a:rPr>
              <a:t>日</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舉辦全台北市教育盃角力比賽。</a:t>
            </a:r>
            <a:endParaRPr lang="en-US" altLang="zh-TW" sz="24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en-US" altLang="zh-TW" sz="2400" b="1" dirty="0">
                <a:latin typeface="標楷體" panose="03000509000000000000" pitchFamily="65" charset="-120"/>
                <a:ea typeface="標楷體" panose="03000509000000000000" pitchFamily="65" charset="-120"/>
              </a:rPr>
              <a:t>5.113</a:t>
            </a:r>
            <a:r>
              <a:rPr lang="zh-TW" altLang="en-US" sz="2400" b="1" dirty="0">
                <a:latin typeface="標楷體" panose="03000509000000000000" pitchFamily="65" charset="-120"/>
                <a:ea typeface="標楷體" panose="03000509000000000000" pitchFamily="65" charset="-120"/>
              </a:rPr>
              <a:t>年</a:t>
            </a:r>
            <a:r>
              <a:rPr lang="en-US" altLang="zh-TW" sz="2400" b="1" dirty="0">
                <a:latin typeface="標楷體" panose="03000509000000000000" pitchFamily="65" charset="-120"/>
                <a:ea typeface="標楷體" panose="03000509000000000000" pitchFamily="65" charset="-120"/>
              </a:rPr>
              <a:t>12/23(</a:t>
            </a:r>
            <a:r>
              <a:rPr lang="zh-TW" altLang="en-US" sz="2400" b="1" dirty="0">
                <a:latin typeface="標楷體" panose="03000509000000000000" pitchFamily="65" charset="-120"/>
                <a:ea typeface="標楷體" panose="03000509000000000000" pitchFamily="65" charset="-120"/>
              </a:rPr>
              <a:t>一</a:t>
            </a:r>
            <a:r>
              <a:rPr lang="en-US" altLang="zh-TW" sz="2400" b="1" dirty="0">
                <a:latin typeface="標楷體" panose="03000509000000000000" pitchFamily="65" charset="-120"/>
                <a:ea typeface="標楷體" panose="03000509000000000000" pitchFamily="65" charset="-120"/>
              </a:rPr>
              <a:t>)~12/27(</a:t>
            </a:r>
            <a:r>
              <a:rPr lang="zh-TW" altLang="en-US" sz="2400" b="1" dirty="0">
                <a:latin typeface="標楷體" panose="03000509000000000000" pitchFamily="65" charset="-120"/>
                <a:ea typeface="標楷體" panose="03000509000000000000" pitchFamily="65" charset="-120"/>
              </a:rPr>
              <a:t>五</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舉班七八年級羽球比賽。</a:t>
            </a:r>
            <a:br>
              <a:rPr lang="zh-TW" altLang="en-US" sz="2800" b="1" dirty="0">
                <a:latin typeface="標楷體" panose="03000509000000000000" pitchFamily="65" charset="-120"/>
                <a:ea typeface="標楷體" panose="03000509000000000000" pitchFamily="65" charset="-120"/>
              </a:rPr>
            </a:br>
            <a:endParaRPr lang="zh-TW" altLang="en-US" sz="2800" b="1" dirty="0">
              <a:latin typeface="標楷體" panose="03000509000000000000" pitchFamily="65" charset="-120"/>
              <a:ea typeface="標楷體" panose="03000509000000000000" pitchFamily="65" charset="-120"/>
            </a:endParaRPr>
          </a:p>
        </p:txBody>
      </p:sp>
      <p:sp>
        <p:nvSpPr>
          <p:cNvPr id="4" name="文字方塊 3"/>
          <p:cNvSpPr txBox="1"/>
          <p:nvPr/>
        </p:nvSpPr>
        <p:spPr>
          <a:xfrm>
            <a:off x="395536" y="751230"/>
            <a:ext cx="25202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體育組</a:t>
            </a:r>
          </a:p>
        </p:txBody>
      </p:sp>
    </p:spTree>
    <p:extLst>
      <p:ext uri="{BB962C8B-B14F-4D97-AF65-F5344CB8AC3E}">
        <p14:creationId xmlns:p14="http://schemas.microsoft.com/office/powerpoint/2010/main" val="26748480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1179" y="0"/>
            <a:ext cx="8229600" cy="1143000"/>
          </a:xfrm>
        </p:spPr>
        <p:txBody>
          <a:bodyPr>
            <a:normAutofit/>
          </a:bodyPr>
          <a:lstStyle/>
          <a:p>
            <a:r>
              <a:rPr lang="zh-TW" altLang="en-US" sz="4000" dirty="0">
                <a:latin typeface="標楷體" panose="03000509000000000000" pitchFamily="65" charset="-120"/>
                <a:ea typeface="標楷體" panose="03000509000000000000" pitchFamily="65" charset="-120"/>
              </a:rPr>
              <a:t>重大活動提醒</a:t>
            </a:r>
          </a:p>
        </p:txBody>
      </p:sp>
      <p:sp>
        <p:nvSpPr>
          <p:cNvPr id="3" name="內容版面配置區 2"/>
          <p:cNvSpPr>
            <a:spLocks noGrp="1"/>
          </p:cNvSpPr>
          <p:nvPr>
            <p:ph idx="1"/>
          </p:nvPr>
        </p:nvSpPr>
        <p:spPr>
          <a:xfrm>
            <a:off x="428533" y="1506626"/>
            <a:ext cx="9127268" cy="5832648"/>
          </a:xfrm>
        </p:spPr>
        <p:txBody>
          <a:bodyPr>
            <a:normAutofit/>
          </a:bodyPr>
          <a:lstStyle/>
          <a:p>
            <a:pPr marL="0" indent="0">
              <a:lnSpc>
                <a:spcPts val="3500"/>
              </a:lnSpc>
              <a:spcBef>
                <a:spcPts val="0"/>
              </a:spcBef>
              <a:buNone/>
            </a:pPr>
            <a:r>
              <a:rPr lang="en-US" altLang="zh-TW" sz="2400" b="1" dirty="0">
                <a:latin typeface="標楷體" panose="03000509000000000000" pitchFamily="65" charset="-120"/>
                <a:ea typeface="標楷體" panose="03000509000000000000" pitchFamily="65" charset="-120"/>
              </a:rPr>
              <a:t>1</a:t>
            </a:r>
            <a:r>
              <a:rPr lang="en-US" altLang="zh-TW" sz="2400"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召開防疫專責小組會議暨衛生委員會。</a:t>
            </a:r>
            <a:endParaRPr lang="en-US" altLang="zh-TW" sz="24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en-US" altLang="zh-TW" sz="2400" b="1" dirty="0">
                <a:latin typeface="標楷體" panose="03000509000000000000" pitchFamily="65" charset="-120"/>
                <a:ea typeface="標楷體" panose="03000509000000000000" pitchFamily="65" charset="-120"/>
              </a:rPr>
              <a:t>2.</a:t>
            </a:r>
            <a:r>
              <a:rPr lang="zh-TW" altLang="en-US" sz="2400" b="1" dirty="0">
                <a:latin typeface="標楷體" panose="03000509000000000000" pitchFamily="65" charset="-120"/>
                <a:ea typeface="標楷體" panose="03000509000000000000" pitchFamily="65" charset="-120"/>
              </a:rPr>
              <a:t>每個月召開午餐供應委員會議。</a:t>
            </a:r>
            <a:endParaRPr lang="en-US" altLang="zh-TW" sz="24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en-US" altLang="zh-TW" sz="2400" b="1" dirty="0">
                <a:latin typeface="標楷體" panose="03000509000000000000" pitchFamily="65" charset="-120"/>
                <a:ea typeface="標楷體" panose="03000509000000000000" pitchFamily="65" charset="-120"/>
              </a:rPr>
              <a:t>3.</a:t>
            </a:r>
            <a:r>
              <a:rPr lang="zh-TW" altLang="en-US" sz="2400" b="1" dirty="0">
                <a:latin typeface="標楷體" panose="03000509000000000000" pitchFamily="65" charset="-120"/>
                <a:ea typeface="標楷體" panose="03000509000000000000" pitchFamily="65" charset="-120"/>
              </a:rPr>
              <a:t>學期初辦理安心就學營養午餐補助</a:t>
            </a:r>
            <a:endParaRPr lang="en-US" altLang="zh-TW" sz="24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en-US" altLang="zh-TW" sz="2400" b="1" dirty="0">
                <a:latin typeface="標楷體" panose="03000509000000000000" pitchFamily="65" charset="-120"/>
                <a:ea typeface="標楷體" panose="03000509000000000000" pitchFamily="65" charset="-120"/>
              </a:rPr>
              <a:t>4.9/9-27</a:t>
            </a:r>
            <a:r>
              <a:rPr lang="zh-TW" altLang="en-US" sz="2400" b="1" dirty="0">
                <a:latin typeface="標楷體" panose="03000509000000000000" pitchFamily="65" charset="-120"/>
                <a:ea typeface="標楷體" panose="03000509000000000000" pitchFamily="65" charset="-120"/>
              </a:rPr>
              <a:t>日，全校測量身高、體重、視力</a:t>
            </a:r>
            <a:endParaRPr lang="en-US" altLang="zh-TW" sz="24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en-US" altLang="zh-TW" sz="2400" b="1" dirty="0">
                <a:latin typeface="標楷體" panose="03000509000000000000" pitchFamily="65" charset="-120"/>
                <a:ea typeface="標楷體" panose="03000509000000000000" pitchFamily="65" charset="-120"/>
              </a:rPr>
              <a:t>5.9/13(</a:t>
            </a:r>
            <a:r>
              <a:rPr lang="zh-TW" altLang="en-US" sz="2400" b="1" dirty="0">
                <a:latin typeface="標楷體" panose="03000509000000000000" pitchFamily="65" charset="-120"/>
                <a:ea typeface="標楷體" panose="03000509000000000000" pitchFamily="65" charset="-120"/>
              </a:rPr>
              <a:t>五</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進行七年級尿液檢查。</a:t>
            </a:r>
            <a:endParaRPr lang="en-US" altLang="zh-TW" sz="24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en-US" altLang="zh-TW" sz="2400" b="1" dirty="0">
                <a:latin typeface="標楷體" panose="03000509000000000000" pitchFamily="65" charset="-120"/>
                <a:ea typeface="標楷體" panose="03000509000000000000" pitchFamily="65" charset="-120"/>
              </a:rPr>
              <a:t>6.9/25(</a:t>
            </a:r>
            <a:r>
              <a:rPr lang="zh-TW" altLang="en-US" sz="2400" b="1" dirty="0">
                <a:latin typeface="標楷體" panose="03000509000000000000" pitchFamily="65" charset="-120"/>
                <a:ea typeface="標楷體" panose="03000509000000000000" pitchFamily="65" charset="-120"/>
              </a:rPr>
              <a:t>三</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施打八年級男女生接種</a:t>
            </a:r>
            <a:r>
              <a:rPr lang="en-US" altLang="zh-TW" sz="2400" b="1" dirty="0">
                <a:latin typeface="標楷體" panose="03000509000000000000" pitchFamily="65" charset="-120"/>
                <a:ea typeface="標楷體" panose="03000509000000000000" pitchFamily="65" charset="-120"/>
              </a:rPr>
              <a:t>HPV</a:t>
            </a:r>
            <a:r>
              <a:rPr lang="zh-TW" altLang="en-US" sz="2400" b="1" dirty="0">
                <a:latin typeface="標楷體" panose="03000509000000000000" pitchFamily="65" charset="-120"/>
                <a:ea typeface="標楷體" panose="03000509000000000000" pitchFamily="65" charset="-120"/>
              </a:rPr>
              <a:t>疫苗。</a:t>
            </a:r>
            <a:endParaRPr lang="en-US" altLang="zh-TW" sz="24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en-US" altLang="zh-TW" sz="2400" b="1" dirty="0">
                <a:latin typeface="標楷體" panose="03000509000000000000" pitchFamily="65" charset="-120"/>
                <a:ea typeface="標楷體" panose="03000509000000000000" pitchFamily="65" charset="-120"/>
              </a:rPr>
              <a:t>7.10/18(</a:t>
            </a:r>
            <a:r>
              <a:rPr lang="zh-TW" altLang="en-US" sz="2400" b="1" dirty="0">
                <a:latin typeface="標楷體" panose="03000509000000000000" pitchFamily="65" charset="-120"/>
                <a:ea typeface="標楷體" panose="03000509000000000000" pitchFamily="65" charset="-120"/>
              </a:rPr>
              <a:t>五</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新生健康檢查。</a:t>
            </a:r>
            <a:endParaRPr lang="en-US" altLang="zh-TW" sz="24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en-US" altLang="zh-TW" sz="2400" b="1" dirty="0">
                <a:latin typeface="標楷體" panose="03000509000000000000" pitchFamily="65" charset="-120"/>
                <a:ea typeface="標楷體" panose="03000509000000000000" pitchFamily="65" charset="-120"/>
              </a:rPr>
              <a:t>8.11/5(</a:t>
            </a:r>
            <a:r>
              <a:rPr lang="zh-TW" altLang="en-US" sz="2400" b="1" dirty="0">
                <a:latin typeface="標楷體" panose="03000509000000000000" pitchFamily="65" charset="-120"/>
                <a:ea typeface="標楷體" panose="03000509000000000000" pitchFamily="65" charset="-120"/>
              </a:rPr>
              <a:t>二</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全校施打流感疫苗</a:t>
            </a:r>
            <a:endParaRPr lang="en-US" altLang="zh-TW" sz="2400" b="1" dirty="0">
              <a:latin typeface="標楷體" panose="03000509000000000000" pitchFamily="65" charset="-120"/>
              <a:ea typeface="標楷體" panose="03000509000000000000" pitchFamily="65" charset="-120"/>
            </a:endParaRPr>
          </a:p>
          <a:p>
            <a:pPr marL="0" indent="0">
              <a:lnSpc>
                <a:spcPts val="3500"/>
              </a:lnSpc>
              <a:spcBef>
                <a:spcPts val="0"/>
              </a:spcBef>
              <a:buNone/>
            </a:pPr>
            <a:r>
              <a:rPr lang="en-US" altLang="zh-TW" sz="2400" dirty="0">
                <a:latin typeface="標楷體" panose="03000509000000000000" pitchFamily="65" charset="-120"/>
                <a:ea typeface="標楷體" panose="03000509000000000000" pitchFamily="65" charset="-120"/>
              </a:rPr>
              <a:t>	</a:t>
            </a:r>
            <a:br>
              <a:rPr lang="zh-TW" altLang="en-US" sz="2400" dirty="0">
                <a:latin typeface="標楷體" panose="03000509000000000000" pitchFamily="65" charset="-120"/>
                <a:ea typeface="標楷體" panose="03000509000000000000" pitchFamily="65" charset="-120"/>
              </a:rPr>
            </a:br>
            <a:endParaRPr lang="zh-TW" altLang="en-US" sz="2400" dirty="0">
              <a:latin typeface="標楷體" panose="03000509000000000000" pitchFamily="65" charset="-120"/>
              <a:ea typeface="標楷體" panose="03000509000000000000" pitchFamily="65" charset="-120"/>
            </a:endParaRPr>
          </a:p>
        </p:txBody>
      </p:sp>
      <p:sp>
        <p:nvSpPr>
          <p:cNvPr id="4" name="文字方塊 3"/>
          <p:cNvSpPr txBox="1"/>
          <p:nvPr/>
        </p:nvSpPr>
        <p:spPr>
          <a:xfrm>
            <a:off x="428533" y="580121"/>
            <a:ext cx="208823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衛生組</a:t>
            </a:r>
            <a:r>
              <a:rPr kumimoji="0" lang="en-US" altLang="zh-TW" sz="3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887505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692696"/>
            <a:ext cx="9144000" cy="6483313"/>
          </a:xfrm>
          <a:prstGeom prst="rect">
            <a:avLst/>
          </a:prstGeom>
          <a:noFill/>
        </p:spPr>
        <p:txBody>
          <a:bodyPr wrap="square" lIns="0" tIns="0" rIns="0" bIns="0" rtlCol="0">
            <a:spAutoFit/>
          </a:bodyPr>
          <a:lstStyle/>
          <a:p>
            <a:pPr marL="0" marR="0" lvl="0" indent="0" algn="l" defTabSz="586496" rtl="0" eaLnBrk="1" fontAlgn="auto" latinLnBrk="0" hangingPunct="1">
              <a:lnSpc>
                <a:spcPts val="862"/>
              </a:lnSpc>
              <a:spcBef>
                <a:spcPts val="0"/>
              </a:spcBef>
              <a:spcAft>
                <a:spcPts val="0"/>
              </a:spcAft>
              <a:buClrTx/>
              <a:buSzTx/>
              <a:buFontTx/>
              <a:buNone/>
              <a:tabLst/>
              <a:defRPr/>
            </a:pPr>
            <a:endParaRPr kumimoji="0" lang="en-US" sz="4618"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586496" rtl="0" eaLnBrk="1" fontAlgn="auto" latinLnBrk="0" hangingPunct="1">
              <a:lnSpc>
                <a:spcPct val="110416"/>
              </a:lnSpc>
              <a:spcBef>
                <a:spcPts val="0"/>
              </a:spcBef>
              <a:spcAft>
                <a:spcPts val="0"/>
              </a:spcAft>
              <a:buClrTx/>
              <a:buSzTx/>
              <a:buFontTx/>
              <a:buNone/>
              <a:tabLst/>
              <a:defRPr/>
            </a:pPr>
            <a:r>
              <a:rPr kumimoji="0" lang="zh-CN" altLang="en-US" sz="7200" b="1" i="0" u="none" strike="noStrike" kern="1200" cap="none" spc="-6" normalizeH="0" baseline="0" noProof="0" dirty="0">
                <a:ln>
                  <a:noFill/>
                </a:ln>
                <a:solidFill>
                  <a:srgbClr val="000065"/>
                </a:solidFill>
                <a:effectLst/>
                <a:uLnTx/>
                <a:uFillTx/>
                <a:latin typeface="標楷體" panose="03000509000000000000" pitchFamily="65" charset="-120"/>
                <a:ea typeface="標楷體" panose="03000509000000000000" pitchFamily="65" charset="-120"/>
                <a:cs typeface="+mn-cs"/>
              </a:rPr>
              <a:t>校事會議</a:t>
            </a:r>
            <a:endParaRPr kumimoji="0" lang="en-US" altLang="zh-CN" sz="7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586496" rtl="0" eaLnBrk="1" fontAlgn="auto" latinLnBrk="0" hangingPunct="1">
              <a:lnSpc>
                <a:spcPct val="110416"/>
              </a:lnSpc>
              <a:spcBef>
                <a:spcPts val="0"/>
              </a:spcBef>
              <a:spcAft>
                <a:spcPts val="0"/>
              </a:spcAft>
              <a:buClrTx/>
              <a:buSzTx/>
              <a:buFontTx/>
              <a:buNone/>
              <a:tabLst/>
              <a:defRPr/>
            </a:pPr>
            <a:r>
              <a:rPr kumimoji="0" lang="zh-TW" altLang="en-US" sz="7200" b="1" i="0" u="none" strike="noStrike" kern="1200" cap="none" spc="-10" normalizeH="0" baseline="0" noProof="0" dirty="0">
                <a:ln>
                  <a:noFill/>
                </a:ln>
                <a:solidFill>
                  <a:srgbClr val="0000CB"/>
                </a:solidFill>
                <a:effectLst/>
                <a:uLnTx/>
                <a:uFillTx/>
                <a:latin typeface="標楷體" panose="03000509000000000000" pitchFamily="65" charset="-120"/>
                <a:ea typeface="標楷體" panose="03000509000000000000" pitchFamily="65" charset="-120"/>
                <a:cs typeface="+mn-cs"/>
              </a:rPr>
              <a:t>相關</a:t>
            </a:r>
            <a:r>
              <a:rPr kumimoji="0" lang="zh-CN" altLang="en-US" sz="7200" b="1" i="0" u="none" strike="noStrike" kern="1200" cap="none" spc="-10" normalizeH="0" baseline="0" noProof="0" dirty="0">
                <a:ln>
                  <a:noFill/>
                </a:ln>
                <a:solidFill>
                  <a:srgbClr val="0000CB"/>
                </a:solidFill>
                <a:effectLst/>
                <a:uLnTx/>
                <a:uFillTx/>
                <a:latin typeface="標楷體" panose="03000509000000000000" pitchFamily="65" charset="-120"/>
                <a:ea typeface="標楷體" panose="03000509000000000000" pitchFamily="65" charset="-120"/>
                <a:cs typeface="+mn-cs"/>
              </a:rPr>
              <a:t>程序說</a:t>
            </a:r>
            <a:r>
              <a:rPr kumimoji="0" lang="zh-TW" altLang="en-US" sz="7200" b="1" i="0" u="none" strike="noStrike" kern="1200" cap="none" spc="-10" normalizeH="0" baseline="0" noProof="0" dirty="0">
                <a:ln>
                  <a:noFill/>
                </a:ln>
                <a:solidFill>
                  <a:srgbClr val="0000CB"/>
                </a:solidFill>
                <a:effectLst/>
                <a:uLnTx/>
                <a:uFillTx/>
                <a:latin typeface="標楷體" panose="03000509000000000000" pitchFamily="65" charset="-120"/>
                <a:ea typeface="標楷體" panose="03000509000000000000" pitchFamily="65" charset="-120"/>
                <a:cs typeface="+mn-cs"/>
              </a:rPr>
              <a:t>明</a:t>
            </a:r>
            <a:endParaRPr kumimoji="0" lang="en-US" altLang="zh-CN" sz="7200" b="1" i="0" u="none" strike="noStrike" kern="1200" cap="none" spc="-10" normalizeH="0" baseline="0" noProof="0" dirty="0">
              <a:ln>
                <a:noFill/>
              </a:ln>
              <a:solidFill>
                <a:srgbClr val="0000CB"/>
              </a:solidFill>
              <a:effectLst/>
              <a:uLnTx/>
              <a:uFillTx/>
              <a:latin typeface="標楷體" panose="03000509000000000000" pitchFamily="65" charset="-120"/>
              <a:ea typeface="標楷體" panose="03000509000000000000" pitchFamily="65" charset="-120"/>
              <a:cs typeface="+mn-cs"/>
            </a:endParaRPr>
          </a:p>
          <a:p>
            <a:pPr marL="0" marR="0" lvl="0" indent="0" algn="ctr" defTabSz="586496" rtl="0" eaLnBrk="1" fontAlgn="auto" latinLnBrk="0" hangingPunct="1">
              <a:lnSpc>
                <a:spcPct val="110416"/>
              </a:lnSpc>
              <a:spcBef>
                <a:spcPts val="0"/>
              </a:spcBef>
              <a:spcAft>
                <a:spcPts val="0"/>
              </a:spcAft>
              <a:buClrTx/>
              <a:buSzTx/>
              <a:buFontTx/>
              <a:buNone/>
              <a:tabLst/>
              <a:defRPr/>
            </a:pPr>
            <a:endParaRPr kumimoji="0" lang="en-US" altLang="zh-CN" sz="4618" b="0" i="0" u="none" strike="noStrike" kern="1200" cap="none" spc="-10" normalizeH="0" baseline="0" noProof="0" dirty="0">
              <a:ln>
                <a:noFill/>
              </a:ln>
              <a:solidFill>
                <a:srgbClr val="0000CB"/>
              </a:solidFill>
              <a:effectLst/>
              <a:uLnTx/>
              <a:uFillTx/>
              <a:latin typeface="標楷體" panose="03000509000000000000" pitchFamily="65" charset="-120"/>
              <a:ea typeface="標楷體" panose="03000509000000000000" pitchFamily="65" charset="-120"/>
              <a:cs typeface="+mn-cs"/>
            </a:endParaRPr>
          </a:p>
          <a:p>
            <a:pPr marL="0" marR="0" lvl="0" indent="0" algn="ctr" defTabSz="586496" rtl="0" eaLnBrk="1" fontAlgn="auto" latinLnBrk="0" hangingPunct="1">
              <a:lnSpc>
                <a:spcPct val="110416"/>
              </a:lnSpc>
              <a:spcBef>
                <a:spcPts val="0"/>
              </a:spcBef>
              <a:spcAft>
                <a:spcPts val="0"/>
              </a:spcAft>
              <a:buClrTx/>
              <a:buSzTx/>
              <a:buFontTx/>
              <a:buNone/>
              <a:tabLst/>
              <a:defRPr/>
            </a:pPr>
            <a:endParaRPr kumimoji="0" lang="en-US" altLang="zh-TW" sz="2566" b="0" i="0" u="none" strike="noStrike" kern="1200" cap="none" spc="-10" normalizeH="0" baseline="0" noProof="0" dirty="0">
              <a:ln>
                <a:noFill/>
              </a:ln>
              <a:solidFill>
                <a:srgbClr val="0000CB"/>
              </a:solidFill>
              <a:effectLst/>
              <a:uLnTx/>
              <a:uFillTx/>
              <a:latin typeface="標楷體" panose="03000509000000000000" pitchFamily="65" charset="-120"/>
              <a:ea typeface="標楷體" panose="03000509000000000000" pitchFamily="65" charset="-120"/>
              <a:cs typeface="+mn-cs"/>
            </a:endParaRPr>
          </a:p>
          <a:p>
            <a:pPr marL="0" marR="0" lvl="0" indent="0" algn="ctr" defTabSz="586496" rtl="0" eaLnBrk="1" fontAlgn="auto" latinLnBrk="0" hangingPunct="1">
              <a:lnSpc>
                <a:spcPct val="110416"/>
              </a:lnSpc>
              <a:spcBef>
                <a:spcPts val="0"/>
              </a:spcBef>
              <a:spcAft>
                <a:spcPts val="0"/>
              </a:spcAft>
              <a:buClrTx/>
              <a:buSzTx/>
              <a:buFontTx/>
              <a:buNone/>
              <a:tabLst/>
              <a:defRPr/>
            </a:pPr>
            <a:endParaRPr kumimoji="0" lang="en-US" altLang="zh-TW" sz="2566" b="0" i="0" u="none" strike="noStrike" kern="1200" cap="none" spc="-10" normalizeH="0" baseline="0" noProof="0" dirty="0">
              <a:ln>
                <a:noFill/>
              </a:ln>
              <a:solidFill>
                <a:srgbClr val="0000CB"/>
              </a:solidFill>
              <a:effectLst/>
              <a:uLnTx/>
              <a:uFillTx/>
              <a:latin typeface="標楷體" panose="03000509000000000000" pitchFamily="65" charset="-120"/>
              <a:ea typeface="標楷體" panose="03000509000000000000" pitchFamily="65" charset="-120"/>
              <a:cs typeface="+mn-cs"/>
            </a:endParaRPr>
          </a:p>
          <a:p>
            <a:pPr marL="0" marR="0" lvl="0" indent="0" algn="ctr" defTabSz="586496" rtl="0" eaLnBrk="1" fontAlgn="auto" latinLnBrk="0" hangingPunct="1">
              <a:lnSpc>
                <a:spcPct val="110416"/>
              </a:lnSpc>
              <a:spcBef>
                <a:spcPts val="0"/>
              </a:spcBef>
              <a:spcAft>
                <a:spcPts val="0"/>
              </a:spcAft>
              <a:buClrTx/>
              <a:buSzTx/>
              <a:buFontTx/>
              <a:buNone/>
              <a:tabLst/>
              <a:defRPr/>
            </a:pPr>
            <a:r>
              <a:rPr kumimoji="0" lang="zh-TW" altLang="en-US" sz="2566" b="0" i="0" u="none" strike="noStrike" kern="1200" cap="none" spc="-10" normalizeH="0" baseline="0" noProof="0" dirty="0">
                <a:ln>
                  <a:noFill/>
                </a:ln>
                <a:solidFill>
                  <a:srgbClr val="0000CB"/>
                </a:solidFill>
                <a:effectLst/>
                <a:uLnTx/>
                <a:uFillTx/>
                <a:latin typeface="標楷體" panose="03000509000000000000" pitchFamily="65" charset="-120"/>
                <a:ea typeface="標楷體" panose="03000509000000000000" pitchFamily="65" charset="-120"/>
                <a:cs typeface="+mn-cs"/>
              </a:rPr>
              <a:t>              </a:t>
            </a:r>
            <a:endParaRPr kumimoji="0" lang="en-US" altLang="zh-TW" sz="2566" b="0" i="0" u="none" strike="noStrike" kern="1200" cap="none" spc="-10" normalizeH="0" baseline="0" noProof="0" dirty="0">
              <a:ln>
                <a:noFill/>
              </a:ln>
              <a:solidFill>
                <a:srgbClr val="0000CB"/>
              </a:solidFill>
              <a:effectLst/>
              <a:uLnTx/>
              <a:uFillTx/>
              <a:latin typeface="標楷體" panose="03000509000000000000" pitchFamily="65" charset="-120"/>
              <a:ea typeface="標楷體" panose="03000509000000000000" pitchFamily="65" charset="-120"/>
              <a:cs typeface="+mn-cs"/>
            </a:endParaRPr>
          </a:p>
          <a:p>
            <a:pPr marL="0" marR="0" lvl="0" indent="0" algn="ctr" defTabSz="586496" rtl="0" eaLnBrk="1" fontAlgn="auto" latinLnBrk="0" hangingPunct="1">
              <a:lnSpc>
                <a:spcPct val="110416"/>
              </a:lnSpc>
              <a:spcBef>
                <a:spcPts val="0"/>
              </a:spcBef>
              <a:spcAft>
                <a:spcPts val="0"/>
              </a:spcAft>
              <a:buClrTx/>
              <a:buSzTx/>
              <a:buFontTx/>
              <a:buNone/>
              <a:tabLst/>
              <a:defRPr/>
            </a:pPr>
            <a:endParaRPr kumimoji="0" lang="en-US" altLang="zh-TW" sz="2566" b="0" i="0" u="none" strike="noStrike" kern="1200" cap="none" spc="-10" normalizeH="0" baseline="0" noProof="0" dirty="0">
              <a:ln>
                <a:noFill/>
              </a:ln>
              <a:solidFill>
                <a:srgbClr val="0000CB"/>
              </a:solidFill>
              <a:effectLst/>
              <a:uLnTx/>
              <a:uFillTx/>
              <a:latin typeface="標楷體" panose="03000509000000000000" pitchFamily="65" charset="-120"/>
              <a:ea typeface="標楷體" panose="03000509000000000000" pitchFamily="65" charset="-120"/>
              <a:cs typeface="+mn-cs"/>
            </a:endParaRPr>
          </a:p>
          <a:p>
            <a:pPr marL="0" marR="0" lvl="0" indent="0" algn="ctr" defTabSz="586496" rtl="0" eaLnBrk="1" fontAlgn="auto" latinLnBrk="0" hangingPunct="1">
              <a:lnSpc>
                <a:spcPct val="110416"/>
              </a:lnSpc>
              <a:spcBef>
                <a:spcPts val="0"/>
              </a:spcBef>
              <a:spcAft>
                <a:spcPts val="0"/>
              </a:spcAft>
              <a:buClrTx/>
              <a:buSzTx/>
              <a:buFontTx/>
              <a:buNone/>
              <a:tabLst/>
              <a:defRPr/>
            </a:pPr>
            <a:r>
              <a:rPr kumimoji="0" lang="zh-TW" altLang="en-US" sz="2566" b="0" i="0" u="none" strike="noStrike" kern="1200" cap="none" spc="-10" normalizeH="0" baseline="0" noProof="0" dirty="0">
                <a:ln>
                  <a:noFill/>
                </a:ln>
                <a:solidFill>
                  <a:srgbClr val="0000CB"/>
                </a:solidFill>
                <a:effectLst/>
                <a:uLnTx/>
                <a:uFillTx/>
                <a:latin typeface="標楷體" panose="03000509000000000000" pitchFamily="65" charset="-120"/>
                <a:ea typeface="標楷體" panose="03000509000000000000" pitchFamily="65" charset="-120"/>
                <a:cs typeface="+mn-cs"/>
              </a:rPr>
              <a:t>                        學務主任</a:t>
            </a:r>
            <a:r>
              <a:rPr kumimoji="0" lang="en-US" altLang="zh-TW" sz="2566" b="0" i="0" u="none" strike="noStrike" kern="1200" cap="none" spc="-10" normalizeH="0" baseline="0" noProof="0" dirty="0">
                <a:ln>
                  <a:noFill/>
                </a:ln>
                <a:solidFill>
                  <a:srgbClr val="0000CB"/>
                </a:solidFill>
                <a:effectLst/>
                <a:uLnTx/>
                <a:uFillTx/>
                <a:latin typeface="標楷體" panose="03000509000000000000" pitchFamily="65" charset="-120"/>
                <a:ea typeface="標楷體" panose="03000509000000000000" pitchFamily="65" charset="-120"/>
                <a:cs typeface="+mn-cs"/>
              </a:rPr>
              <a:t>:</a:t>
            </a:r>
            <a:r>
              <a:rPr kumimoji="0" lang="zh-TW" altLang="en-US" sz="2566" b="0" i="0" u="none" strike="noStrike" kern="1200" cap="none" spc="-10" normalizeH="0" baseline="0" noProof="0" dirty="0">
                <a:ln>
                  <a:noFill/>
                </a:ln>
                <a:solidFill>
                  <a:srgbClr val="0000CB"/>
                </a:solidFill>
                <a:effectLst/>
                <a:uLnTx/>
                <a:uFillTx/>
                <a:latin typeface="標楷體" panose="03000509000000000000" pitchFamily="65" charset="-120"/>
                <a:ea typeface="標楷體" panose="03000509000000000000" pitchFamily="65" charset="-120"/>
                <a:cs typeface="+mn-cs"/>
              </a:rPr>
              <a:t>陳威宇 </a:t>
            </a:r>
            <a:r>
              <a:rPr kumimoji="0" lang="en-US" altLang="zh-TW" sz="2566" b="0" i="0" u="none" strike="noStrike" kern="1200" cap="none" spc="-10" normalizeH="0" baseline="0" noProof="0" dirty="0">
                <a:ln>
                  <a:noFill/>
                </a:ln>
                <a:solidFill>
                  <a:srgbClr val="0000CB"/>
                </a:solidFill>
                <a:effectLst/>
                <a:uLnTx/>
                <a:uFillTx/>
                <a:latin typeface="標楷體" panose="03000509000000000000" pitchFamily="65" charset="-120"/>
                <a:ea typeface="標楷體" panose="03000509000000000000" pitchFamily="65" charset="-120"/>
                <a:cs typeface="+mn-cs"/>
              </a:rPr>
              <a:t>1130829</a:t>
            </a:r>
            <a:endParaRPr kumimoji="0" lang="zh-CN" altLang="en-US" sz="2566" b="0" i="0" u="none" strike="noStrike" kern="1200" cap="none" spc="-10" normalizeH="0" baseline="0" noProof="0" dirty="0">
              <a:ln>
                <a:noFill/>
              </a:ln>
              <a:solidFill>
                <a:srgbClr val="0000CB"/>
              </a:solidFill>
              <a:effectLst/>
              <a:uLnTx/>
              <a:uFillTx/>
              <a:latin typeface="標楷體" panose="03000509000000000000" pitchFamily="65" charset="-120"/>
              <a:ea typeface="標楷體" panose="03000509000000000000" pitchFamily="65" charset="-120"/>
              <a:cs typeface="+mn-cs"/>
            </a:endParaRPr>
          </a:p>
          <a:p>
            <a:pPr marL="0" marR="0" lvl="0" indent="0" algn="l" defTabSz="586496" rtl="0" eaLnBrk="1" fontAlgn="auto" latinLnBrk="0" hangingPunct="1">
              <a:lnSpc>
                <a:spcPts val="641"/>
              </a:lnSpc>
              <a:spcBef>
                <a:spcPts val="0"/>
              </a:spcBef>
              <a:spcAft>
                <a:spcPts val="0"/>
              </a:spcAft>
              <a:buClrTx/>
              <a:buSzTx/>
              <a:buFontTx/>
              <a:buNone/>
              <a:tabLst/>
              <a:defRPr/>
            </a:pPr>
            <a:endParaRPr kumimoji="0" lang="en-US" sz="4618"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586496" rtl="0" eaLnBrk="1" fontAlgn="auto" latinLnBrk="0" hangingPunct="1">
              <a:lnSpc>
                <a:spcPts val="641"/>
              </a:lnSpc>
              <a:spcBef>
                <a:spcPts val="0"/>
              </a:spcBef>
              <a:spcAft>
                <a:spcPts val="0"/>
              </a:spcAft>
              <a:buClrTx/>
              <a:buSzTx/>
              <a:buFontTx/>
              <a:buNone/>
              <a:tabLst/>
              <a:defRPr/>
            </a:pPr>
            <a:endParaRPr kumimoji="0" lang="en-US" sz="4618"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586496" rtl="0" eaLnBrk="1" fontAlgn="auto" latinLnBrk="0" hangingPunct="1">
              <a:lnSpc>
                <a:spcPts val="712"/>
              </a:lnSpc>
              <a:spcBef>
                <a:spcPts val="0"/>
              </a:spcBef>
              <a:spcAft>
                <a:spcPts val="0"/>
              </a:spcAft>
              <a:buClrTx/>
              <a:buSzTx/>
              <a:buFontTx/>
              <a:buNone/>
              <a:tabLst/>
              <a:defRPr/>
            </a:pPr>
            <a:endParaRPr kumimoji="0" lang="en-US" sz="4618"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751699" algn="l" defTabSz="586496" rtl="0" eaLnBrk="1" fontAlgn="auto" latinLnBrk="0" hangingPunct="1">
              <a:lnSpc>
                <a:spcPct val="110833"/>
              </a:lnSpc>
              <a:spcBef>
                <a:spcPts val="0"/>
              </a:spcBef>
              <a:spcAft>
                <a:spcPts val="0"/>
              </a:spcAft>
              <a:buClrTx/>
              <a:buSzTx/>
              <a:buFontTx/>
              <a:buNone/>
              <a:tabLst/>
              <a:defRPr/>
            </a:pPr>
            <a:endParaRPr kumimoji="0" lang="zh-CN" altLang="en-US" sz="4618" b="0" i="0" u="none" strike="noStrike" kern="1200" cap="none" spc="-64" normalizeH="0" baseline="0" noProof="0" dirty="0">
              <a:ln>
                <a:noFill/>
              </a:ln>
              <a:solidFill>
                <a:srgbClr val="300D02"/>
              </a:solidFill>
              <a:effectLst/>
              <a:uLnTx/>
              <a:uFillTx/>
              <a:latin typeface="標楷體" panose="03000509000000000000" pitchFamily="65" charset="-120"/>
              <a:ea typeface="標楷體" panose="03000509000000000000" pitchFamily="65" charset="-120"/>
              <a:cs typeface="+mn-cs"/>
            </a:endParaRPr>
          </a:p>
        </p:txBody>
      </p:sp>
      <p:sp>
        <p:nvSpPr>
          <p:cNvPr id="4" name="TextBox 4"/>
          <p:cNvSpPr txBox="1"/>
          <p:nvPr/>
        </p:nvSpPr>
        <p:spPr>
          <a:xfrm>
            <a:off x="6504890" y="2983598"/>
            <a:ext cx="114062" cy="83869"/>
          </a:xfrm>
          <a:prstGeom prst="rect">
            <a:avLst/>
          </a:prstGeom>
          <a:noFill/>
        </p:spPr>
        <p:txBody>
          <a:bodyPr wrap="square" lIns="0" tIns="0" rIns="0" bIns="0" rtlCol="0">
            <a:spAutoFit/>
          </a:bodyPr>
          <a:lstStyle/>
          <a:p>
            <a:pPr marL="0" marR="0" lvl="0" indent="0" algn="l" defTabSz="586496" rtl="0" eaLnBrk="1" fontAlgn="auto" latinLnBrk="0" hangingPunct="1">
              <a:lnSpc>
                <a:spcPct val="100000"/>
              </a:lnSpc>
              <a:spcBef>
                <a:spcPts val="0"/>
              </a:spcBef>
              <a:spcAft>
                <a:spcPts val="0"/>
              </a:spcAft>
              <a:buClrTx/>
              <a:buSzTx/>
              <a:buFontTx/>
              <a:buNone/>
              <a:tabLst/>
              <a:defRPr/>
            </a:pPr>
            <a:r>
              <a:rPr kumimoji="0" lang="en-US" altLang="zh-CN" sz="545" b="0" i="0" u="none" strike="noStrike" kern="1200" cap="none" spc="-22" normalizeH="0" baseline="0" noProof="0" dirty="0">
                <a:ln>
                  <a:noFill/>
                </a:ln>
                <a:solidFill>
                  <a:srgbClr val="B4A686"/>
                </a:solidFill>
                <a:effectLst/>
                <a:uLnTx/>
                <a:uFillTx/>
                <a:latin typeface="Times New Roman"/>
                <a:ea typeface="Times New Roman"/>
                <a:cs typeface="+mn-cs"/>
              </a:rPr>
              <a:t>1</a:t>
            </a:r>
          </a:p>
        </p:txBody>
      </p:sp>
      <p:sp>
        <p:nvSpPr>
          <p:cNvPr id="11" name="TextBox 11"/>
          <p:cNvSpPr txBox="1"/>
          <p:nvPr/>
        </p:nvSpPr>
        <p:spPr>
          <a:xfrm>
            <a:off x="6504890" y="5966999"/>
            <a:ext cx="114062" cy="83869"/>
          </a:xfrm>
          <a:prstGeom prst="rect">
            <a:avLst/>
          </a:prstGeom>
          <a:noFill/>
        </p:spPr>
        <p:txBody>
          <a:bodyPr wrap="square" lIns="0" tIns="0" rIns="0" bIns="0" rtlCol="0">
            <a:spAutoFit/>
          </a:bodyPr>
          <a:lstStyle/>
          <a:p>
            <a:pPr marL="0" marR="0" lvl="0" indent="0" algn="l" defTabSz="586496" rtl="0" eaLnBrk="1" fontAlgn="auto" latinLnBrk="0" hangingPunct="1">
              <a:lnSpc>
                <a:spcPct val="100000"/>
              </a:lnSpc>
              <a:spcBef>
                <a:spcPts val="0"/>
              </a:spcBef>
              <a:spcAft>
                <a:spcPts val="0"/>
              </a:spcAft>
              <a:buClrTx/>
              <a:buSzTx/>
              <a:buFontTx/>
              <a:buNone/>
              <a:tabLst/>
              <a:defRPr/>
            </a:pPr>
            <a:r>
              <a:rPr kumimoji="0" lang="en-US" altLang="zh-CN" sz="545" b="0" i="0" u="none" strike="noStrike" kern="1200" cap="none" spc="-22" normalizeH="0" baseline="0" noProof="0" dirty="0">
                <a:ln>
                  <a:noFill/>
                </a:ln>
                <a:solidFill>
                  <a:srgbClr val="B4A686"/>
                </a:solidFill>
                <a:effectLst/>
                <a:uLnTx/>
                <a:uFillTx/>
                <a:latin typeface="Times New Roman"/>
                <a:ea typeface="Times New Roman"/>
                <a:cs typeface="+mn-cs"/>
              </a:rPr>
              <a:t>2</a:t>
            </a:r>
          </a:p>
        </p:txBody>
      </p:sp>
      <p:sp>
        <p:nvSpPr>
          <p:cNvPr id="12" name="TextBox 12"/>
          <p:cNvSpPr txBox="1"/>
          <p:nvPr/>
        </p:nvSpPr>
        <p:spPr>
          <a:xfrm>
            <a:off x="6882178" y="6709052"/>
            <a:ext cx="137447" cy="133242"/>
          </a:xfrm>
          <a:prstGeom prst="rect">
            <a:avLst/>
          </a:prstGeom>
          <a:noFill/>
        </p:spPr>
        <p:txBody>
          <a:bodyPr wrap="square" lIns="0" tIns="0" rIns="0" bIns="0" rtlCol="0">
            <a:spAutoFit/>
          </a:bodyPr>
          <a:lstStyle/>
          <a:p>
            <a:pPr marL="0" marR="0" lvl="0" indent="0" algn="l" defTabSz="586496" rtl="0" eaLnBrk="1" fontAlgn="auto" latinLnBrk="0" hangingPunct="1">
              <a:lnSpc>
                <a:spcPct val="100000"/>
              </a:lnSpc>
              <a:spcBef>
                <a:spcPts val="0"/>
              </a:spcBef>
              <a:spcAft>
                <a:spcPts val="0"/>
              </a:spcAft>
              <a:buClrTx/>
              <a:buSzTx/>
              <a:buFontTx/>
              <a:buNone/>
              <a:tabLst/>
              <a:defRPr/>
            </a:pPr>
            <a:r>
              <a:rPr kumimoji="0" lang="en-US" altLang="zh-CN" sz="866" b="0" i="0" u="none" strike="noStrike" kern="1200" cap="none" spc="0" normalizeH="0" baseline="0" noProof="0" dirty="0">
                <a:ln>
                  <a:noFill/>
                </a:ln>
                <a:solidFill>
                  <a:srgbClr val="000000"/>
                </a:solidFill>
                <a:effectLst/>
                <a:uLnTx/>
                <a:uFillTx/>
                <a:latin typeface="Times New Roman"/>
                <a:ea typeface="Times New Roman"/>
                <a:cs typeface="+mn-cs"/>
              </a:rPr>
              <a:t>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EE23EE-856D-4DF9-9F2D-4A9202A7FD03}"/>
              </a:ext>
            </a:extLst>
          </p:cNvPr>
          <p:cNvSpPr>
            <a:spLocks noGrp="1"/>
          </p:cNvSpPr>
          <p:nvPr>
            <p:ph type="title"/>
          </p:nvPr>
        </p:nvSpPr>
        <p:spPr/>
        <p:txBody>
          <a:bodyPr/>
          <a:lstStyle/>
          <a:p>
            <a:r>
              <a:rPr lang="zh-TW" altLang="en-US" dirty="0">
                <a:solidFill>
                  <a:srgbClr val="0000FF"/>
                </a:solidFill>
                <a:latin typeface="標楷體" panose="03000509000000000000" pitchFamily="65" charset="-120"/>
                <a:ea typeface="標楷體" panose="03000509000000000000" pitchFamily="65" charset="-120"/>
              </a:rPr>
              <a:t>校事會議</a:t>
            </a:r>
          </a:p>
        </p:txBody>
      </p:sp>
      <p:sp>
        <p:nvSpPr>
          <p:cNvPr id="3" name="內容版面配置區 2">
            <a:extLst>
              <a:ext uri="{FF2B5EF4-FFF2-40B4-BE49-F238E27FC236}">
                <a16:creationId xmlns:a16="http://schemas.microsoft.com/office/drawing/2014/main" id="{DC0ADBB1-0336-42D7-AF18-856CCBE02BD3}"/>
              </a:ext>
            </a:extLst>
          </p:cNvPr>
          <p:cNvSpPr>
            <a:spLocks noGrp="1"/>
          </p:cNvSpPr>
          <p:nvPr>
            <p:ph idx="1"/>
          </p:nvPr>
        </p:nvSpPr>
        <p:spPr>
          <a:xfrm>
            <a:off x="422920" y="1437771"/>
            <a:ext cx="8229600" cy="4525963"/>
          </a:xfrm>
        </p:spPr>
        <p:txBody>
          <a:bodyPr>
            <a:normAutofit fontScale="92500"/>
          </a:bodyPr>
          <a:lstStyle/>
          <a:p>
            <a:pPr marL="0" indent="0">
              <a:buNone/>
            </a:pPr>
            <a:r>
              <a:rPr lang="zh-TW" altLang="en-US" dirty="0">
                <a:latin typeface="標楷體" panose="03000509000000000000" pitchFamily="65" charset="-120"/>
                <a:ea typeface="標楷體" panose="03000509000000000000" pitchFamily="65" charset="-120"/>
              </a:rPr>
              <a:t>     </a:t>
            </a:r>
            <a:r>
              <a:rPr lang="zh-TW" altLang="en-US" u="sng" dirty="0">
                <a:solidFill>
                  <a:srgbClr val="FF0000"/>
                </a:solidFill>
                <a:latin typeface="標楷體" panose="03000509000000000000" pitchFamily="65" charset="-120"/>
                <a:ea typeface="標楷體" panose="03000509000000000000" pitchFamily="65" charset="-120"/>
              </a:rPr>
              <a:t>校園事件處理會議，簡稱「校事會議」</a:t>
            </a:r>
          </a:p>
          <a:p>
            <a:pPr marL="0" indent="0">
              <a:buNone/>
            </a:pPr>
            <a:r>
              <a:rPr lang="zh-TW" altLang="en-US" dirty="0">
                <a:latin typeface="標楷體" panose="03000509000000000000" pitchFamily="65" charset="-120"/>
                <a:ea typeface="標楷體" panose="03000509000000000000" pitchFamily="65" charset="-120"/>
              </a:rPr>
              <a:t>    教育部於</a:t>
            </a:r>
            <a:r>
              <a:rPr lang="en-US" altLang="zh-TW" dirty="0">
                <a:latin typeface="標楷體" panose="03000509000000000000" pitchFamily="65" charset="-120"/>
                <a:ea typeface="標楷體" panose="03000509000000000000" pitchFamily="65" charset="-120"/>
              </a:rPr>
              <a:t>113</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4</a:t>
            </a:r>
            <a:r>
              <a:rPr lang="zh-TW" altLang="en-US" dirty="0">
                <a:latin typeface="標楷體" panose="03000509000000000000" pitchFamily="65" charset="-120"/>
                <a:ea typeface="標楷體" panose="03000509000000000000" pitchFamily="65" charset="-120"/>
              </a:rPr>
              <a:t>月</a:t>
            </a:r>
            <a:r>
              <a:rPr lang="en-US" altLang="zh-TW" dirty="0">
                <a:latin typeface="標楷體" panose="03000509000000000000" pitchFamily="65" charset="-120"/>
                <a:ea typeface="標楷體" panose="03000509000000000000" pitchFamily="65" charset="-120"/>
              </a:rPr>
              <a:t>17</a:t>
            </a:r>
            <a:r>
              <a:rPr lang="zh-TW" altLang="en-US" dirty="0">
                <a:latin typeface="標楷體" panose="03000509000000000000" pitchFamily="65" charset="-120"/>
                <a:ea typeface="標楷體" panose="03000509000000000000" pitchFamily="65" charset="-120"/>
              </a:rPr>
              <a:t>日修正</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高級中等以下學校教師解聘不續聘停聘或資遣辦法</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，辦法中的「</a:t>
            </a:r>
            <a:r>
              <a:rPr lang="zh-TW" altLang="en-US" u="sng" dirty="0">
                <a:solidFill>
                  <a:srgbClr val="FF0000"/>
                </a:solidFill>
                <a:latin typeface="標楷體" panose="03000509000000000000" pitchFamily="65" charset="-120"/>
                <a:ea typeface="標楷體" panose="03000509000000000000" pitchFamily="65" charset="-120"/>
              </a:rPr>
              <a:t>校事會議」，是用以調查、輔導、審議疑似不適任教師案件的機制，取代原本</a:t>
            </a:r>
            <a:r>
              <a:rPr lang="en-US" altLang="zh-TW" u="sng" dirty="0">
                <a:solidFill>
                  <a:srgbClr val="FF0000"/>
                </a:solidFill>
                <a:latin typeface="標楷體" panose="03000509000000000000" pitchFamily="65" charset="-120"/>
                <a:ea typeface="標楷體" panose="03000509000000000000" pitchFamily="65" charset="-120"/>
              </a:rPr>
              <a:t>《</a:t>
            </a:r>
            <a:r>
              <a:rPr lang="zh-TW" altLang="en-US" u="sng" dirty="0">
                <a:solidFill>
                  <a:srgbClr val="FF0000"/>
                </a:solidFill>
                <a:latin typeface="標楷體" panose="03000509000000000000" pitchFamily="65" charset="-120"/>
                <a:ea typeface="標楷體" panose="03000509000000000000" pitchFamily="65" charset="-120"/>
              </a:rPr>
              <a:t>處理高級中等以下學校不適任教師應行注意事項</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中察覺期、輔導期和評議期的處理機制。案件經「校事會議」調查、輔導、審議後，後續處理為：移送教評會、考核會或結案。</a:t>
            </a:r>
          </a:p>
          <a:p>
            <a:endParaRPr lang="zh-TW" altLang="en-US" dirty="0"/>
          </a:p>
        </p:txBody>
      </p:sp>
    </p:spTree>
    <p:extLst>
      <p:ext uri="{BB962C8B-B14F-4D97-AF65-F5344CB8AC3E}">
        <p14:creationId xmlns:p14="http://schemas.microsoft.com/office/powerpoint/2010/main" val="39284487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id="{B4A43044-79A3-4071-80BD-B62E62780DDA}"/>
              </a:ext>
            </a:extLst>
          </p:cNvPr>
          <p:cNvPicPr>
            <a:picLocks noGrp="1" noChangeAspect="1"/>
          </p:cNvPicPr>
          <p:nvPr>
            <p:ph idx="1"/>
          </p:nvPr>
        </p:nvPicPr>
        <p:blipFill>
          <a:blip r:embed="rId2"/>
          <a:stretch>
            <a:fillRect/>
          </a:stretch>
        </p:blipFill>
        <p:spPr>
          <a:xfrm>
            <a:off x="-4936" y="0"/>
            <a:ext cx="9148936" cy="6864823"/>
          </a:xfrm>
          <a:prstGeom prst="rect">
            <a:avLst/>
          </a:prstGeom>
        </p:spPr>
      </p:pic>
      <p:sp>
        <p:nvSpPr>
          <p:cNvPr id="5" name="矩形 4">
            <a:extLst>
              <a:ext uri="{FF2B5EF4-FFF2-40B4-BE49-F238E27FC236}">
                <a16:creationId xmlns:a16="http://schemas.microsoft.com/office/drawing/2014/main" id="{3389DEC4-6F93-4D26-92B8-230E8E51FFCF}"/>
              </a:ext>
            </a:extLst>
          </p:cNvPr>
          <p:cNvSpPr/>
          <p:nvPr/>
        </p:nvSpPr>
        <p:spPr>
          <a:xfrm>
            <a:off x="6948264" y="6453336"/>
            <a:ext cx="2088232" cy="3600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673131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8FB0E9A-A7C5-46EA-AA6B-EF70667AE3BB}"/>
              </a:ext>
            </a:extLst>
          </p:cNvPr>
          <p:cNvSpPr txBox="1"/>
          <p:nvPr/>
        </p:nvSpPr>
        <p:spPr>
          <a:xfrm>
            <a:off x="1115616" y="699394"/>
            <a:ext cx="6912768" cy="800219"/>
          </a:xfrm>
          <a:prstGeom prst="rect">
            <a:avLst/>
          </a:prstGeom>
          <a:noFill/>
        </p:spPr>
        <p:txBody>
          <a:bodyPr wrap="square">
            <a:spAutoFit/>
          </a:bodyPr>
          <a:lstStyle/>
          <a:p>
            <a:r>
              <a:rPr kumimoji="0" lang="en-US"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a:t>
            </a:r>
            <a:r>
              <a:rPr kumimoji="0" lang="zh-TW" altLang="en-US"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說明</a:t>
            </a:r>
            <a:r>
              <a:rPr kumimoji="0" lang="en-US"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113</a:t>
            </a:r>
            <a:r>
              <a:rPr kumimoji="0" lang="zh-TW" altLang="en-US"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學年度第</a:t>
            </a:r>
            <a:r>
              <a:rPr kumimoji="0" lang="en-US"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1</a:t>
            </a:r>
            <a:r>
              <a:rPr kumimoji="0" lang="zh-TW" altLang="en-US"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學期</a:t>
            </a:r>
            <a:r>
              <a:rPr kumimoji="0" lang="zh-HK"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校務會議決議情形</a:t>
            </a:r>
            <a:r>
              <a:rPr kumimoji="0" lang="en-US" altLang="zh-TW" sz="2800" b="0" i="0" u="none" strike="noStrike" kern="100" cap="none" spc="0" normalizeH="0" baseline="0" noProof="0" dirty="0">
                <a:ln>
                  <a:noFill/>
                </a:ln>
                <a:solidFill>
                  <a:srgbClr val="FF0000"/>
                </a:solidFill>
                <a:effectLst/>
                <a:uLnTx/>
                <a:uFillTx/>
                <a:latin typeface="標楷體" panose="03000509000000000000" pitchFamily="65" charset="-120"/>
                <a:ea typeface="新細明體" panose="02020500000000000000" pitchFamily="18" charset="-120"/>
                <a:cs typeface="+mj-cs"/>
              </a:rPr>
              <a:t>)</a:t>
            </a:r>
            <a:br>
              <a:rPr kumimoji="0" lang="zh-TW" altLang="zh-TW" sz="2000" b="0" i="0" u="none" strike="noStrike" kern="100" cap="none" spc="0" normalizeH="0" baseline="0" noProof="0" dirty="0">
                <a:ln>
                  <a:noFill/>
                </a:ln>
                <a:solidFill>
                  <a:srgbClr val="FF0000"/>
                </a:solidFill>
                <a:effectLst/>
                <a:uLnTx/>
                <a:uFillTx/>
                <a:latin typeface="Times New Roman" panose="02020603050405020304" pitchFamily="18" charset="0"/>
                <a:ea typeface="新細明體" panose="02020500000000000000" pitchFamily="18" charset="-120"/>
                <a:cs typeface="+mj-cs"/>
              </a:rPr>
            </a:br>
            <a:endParaRPr lang="zh-TW" altLang="en-US" dirty="0"/>
          </a:p>
        </p:txBody>
      </p:sp>
      <p:sp>
        <p:nvSpPr>
          <p:cNvPr id="13" name="文字方塊 12">
            <a:extLst>
              <a:ext uri="{FF2B5EF4-FFF2-40B4-BE49-F238E27FC236}">
                <a16:creationId xmlns:a16="http://schemas.microsoft.com/office/drawing/2014/main" id="{F90CE7A3-A4C1-420B-AC5E-3C6FA803632E}"/>
              </a:ext>
            </a:extLst>
          </p:cNvPr>
          <p:cNvSpPr txBox="1"/>
          <p:nvPr/>
        </p:nvSpPr>
        <p:spPr>
          <a:xfrm>
            <a:off x="971600" y="1700808"/>
            <a:ext cx="7200800" cy="3628109"/>
          </a:xfrm>
          <a:prstGeom prst="rect">
            <a:avLst/>
          </a:prstGeom>
          <a:noFill/>
        </p:spPr>
        <p:txBody>
          <a:bodyPr wrap="square">
            <a:spAutoFit/>
          </a:bodyPr>
          <a:lstStyle/>
          <a:p>
            <a:pPr hangingPunct="0">
              <a:lnSpc>
                <a:spcPts val="2200"/>
              </a:lnSpc>
            </a:pPr>
            <a:r>
              <a:rPr lang="zh-TW" altLang="zh-TW" sz="2400" b="1" kern="150" dirty="0">
                <a:solidFill>
                  <a:schemeClr val="tx2"/>
                </a:solidFill>
                <a:effectLst/>
                <a:latin typeface="Times New Roman" panose="02020603050405020304" pitchFamily="18" charset="0"/>
                <a:ea typeface="標楷體" panose="03000509000000000000" pitchFamily="65" charset="-120"/>
              </a:rPr>
              <a:t>提案序號：</a:t>
            </a:r>
            <a:r>
              <a:rPr lang="en-US" altLang="zh-TW" sz="2400" b="1" kern="150" dirty="0">
                <a:solidFill>
                  <a:schemeClr val="tx2"/>
                </a:solidFill>
                <a:effectLst/>
                <a:latin typeface="Times New Roman" panose="02020603050405020304" pitchFamily="18" charset="0"/>
                <a:ea typeface="標楷體" panose="03000509000000000000" pitchFamily="65" charset="-120"/>
              </a:rPr>
              <a:t> 4                    </a:t>
            </a:r>
            <a:r>
              <a:rPr lang="zh-TW" altLang="zh-TW" sz="2400" b="1" kern="150" dirty="0">
                <a:solidFill>
                  <a:schemeClr val="tx2"/>
                </a:solidFill>
                <a:effectLst/>
                <a:latin typeface="Times New Roman" panose="02020603050405020304" pitchFamily="18" charset="0"/>
                <a:ea typeface="標楷體" panose="03000509000000000000" pitchFamily="65" charset="-120"/>
              </a:rPr>
              <a:t>提案單位</a:t>
            </a:r>
            <a:r>
              <a:rPr lang="en-US" altLang="zh-TW" sz="2400" b="1" kern="150" dirty="0">
                <a:solidFill>
                  <a:schemeClr val="tx2"/>
                </a:solidFill>
                <a:effectLst/>
                <a:latin typeface="Times New Roman" panose="02020603050405020304" pitchFamily="18" charset="0"/>
                <a:ea typeface="標楷體" panose="03000509000000000000" pitchFamily="65" charset="-120"/>
              </a:rPr>
              <a:t>(</a:t>
            </a:r>
            <a:r>
              <a:rPr lang="zh-TW" altLang="zh-TW" sz="2400" b="1" kern="150" dirty="0">
                <a:solidFill>
                  <a:schemeClr val="tx2"/>
                </a:solidFill>
                <a:effectLst/>
                <a:latin typeface="Times New Roman" panose="02020603050405020304" pitchFamily="18" charset="0"/>
                <a:ea typeface="標楷體" panose="03000509000000000000" pitchFamily="65" charset="-120"/>
              </a:rPr>
              <a:t>人</a:t>
            </a:r>
            <a:r>
              <a:rPr lang="en-US" altLang="zh-TW" sz="2400" b="1" kern="150" dirty="0">
                <a:solidFill>
                  <a:schemeClr val="tx2"/>
                </a:solidFill>
                <a:effectLst/>
                <a:latin typeface="Times New Roman" panose="02020603050405020304" pitchFamily="18" charset="0"/>
                <a:ea typeface="標楷體" panose="03000509000000000000" pitchFamily="65" charset="-120"/>
              </a:rPr>
              <a:t>)</a:t>
            </a:r>
            <a:r>
              <a:rPr lang="zh-TW" altLang="zh-TW" sz="2400" b="1" kern="150" dirty="0">
                <a:solidFill>
                  <a:schemeClr val="tx2"/>
                </a:solidFill>
                <a:effectLst/>
                <a:latin typeface="Times New Roman" panose="02020603050405020304" pitchFamily="18" charset="0"/>
                <a:ea typeface="標楷體" panose="03000509000000000000" pitchFamily="65" charset="-120"/>
              </a:rPr>
              <a:t>：學務處</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hangingPunct="0">
              <a:lnSpc>
                <a:spcPts val="3200"/>
              </a:lnSpc>
            </a:pPr>
            <a:r>
              <a:rPr lang="zh-TW" altLang="zh-TW" sz="2400" kern="150" dirty="0">
                <a:solidFill>
                  <a:schemeClr val="tx2"/>
                </a:solidFill>
                <a:effectLst/>
                <a:latin typeface="Times New Roman" panose="02020603050405020304" pitchFamily="18" charset="0"/>
                <a:ea typeface="標楷體" panose="03000509000000000000" pitchFamily="65" charset="-120"/>
              </a:rPr>
              <a:t>案由：修訂本校教師輔導與管教學生辦法ㄧ案，提請討論通過。</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marL="533400" indent="-533400" hangingPunct="0">
              <a:lnSpc>
                <a:spcPts val="3200"/>
              </a:lnSpc>
            </a:pPr>
            <a:r>
              <a:rPr lang="zh-TW" altLang="zh-TW" sz="2400" kern="150" dirty="0">
                <a:solidFill>
                  <a:schemeClr val="tx2"/>
                </a:solidFill>
                <a:effectLst/>
                <a:latin typeface="Times New Roman" panose="02020603050405020304" pitchFamily="18" charset="0"/>
                <a:ea typeface="標楷體" panose="03000509000000000000" pitchFamily="65" charset="-120"/>
              </a:rPr>
              <a:t>說明：</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marL="533400" indent="-533400" hangingPunct="0">
              <a:lnSpc>
                <a:spcPts val="3200"/>
              </a:lnSpc>
            </a:pPr>
            <a:r>
              <a:rPr lang="en-US" altLang="zh-TW" sz="2400" kern="150" dirty="0">
                <a:solidFill>
                  <a:schemeClr val="tx2"/>
                </a:solidFill>
                <a:effectLst/>
                <a:latin typeface="標楷體" panose="03000509000000000000" pitchFamily="65" charset="-120"/>
                <a:ea typeface="新細明體" panose="02020500000000000000" pitchFamily="18" charset="-120"/>
              </a:rPr>
              <a:t>  </a:t>
            </a:r>
            <a:r>
              <a:rPr lang="zh-TW" altLang="zh-TW" sz="2400" kern="150" dirty="0">
                <a:solidFill>
                  <a:schemeClr val="tx2"/>
                </a:solidFill>
                <a:effectLst/>
                <a:latin typeface="Times New Roman" panose="02020603050405020304" pitchFamily="18" charset="0"/>
                <a:ea typeface="標楷體" panose="03000509000000000000" pitchFamily="65" charset="-120"/>
              </a:rPr>
              <a:t>一、依據</a:t>
            </a:r>
            <a:r>
              <a:rPr lang="en-US" altLang="zh-TW" sz="2400" kern="150" dirty="0">
                <a:solidFill>
                  <a:schemeClr val="tx2"/>
                </a:solidFill>
                <a:effectLst/>
                <a:latin typeface="Times New Roman" panose="02020603050405020304" pitchFamily="18" charset="0"/>
                <a:ea typeface="標楷體" panose="03000509000000000000" pitchFamily="65" charset="-120"/>
              </a:rPr>
              <a:t>113</a:t>
            </a:r>
            <a:r>
              <a:rPr lang="zh-TW" altLang="zh-TW" sz="2400" kern="150" dirty="0">
                <a:solidFill>
                  <a:schemeClr val="tx2"/>
                </a:solidFill>
                <a:effectLst/>
                <a:latin typeface="Times New Roman" panose="02020603050405020304" pitchFamily="18" charset="0"/>
                <a:ea typeface="標楷體" panose="03000509000000000000" pitchFamily="65" charset="-120"/>
              </a:rPr>
              <a:t>年北市教學字第</a:t>
            </a:r>
            <a:r>
              <a:rPr lang="en-US" altLang="zh-TW" sz="2400" kern="150" dirty="0">
                <a:solidFill>
                  <a:schemeClr val="tx2"/>
                </a:solidFill>
                <a:effectLst/>
                <a:latin typeface="Times New Roman" panose="02020603050405020304" pitchFamily="18" charset="0"/>
                <a:ea typeface="標楷體" panose="03000509000000000000" pitchFamily="65" charset="-120"/>
              </a:rPr>
              <a:t>1133038468</a:t>
            </a:r>
            <a:r>
              <a:rPr lang="zh-TW" altLang="zh-TW" sz="2400" kern="150" dirty="0">
                <a:solidFill>
                  <a:schemeClr val="tx2"/>
                </a:solidFill>
                <a:effectLst/>
                <a:latin typeface="Times New Roman" panose="02020603050405020304" pitchFamily="18" charset="0"/>
                <a:ea typeface="標楷體" panose="03000509000000000000" pitchFamily="65" charset="-120"/>
              </a:rPr>
              <a:t>號函辦理，修訂本校教師輔導與管教學生辦法。</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marL="533400" indent="-533400" hangingPunct="0">
              <a:lnSpc>
                <a:spcPts val="3200"/>
              </a:lnSpc>
            </a:pPr>
            <a:r>
              <a:rPr lang="en-US" altLang="zh-TW" sz="2400" kern="150" dirty="0">
                <a:solidFill>
                  <a:schemeClr val="tx2"/>
                </a:solidFill>
                <a:effectLst/>
                <a:latin typeface="標楷體" panose="03000509000000000000" pitchFamily="65" charset="-120"/>
                <a:ea typeface="新細明體" panose="02020500000000000000" pitchFamily="18" charset="-120"/>
              </a:rPr>
              <a:t>  </a:t>
            </a:r>
            <a:r>
              <a:rPr lang="zh-TW" altLang="zh-TW" sz="2400" kern="150" dirty="0">
                <a:solidFill>
                  <a:schemeClr val="tx2"/>
                </a:solidFill>
                <a:effectLst/>
                <a:latin typeface="Times New Roman" panose="02020603050405020304" pitchFamily="18" charset="0"/>
                <a:ea typeface="標楷體" panose="03000509000000000000" pitchFamily="65" charset="-120"/>
              </a:rPr>
              <a:t>二、本辦法於</a:t>
            </a:r>
            <a:r>
              <a:rPr lang="en-US" altLang="zh-TW" sz="2400" kern="150" dirty="0">
                <a:solidFill>
                  <a:schemeClr val="tx2"/>
                </a:solidFill>
                <a:effectLst/>
                <a:latin typeface="Times New Roman" panose="02020603050405020304" pitchFamily="18" charset="0"/>
                <a:ea typeface="標楷體" panose="03000509000000000000" pitchFamily="65" charset="-120"/>
              </a:rPr>
              <a:t>112-2</a:t>
            </a:r>
            <a:r>
              <a:rPr lang="zh-TW" altLang="zh-TW" sz="2400" kern="150" dirty="0">
                <a:solidFill>
                  <a:schemeClr val="tx2"/>
                </a:solidFill>
                <a:effectLst/>
                <a:latin typeface="Times New Roman" panose="02020603050405020304" pitchFamily="18" charset="0"/>
                <a:ea typeface="標楷體" panose="03000509000000000000" pitchFamily="65" charset="-120"/>
              </a:rPr>
              <a:t>各領域會議中討論檢視，提</a:t>
            </a:r>
            <a:r>
              <a:rPr lang="en-US" altLang="zh-TW" sz="2400" kern="150" dirty="0">
                <a:solidFill>
                  <a:schemeClr val="tx2"/>
                </a:solidFill>
                <a:effectLst/>
                <a:latin typeface="Times New Roman" panose="02020603050405020304" pitchFamily="18" charset="0"/>
                <a:ea typeface="標楷體" panose="03000509000000000000" pitchFamily="65" charset="-120"/>
              </a:rPr>
              <a:t> </a:t>
            </a:r>
            <a:r>
              <a:rPr lang="zh-TW" altLang="zh-TW" sz="2400" kern="150" dirty="0">
                <a:solidFill>
                  <a:schemeClr val="tx2"/>
                </a:solidFill>
                <a:effectLst/>
                <a:latin typeface="Times New Roman" panose="02020603050405020304" pitchFamily="18" charset="0"/>
                <a:ea typeface="標楷體" panose="03000509000000000000" pitchFamily="65" charset="-120"/>
              </a:rPr>
              <a:t>請校務會議通過。</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marL="533400" indent="-533400" hangingPunct="0">
              <a:lnSpc>
                <a:spcPts val="3200"/>
              </a:lnSpc>
            </a:pPr>
            <a:r>
              <a:rPr lang="en-US" altLang="zh-TW" sz="2400" kern="150" dirty="0">
                <a:solidFill>
                  <a:schemeClr val="tx2"/>
                </a:solidFill>
                <a:effectLst/>
                <a:latin typeface="標楷體" panose="03000509000000000000" pitchFamily="65" charset="-120"/>
                <a:ea typeface="新細明體" panose="02020500000000000000" pitchFamily="18" charset="-120"/>
              </a:rPr>
              <a:t>  </a:t>
            </a:r>
            <a:r>
              <a:rPr lang="zh-TW" altLang="zh-TW" sz="2400" kern="150" dirty="0">
                <a:solidFill>
                  <a:schemeClr val="tx2"/>
                </a:solidFill>
                <a:effectLst/>
                <a:latin typeface="Times New Roman" panose="02020603050405020304" pitchFamily="18" charset="0"/>
                <a:ea typeface="標楷體" panose="03000509000000000000" pitchFamily="65" charset="-120"/>
              </a:rPr>
              <a:t>三、教師輔導與管教學生辦法請參閱附件資料。</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p:txBody>
      </p:sp>
      <p:sp>
        <p:nvSpPr>
          <p:cNvPr id="15" name="文字方塊 14">
            <a:extLst>
              <a:ext uri="{FF2B5EF4-FFF2-40B4-BE49-F238E27FC236}">
                <a16:creationId xmlns:a16="http://schemas.microsoft.com/office/drawing/2014/main" id="{76494DF4-ECB1-43D0-9277-35E18399D042}"/>
              </a:ext>
            </a:extLst>
          </p:cNvPr>
          <p:cNvSpPr txBox="1"/>
          <p:nvPr/>
        </p:nvSpPr>
        <p:spPr>
          <a:xfrm>
            <a:off x="1331640" y="5529780"/>
            <a:ext cx="4572000" cy="659348"/>
          </a:xfrm>
          <a:prstGeom prst="rect">
            <a:avLst/>
          </a:prstGeom>
          <a:noFill/>
        </p:spPr>
        <p:txBody>
          <a:bodyPr wrap="square">
            <a:spAutoFit/>
          </a:bodyPr>
          <a:lstStyle/>
          <a:p>
            <a:pPr hangingPunct="0">
              <a:lnSpc>
                <a:spcPts val="2200"/>
              </a:lnSpc>
            </a:pPr>
            <a:r>
              <a:rPr lang="zh-TW" altLang="zh-TW" sz="2400" kern="150" dirty="0">
                <a:solidFill>
                  <a:schemeClr val="tx2"/>
                </a:solidFill>
                <a:effectLst/>
                <a:latin typeface="Times New Roman" panose="02020603050405020304" pitchFamily="18" charset="0"/>
                <a:ea typeface="標楷體" panose="03000509000000000000" pitchFamily="65" charset="-120"/>
              </a:rPr>
              <a:t>決議：</a:t>
            </a:r>
            <a:r>
              <a:rPr lang="zh-TW" altLang="zh-TW" sz="2400" kern="0" dirty="0">
                <a:solidFill>
                  <a:schemeClr val="tx2"/>
                </a:solidFill>
                <a:effectLst/>
                <a:latin typeface="Times New Roman" panose="02020603050405020304" pitchFamily="18" charset="0"/>
                <a:ea typeface="標楷體" panose="03000509000000000000" pitchFamily="65" charset="-120"/>
              </a:rPr>
              <a:t>同意</a:t>
            </a:r>
            <a:r>
              <a:rPr lang="en-US" altLang="zh-TW" sz="2400" kern="0" dirty="0">
                <a:solidFill>
                  <a:schemeClr val="tx2"/>
                </a:solidFill>
                <a:effectLst/>
                <a:latin typeface="Times New Roman" panose="02020603050405020304" pitchFamily="18" charset="0"/>
                <a:ea typeface="標楷體" panose="03000509000000000000" pitchFamily="65" charset="-120"/>
              </a:rPr>
              <a:t> 19 </a:t>
            </a:r>
            <a:r>
              <a:rPr lang="zh-TW" altLang="zh-TW" sz="2400" kern="0" dirty="0">
                <a:solidFill>
                  <a:schemeClr val="tx2"/>
                </a:solidFill>
                <a:effectLst/>
                <a:latin typeface="Times New Roman" panose="02020603050405020304" pitchFamily="18" charset="0"/>
                <a:ea typeface="標楷體" panose="03000509000000000000" pitchFamily="65" charset="-120"/>
              </a:rPr>
              <a:t>票，不同意</a:t>
            </a:r>
            <a:r>
              <a:rPr lang="en-US" altLang="zh-TW" sz="2400" kern="0" dirty="0">
                <a:solidFill>
                  <a:schemeClr val="tx2"/>
                </a:solidFill>
                <a:effectLst/>
                <a:latin typeface="Times New Roman" panose="02020603050405020304" pitchFamily="18" charset="0"/>
                <a:ea typeface="標楷體" panose="03000509000000000000" pitchFamily="65" charset="-120"/>
              </a:rPr>
              <a:t> 0 </a:t>
            </a:r>
            <a:r>
              <a:rPr lang="zh-TW" altLang="zh-TW" sz="2400" kern="0" dirty="0">
                <a:solidFill>
                  <a:schemeClr val="tx2"/>
                </a:solidFill>
                <a:effectLst/>
                <a:latin typeface="Times New Roman" panose="02020603050405020304" pitchFamily="18" charset="0"/>
                <a:ea typeface="標楷體" panose="03000509000000000000" pitchFamily="65" charset="-120"/>
              </a:rPr>
              <a:t>票</a:t>
            </a:r>
            <a:endParaRPr lang="zh-TW" altLang="zh-TW" sz="2400" kern="150" dirty="0">
              <a:effectLst/>
              <a:latin typeface="Times New Roman" panose="02020603050405020304" pitchFamily="18" charset="0"/>
              <a:ea typeface="新細明體" panose="02020500000000000000" pitchFamily="18" charset="-120"/>
            </a:endParaRPr>
          </a:p>
          <a:p>
            <a:pPr hangingPunct="0">
              <a:lnSpc>
                <a:spcPts val="2200"/>
              </a:lnSpc>
            </a:pPr>
            <a:r>
              <a:rPr lang="en-US" altLang="zh-TW" sz="2400" kern="150" dirty="0">
                <a:effectLst/>
                <a:latin typeface="標楷體" panose="03000509000000000000" pitchFamily="65" charset="-120"/>
                <a:ea typeface="新細明體" panose="02020500000000000000" pitchFamily="18" charset="-120"/>
              </a:rPr>
              <a:t> </a:t>
            </a:r>
            <a:endParaRPr lang="zh-TW" altLang="zh-TW" sz="2400" kern="150" dirty="0">
              <a:effectLst/>
              <a:latin typeface="Times New Roman" panose="02020603050405020304" pitchFamily="18" charset="0"/>
              <a:ea typeface="新細明體" panose="02020500000000000000" pitchFamily="18" charset="-120"/>
            </a:endParaRPr>
          </a:p>
        </p:txBody>
      </p:sp>
    </p:spTree>
    <p:extLst>
      <p:ext uri="{BB962C8B-B14F-4D97-AF65-F5344CB8AC3E}">
        <p14:creationId xmlns:p14="http://schemas.microsoft.com/office/powerpoint/2010/main" val="3484838729"/>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EA9419-D985-4550-BED7-C9C315554691}"/>
              </a:ext>
            </a:extLst>
          </p:cNvPr>
          <p:cNvSpPr>
            <a:spLocks noGrp="1"/>
          </p:cNvSpPr>
          <p:nvPr>
            <p:ph type="title"/>
          </p:nvPr>
        </p:nvSpPr>
        <p:spPr/>
        <p:txBody>
          <a:bodyPr/>
          <a:lstStyle/>
          <a:p>
            <a:r>
              <a:rPr lang="zh-TW" altLang="en-US" b="1" dirty="0">
                <a:latin typeface="標楷體" panose="03000509000000000000" pitchFamily="65" charset="-120"/>
                <a:ea typeface="標楷體" panose="03000509000000000000" pitchFamily="65" charset="-120"/>
              </a:rPr>
              <a:t>校事會議處理事件</a:t>
            </a:r>
          </a:p>
        </p:txBody>
      </p:sp>
      <p:sp>
        <p:nvSpPr>
          <p:cNvPr id="3" name="內容版面配置區 2">
            <a:extLst>
              <a:ext uri="{FF2B5EF4-FFF2-40B4-BE49-F238E27FC236}">
                <a16:creationId xmlns:a16="http://schemas.microsoft.com/office/drawing/2014/main" id="{B418B9BF-56C8-4507-B0FA-32E491B93B6E}"/>
              </a:ext>
            </a:extLst>
          </p:cNvPr>
          <p:cNvSpPr>
            <a:spLocks noGrp="1"/>
          </p:cNvSpPr>
          <p:nvPr>
            <p:ph idx="1"/>
          </p:nvPr>
        </p:nvSpPr>
        <p:spPr>
          <a:xfrm>
            <a:off x="0" y="1340768"/>
            <a:ext cx="9144000" cy="4785395"/>
          </a:xfrm>
        </p:spPr>
        <p:txBody>
          <a:bodyPr>
            <a:noAutofit/>
          </a:bodyPr>
          <a:lstStyle/>
          <a:p>
            <a:pPr marL="0" indent="0">
              <a:lnSpc>
                <a:spcPct val="140000"/>
              </a:lnSpc>
              <a:buNone/>
            </a:pPr>
            <a:r>
              <a:rPr lang="zh-TW" altLang="en-US" sz="2000" b="1" dirty="0">
                <a:latin typeface="標楷體" panose="03000509000000000000" pitchFamily="65" charset="-120"/>
                <a:ea typeface="標楷體" panose="03000509000000000000" pitchFamily="65" charset="-120"/>
              </a:rPr>
              <a:t>一、依「高級中等以下學校教師解聘不續聘停聘或資遣辦法」</a:t>
            </a:r>
          </a:p>
          <a:p>
            <a:pPr marL="0" indent="0">
              <a:lnSpc>
                <a:spcPct val="140000"/>
              </a:lnSpc>
              <a:buNone/>
            </a:pPr>
            <a:r>
              <a:rPr lang="zh-TW" altLang="en-US" sz="2000" b="1" dirty="0">
                <a:latin typeface="標楷體" panose="03000509000000000000" pitchFamily="65" charset="-120"/>
                <a:ea typeface="標楷體" panose="03000509000000000000" pitchFamily="65" charset="-120"/>
              </a:rPr>
              <a:t>二、依「解聘辦法」第</a:t>
            </a:r>
            <a:r>
              <a:rPr lang="en-US" altLang="zh-TW" sz="2000" b="1" dirty="0">
                <a:latin typeface="標楷體" panose="03000509000000000000" pitchFamily="65" charset="-120"/>
                <a:ea typeface="標楷體" panose="03000509000000000000" pitchFamily="65" charset="-120"/>
              </a:rPr>
              <a:t>4</a:t>
            </a:r>
            <a:r>
              <a:rPr lang="zh-TW" altLang="en-US" sz="2000" b="1" dirty="0">
                <a:latin typeface="標楷體" panose="03000509000000000000" pitchFamily="65" charset="-120"/>
                <a:ea typeface="標楷體" panose="03000509000000000000" pitchFamily="65" charset="-120"/>
              </a:rPr>
              <a:t>條第</a:t>
            </a:r>
            <a:r>
              <a:rPr lang="en-US" altLang="zh-TW" sz="2000" b="1" dirty="0">
                <a:latin typeface="標楷體" panose="03000509000000000000" pitchFamily="65" charset="-120"/>
                <a:ea typeface="標楷體" panose="03000509000000000000" pitchFamily="65" charset="-120"/>
              </a:rPr>
              <a:t>1</a:t>
            </a:r>
            <a:r>
              <a:rPr lang="zh-TW" altLang="en-US" sz="2000" b="1" dirty="0">
                <a:latin typeface="標楷體" panose="03000509000000000000" pitchFamily="65" charset="-120"/>
                <a:ea typeface="標楷體" panose="03000509000000000000" pitchFamily="65" charset="-120"/>
              </a:rPr>
              <a:t>項「學校接獲檢舉或知悉教師疑似有第二條第四</a:t>
            </a:r>
            <a:endParaRPr lang="en-US" altLang="zh-TW" sz="2000" b="1" dirty="0">
              <a:latin typeface="標楷體" panose="03000509000000000000" pitchFamily="65" charset="-120"/>
              <a:ea typeface="標楷體" panose="03000509000000000000" pitchFamily="65" charset="-120"/>
            </a:endParaRPr>
          </a:p>
          <a:p>
            <a:pPr marL="0" indent="0">
              <a:lnSpc>
                <a:spcPct val="140000"/>
              </a:lnSpc>
              <a:buNone/>
            </a:pPr>
            <a:r>
              <a:rPr lang="en-US" altLang="zh-TW" sz="2000" b="1" dirty="0">
                <a:latin typeface="標楷體" panose="03000509000000000000" pitchFamily="65" charset="-120"/>
                <a:ea typeface="標楷體" panose="03000509000000000000" pitchFamily="65" charset="-120"/>
              </a:rPr>
              <a:t>    </a:t>
            </a:r>
            <a:r>
              <a:rPr lang="zh-TW" altLang="en-US" sz="2000" b="1" dirty="0">
                <a:latin typeface="標楷體" panose="03000509000000000000" pitchFamily="65" charset="-120"/>
                <a:ea typeface="標楷體" panose="03000509000000000000" pitchFamily="65" charset="-120"/>
              </a:rPr>
              <a:t>款情形，應於五日內召開校園事件處理會議（以下簡稱校事會議）審議。」</a:t>
            </a:r>
          </a:p>
          <a:p>
            <a:pPr marL="0" indent="0">
              <a:lnSpc>
                <a:spcPct val="140000"/>
              </a:lnSpc>
              <a:buNone/>
            </a:pPr>
            <a:r>
              <a:rPr lang="en-US" altLang="zh-TW" sz="2000" b="1" dirty="0">
                <a:latin typeface="標楷體" panose="03000509000000000000" pitchFamily="65" charset="-120"/>
                <a:ea typeface="標楷體" panose="03000509000000000000" pitchFamily="65" charset="-120"/>
              </a:rPr>
              <a:t>  1.</a:t>
            </a:r>
            <a:r>
              <a:rPr lang="zh-TW" altLang="en-US" sz="2000" b="1" dirty="0">
                <a:latin typeface="標楷體" panose="03000509000000000000" pitchFamily="65" charset="-120"/>
                <a:ea typeface="標楷體" panose="03000509000000000000" pitchFamily="65" charset="-120"/>
              </a:rPr>
              <a:t>教師法第</a:t>
            </a:r>
            <a:r>
              <a:rPr lang="en-US" altLang="zh-TW" sz="2000" b="1" dirty="0">
                <a:latin typeface="標楷體" panose="03000509000000000000" pitchFamily="65" charset="-120"/>
                <a:ea typeface="標楷體" panose="03000509000000000000" pitchFamily="65" charset="-120"/>
              </a:rPr>
              <a:t>14</a:t>
            </a:r>
            <a:r>
              <a:rPr lang="zh-TW" altLang="en-US" sz="2000" b="1" dirty="0">
                <a:latin typeface="標楷體" panose="03000509000000000000" pitchFamily="65" charset="-120"/>
                <a:ea typeface="標楷體" panose="03000509000000000000" pitchFamily="65" charset="-120"/>
              </a:rPr>
              <a:t>條第</a:t>
            </a:r>
            <a:r>
              <a:rPr lang="en-US" altLang="zh-TW" sz="2000" b="1" dirty="0">
                <a:latin typeface="標楷體" panose="03000509000000000000" pitchFamily="65" charset="-120"/>
                <a:ea typeface="標楷體" panose="03000509000000000000" pitchFamily="65" charset="-120"/>
              </a:rPr>
              <a:t>1</a:t>
            </a:r>
            <a:r>
              <a:rPr lang="zh-TW" altLang="en-US" sz="2000" b="1" dirty="0">
                <a:latin typeface="標楷體" panose="03000509000000000000" pitchFamily="65" charset="-120"/>
                <a:ea typeface="標楷體" panose="03000509000000000000" pitchFamily="65" charset="-120"/>
              </a:rPr>
              <a:t>項第</a:t>
            </a:r>
            <a:r>
              <a:rPr lang="en-US" altLang="zh-TW" sz="2000" b="1" dirty="0">
                <a:latin typeface="標楷體" panose="03000509000000000000" pitchFamily="65" charset="-120"/>
                <a:ea typeface="標楷體" panose="03000509000000000000" pitchFamily="65" charset="-120"/>
              </a:rPr>
              <a:t>8</a:t>
            </a:r>
            <a:r>
              <a:rPr lang="zh-TW" altLang="en-US" sz="2000" b="1" dirty="0">
                <a:latin typeface="標楷體" panose="03000509000000000000" pitchFamily="65" charset="-120"/>
                <a:ea typeface="標楷體" panose="03000509000000000000" pitchFamily="65" charset="-120"/>
              </a:rPr>
              <a:t>款：教師知悉疑似校園性侵害案件，未通報致再度發</a:t>
            </a:r>
            <a:endParaRPr lang="en-US" altLang="zh-TW" sz="2000" b="1" dirty="0">
              <a:latin typeface="標楷體" panose="03000509000000000000" pitchFamily="65" charset="-120"/>
              <a:ea typeface="標楷體" panose="03000509000000000000" pitchFamily="65" charset="-120"/>
            </a:endParaRPr>
          </a:p>
          <a:p>
            <a:pPr marL="0" indent="0">
              <a:lnSpc>
                <a:spcPct val="140000"/>
              </a:lnSpc>
              <a:buNone/>
            </a:pPr>
            <a:r>
              <a:rPr lang="en-US" altLang="zh-TW" sz="2000" b="1" dirty="0">
                <a:latin typeface="標楷體" panose="03000509000000000000" pitchFamily="65" charset="-120"/>
                <a:ea typeface="標楷體" panose="03000509000000000000" pitchFamily="65" charset="-120"/>
              </a:rPr>
              <a:t>                            </a:t>
            </a:r>
            <a:r>
              <a:rPr lang="zh-TW" altLang="en-US" sz="2000" b="1" dirty="0">
                <a:latin typeface="標楷體" panose="03000509000000000000" pitchFamily="65" charset="-120"/>
                <a:ea typeface="標楷體" panose="03000509000000000000" pitchFamily="65" charset="-120"/>
              </a:rPr>
              <a:t>生等行為。</a:t>
            </a:r>
          </a:p>
          <a:p>
            <a:pPr marL="0" indent="0">
              <a:lnSpc>
                <a:spcPct val="140000"/>
              </a:lnSpc>
              <a:buNone/>
            </a:pPr>
            <a:r>
              <a:rPr lang="en-US" altLang="zh-TW" sz="2000" b="1" dirty="0">
                <a:latin typeface="標楷體" panose="03000509000000000000" pitchFamily="65" charset="-120"/>
                <a:ea typeface="標楷體" panose="03000509000000000000" pitchFamily="65" charset="-120"/>
              </a:rPr>
              <a:t>  2.</a:t>
            </a:r>
            <a:r>
              <a:rPr lang="zh-TW" altLang="en-US" sz="2000" b="1" dirty="0">
                <a:latin typeface="標楷體" panose="03000509000000000000" pitchFamily="65" charset="-120"/>
                <a:ea typeface="標楷體" panose="03000509000000000000" pitchFamily="65" charset="-120"/>
              </a:rPr>
              <a:t>教師法第</a:t>
            </a:r>
            <a:r>
              <a:rPr lang="en-US" altLang="zh-TW" sz="2000" b="1" dirty="0">
                <a:latin typeface="標楷體" panose="03000509000000000000" pitchFamily="65" charset="-120"/>
                <a:ea typeface="標楷體" panose="03000509000000000000" pitchFamily="65" charset="-120"/>
              </a:rPr>
              <a:t>14</a:t>
            </a:r>
            <a:r>
              <a:rPr lang="zh-TW" altLang="en-US" sz="2000" b="1" dirty="0">
                <a:latin typeface="標楷體" panose="03000509000000000000" pitchFamily="65" charset="-120"/>
                <a:ea typeface="標楷體" panose="03000509000000000000" pitchFamily="65" charset="-120"/>
              </a:rPr>
              <a:t>條第</a:t>
            </a:r>
            <a:r>
              <a:rPr lang="en-US" altLang="zh-TW" sz="2000" b="1" dirty="0">
                <a:latin typeface="標楷體" panose="03000509000000000000" pitchFamily="65" charset="-120"/>
                <a:ea typeface="標楷體" panose="03000509000000000000" pitchFamily="65" charset="-120"/>
              </a:rPr>
              <a:t>1</a:t>
            </a:r>
            <a:r>
              <a:rPr lang="zh-TW" altLang="en-US" sz="2000" b="1" dirty="0">
                <a:latin typeface="標楷體" panose="03000509000000000000" pitchFamily="65" charset="-120"/>
                <a:ea typeface="標楷體" panose="03000509000000000000" pitchFamily="65" charset="-120"/>
              </a:rPr>
              <a:t>項第</a:t>
            </a:r>
            <a:r>
              <a:rPr lang="en-US" altLang="zh-TW" sz="2000" b="1" dirty="0">
                <a:latin typeface="標楷體" panose="03000509000000000000" pitchFamily="65" charset="-120"/>
                <a:ea typeface="標楷體" panose="03000509000000000000" pitchFamily="65" charset="-120"/>
              </a:rPr>
              <a:t>9</a:t>
            </a:r>
            <a:r>
              <a:rPr lang="zh-TW" altLang="en-US" sz="2000" b="1" dirty="0">
                <a:latin typeface="標楷體" panose="03000509000000000000" pitchFamily="65" charset="-120"/>
                <a:ea typeface="標楷體" panose="03000509000000000000" pitchFamily="65" charset="-120"/>
              </a:rPr>
              <a:t>款：偽造、變造或湮滅毒品危害證據。</a:t>
            </a:r>
          </a:p>
          <a:p>
            <a:pPr marL="0" indent="0">
              <a:lnSpc>
                <a:spcPct val="140000"/>
              </a:lnSpc>
              <a:buNone/>
            </a:pPr>
            <a:r>
              <a:rPr lang="en-US" altLang="zh-TW" sz="2000" b="1" dirty="0">
                <a:latin typeface="標楷體" panose="03000509000000000000" pitchFamily="65" charset="-120"/>
                <a:ea typeface="標楷體" panose="03000509000000000000" pitchFamily="65" charset="-120"/>
              </a:rPr>
              <a:t>  3.</a:t>
            </a:r>
            <a:r>
              <a:rPr lang="zh-TW" altLang="en-US" sz="2000" b="1" dirty="0">
                <a:latin typeface="標楷體" panose="03000509000000000000" pitchFamily="65" charset="-120"/>
                <a:ea typeface="標楷體" panose="03000509000000000000" pitchFamily="65" charset="-120"/>
              </a:rPr>
              <a:t>教師法第</a:t>
            </a:r>
            <a:r>
              <a:rPr lang="en-US" altLang="zh-TW" sz="2000" b="1" dirty="0">
                <a:latin typeface="標楷體" panose="03000509000000000000" pitchFamily="65" charset="-120"/>
                <a:ea typeface="標楷體" panose="03000509000000000000" pitchFamily="65" charset="-120"/>
              </a:rPr>
              <a:t>14</a:t>
            </a:r>
            <a:r>
              <a:rPr lang="zh-TW" altLang="en-US" sz="2000" b="1" dirty="0">
                <a:latin typeface="標楷體" panose="03000509000000000000" pitchFamily="65" charset="-120"/>
                <a:ea typeface="標楷體" panose="03000509000000000000" pitchFamily="65" charset="-120"/>
              </a:rPr>
              <a:t>條第</a:t>
            </a:r>
            <a:r>
              <a:rPr lang="en-US" altLang="zh-TW" sz="2000" b="1" dirty="0">
                <a:latin typeface="標楷體" panose="03000509000000000000" pitchFamily="65" charset="-120"/>
                <a:ea typeface="標楷體" panose="03000509000000000000" pitchFamily="65" charset="-120"/>
              </a:rPr>
              <a:t>1</a:t>
            </a:r>
            <a:r>
              <a:rPr lang="zh-TW" altLang="en-US" sz="2000" b="1" dirty="0">
                <a:latin typeface="標楷體" panose="03000509000000000000" pitchFamily="65" charset="-120"/>
                <a:ea typeface="標楷體" panose="03000509000000000000" pitchFamily="65" charset="-120"/>
              </a:rPr>
              <a:t>項第</a:t>
            </a:r>
            <a:r>
              <a:rPr lang="en-US" altLang="zh-TW" sz="2000" b="1" dirty="0">
                <a:latin typeface="標楷體" panose="03000509000000000000" pitchFamily="65" charset="-120"/>
                <a:ea typeface="標楷體" panose="03000509000000000000" pitchFamily="65" charset="-120"/>
              </a:rPr>
              <a:t>10</a:t>
            </a:r>
            <a:r>
              <a:rPr lang="zh-TW" altLang="en-US" sz="2000" b="1" dirty="0">
                <a:latin typeface="標楷體" panose="03000509000000000000" pitchFamily="65" charset="-120"/>
                <a:ea typeface="標楷體" panose="03000509000000000000" pitchFamily="65" charset="-120"/>
              </a:rPr>
              <a:t>款及第</a:t>
            </a:r>
            <a:r>
              <a:rPr lang="en-US" altLang="zh-TW" sz="2000" b="1" dirty="0">
                <a:latin typeface="標楷體" panose="03000509000000000000" pitchFamily="65" charset="-120"/>
                <a:ea typeface="標楷體" panose="03000509000000000000" pitchFamily="65" charset="-120"/>
              </a:rPr>
              <a:t>15</a:t>
            </a:r>
            <a:r>
              <a:rPr lang="zh-TW" altLang="en-US" sz="2000" b="1" dirty="0">
                <a:latin typeface="標楷體" panose="03000509000000000000" pitchFamily="65" charset="-120"/>
                <a:ea typeface="標楷體" panose="03000509000000000000" pitchFamily="65" charset="-120"/>
              </a:rPr>
              <a:t>條第</a:t>
            </a:r>
            <a:r>
              <a:rPr lang="en-US" altLang="zh-TW" sz="2000" b="1" dirty="0">
                <a:latin typeface="標楷體" panose="03000509000000000000" pitchFamily="65" charset="-120"/>
                <a:ea typeface="標楷體" panose="03000509000000000000" pitchFamily="65" charset="-120"/>
              </a:rPr>
              <a:t>1</a:t>
            </a:r>
            <a:r>
              <a:rPr lang="zh-TW" altLang="en-US" sz="2000" b="1" dirty="0">
                <a:latin typeface="標楷體" panose="03000509000000000000" pitchFamily="65" charset="-120"/>
                <a:ea typeface="標楷體" panose="03000509000000000000" pitchFamily="65" charset="-120"/>
              </a:rPr>
              <a:t>項第</a:t>
            </a:r>
            <a:r>
              <a:rPr lang="en-US" altLang="zh-TW" sz="2000" b="1" dirty="0">
                <a:latin typeface="標楷體" panose="03000509000000000000" pitchFamily="65" charset="-120"/>
                <a:ea typeface="標楷體" panose="03000509000000000000" pitchFamily="65" charset="-120"/>
              </a:rPr>
              <a:t>3</a:t>
            </a:r>
            <a:r>
              <a:rPr lang="zh-TW" altLang="en-US" sz="2000" b="1" dirty="0">
                <a:latin typeface="標楷體" panose="03000509000000000000" pitchFamily="65" charset="-120"/>
                <a:ea typeface="標楷體" panose="03000509000000000000" pitchFamily="65" charset="-120"/>
              </a:rPr>
              <a:t>款：體罰學生。</a:t>
            </a:r>
          </a:p>
          <a:p>
            <a:pPr marL="0" indent="0">
              <a:lnSpc>
                <a:spcPct val="140000"/>
              </a:lnSpc>
              <a:buNone/>
            </a:pPr>
            <a:r>
              <a:rPr lang="en-US" altLang="zh-TW" sz="2000" b="1" dirty="0">
                <a:latin typeface="標楷體" panose="03000509000000000000" pitchFamily="65" charset="-120"/>
                <a:ea typeface="標楷體" panose="03000509000000000000" pitchFamily="65" charset="-120"/>
              </a:rPr>
              <a:t>  4.</a:t>
            </a:r>
            <a:r>
              <a:rPr lang="zh-TW" altLang="en-US" sz="2000" b="1" dirty="0">
                <a:latin typeface="標楷體" panose="03000509000000000000" pitchFamily="65" charset="-120"/>
                <a:ea typeface="標楷體" panose="03000509000000000000" pitchFamily="65" charset="-120"/>
              </a:rPr>
              <a:t>教師法第</a:t>
            </a:r>
            <a:r>
              <a:rPr lang="en-US" altLang="zh-TW" sz="2000" b="1" dirty="0">
                <a:latin typeface="標楷體" panose="03000509000000000000" pitchFamily="65" charset="-120"/>
                <a:ea typeface="標楷體" panose="03000509000000000000" pitchFamily="65" charset="-120"/>
              </a:rPr>
              <a:t>14</a:t>
            </a:r>
            <a:r>
              <a:rPr lang="zh-TW" altLang="en-US" sz="2000" b="1" dirty="0">
                <a:latin typeface="標楷體" panose="03000509000000000000" pitchFamily="65" charset="-120"/>
                <a:ea typeface="標楷體" panose="03000509000000000000" pitchFamily="65" charset="-120"/>
              </a:rPr>
              <a:t>條第</a:t>
            </a:r>
            <a:r>
              <a:rPr lang="en-US" altLang="zh-TW" sz="2000" b="1" dirty="0">
                <a:latin typeface="標楷體" panose="03000509000000000000" pitchFamily="65" charset="-120"/>
                <a:ea typeface="標楷體" panose="03000509000000000000" pitchFamily="65" charset="-120"/>
              </a:rPr>
              <a:t>1</a:t>
            </a:r>
            <a:r>
              <a:rPr lang="zh-TW" altLang="en-US" sz="2000" b="1" dirty="0">
                <a:latin typeface="標楷體" panose="03000509000000000000" pitchFamily="65" charset="-120"/>
                <a:ea typeface="標楷體" panose="03000509000000000000" pitchFamily="65" charset="-120"/>
              </a:rPr>
              <a:t>項第</a:t>
            </a:r>
            <a:r>
              <a:rPr lang="en-US" altLang="zh-TW" sz="2000" b="1" dirty="0">
                <a:latin typeface="標楷體" panose="03000509000000000000" pitchFamily="65" charset="-120"/>
                <a:ea typeface="標楷體" panose="03000509000000000000" pitchFamily="65" charset="-120"/>
              </a:rPr>
              <a:t>11</a:t>
            </a:r>
            <a:r>
              <a:rPr lang="zh-TW" altLang="en-US" sz="2000" b="1" dirty="0">
                <a:latin typeface="標楷體" panose="03000509000000000000" pitchFamily="65" charset="-120"/>
                <a:ea typeface="標楷體" panose="03000509000000000000" pitchFamily="65" charset="-120"/>
              </a:rPr>
              <a:t>款及第</a:t>
            </a:r>
            <a:r>
              <a:rPr lang="en-US" altLang="zh-TW" sz="2000" b="1" dirty="0">
                <a:latin typeface="標楷體" panose="03000509000000000000" pitchFamily="65" charset="-120"/>
                <a:ea typeface="標楷體" panose="03000509000000000000" pitchFamily="65" charset="-120"/>
              </a:rPr>
              <a:t>15</a:t>
            </a:r>
            <a:r>
              <a:rPr lang="zh-TW" altLang="en-US" sz="2000" b="1" dirty="0">
                <a:latin typeface="標楷體" panose="03000509000000000000" pitchFamily="65" charset="-120"/>
                <a:ea typeface="標楷體" panose="03000509000000000000" pitchFamily="65" charset="-120"/>
              </a:rPr>
              <a:t>條第</a:t>
            </a:r>
            <a:r>
              <a:rPr lang="en-US" altLang="zh-TW" sz="2000" b="1" dirty="0">
                <a:latin typeface="標楷體" panose="03000509000000000000" pitchFamily="65" charset="-120"/>
                <a:ea typeface="標楷體" panose="03000509000000000000" pitchFamily="65" charset="-120"/>
              </a:rPr>
              <a:t>1</a:t>
            </a:r>
            <a:r>
              <a:rPr lang="zh-TW" altLang="en-US" sz="2000" b="1" dirty="0">
                <a:latin typeface="標楷體" panose="03000509000000000000" pitchFamily="65" charset="-120"/>
                <a:ea typeface="標楷體" panose="03000509000000000000" pitchFamily="65" charset="-120"/>
              </a:rPr>
              <a:t>項第</a:t>
            </a:r>
            <a:r>
              <a:rPr lang="en-US" altLang="zh-TW" sz="2000" b="1" dirty="0">
                <a:latin typeface="標楷體" panose="03000509000000000000" pitchFamily="65" charset="-120"/>
                <a:ea typeface="標楷體" panose="03000509000000000000" pitchFamily="65" charset="-120"/>
              </a:rPr>
              <a:t>5</a:t>
            </a:r>
            <a:r>
              <a:rPr lang="zh-TW" altLang="en-US" sz="2000" b="1" dirty="0">
                <a:latin typeface="標楷體" panose="03000509000000000000" pitchFamily="65" charset="-120"/>
                <a:ea typeface="標楷體" panose="03000509000000000000" pitchFamily="65" charset="-120"/>
              </a:rPr>
              <a:t>款：行為違反相關法規。</a:t>
            </a:r>
          </a:p>
          <a:p>
            <a:pPr marL="0" indent="0">
              <a:lnSpc>
                <a:spcPct val="140000"/>
              </a:lnSpc>
              <a:buNone/>
            </a:pPr>
            <a:r>
              <a:rPr lang="en-US" altLang="zh-TW" sz="2000" b="1" dirty="0">
                <a:latin typeface="標楷體" panose="03000509000000000000" pitchFamily="65" charset="-120"/>
                <a:ea typeface="標楷體" panose="03000509000000000000" pitchFamily="65" charset="-120"/>
              </a:rPr>
              <a:t>  5.</a:t>
            </a:r>
            <a:r>
              <a:rPr lang="zh-TW" altLang="en-US" sz="2000" b="1" dirty="0">
                <a:latin typeface="標楷體" panose="03000509000000000000" pitchFamily="65" charset="-120"/>
                <a:ea typeface="標楷體" panose="03000509000000000000" pitchFamily="65" charset="-120"/>
              </a:rPr>
              <a:t>第</a:t>
            </a:r>
            <a:r>
              <a:rPr lang="en-US" altLang="zh-TW" sz="2000" b="1" dirty="0">
                <a:latin typeface="標楷體" panose="03000509000000000000" pitchFamily="65" charset="-120"/>
                <a:ea typeface="標楷體" panose="03000509000000000000" pitchFamily="65" charset="-120"/>
              </a:rPr>
              <a:t>16</a:t>
            </a:r>
            <a:r>
              <a:rPr lang="zh-TW" altLang="en-US" sz="2000" b="1" dirty="0">
                <a:latin typeface="標楷體" panose="03000509000000000000" pitchFamily="65" charset="-120"/>
                <a:ea typeface="標楷體" panose="03000509000000000000" pitchFamily="65" charset="-120"/>
              </a:rPr>
              <a:t>條第</a:t>
            </a:r>
            <a:r>
              <a:rPr lang="en-US" altLang="zh-TW" sz="2000" b="1" dirty="0">
                <a:latin typeface="標楷體" panose="03000509000000000000" pitchFamily="65" charset="-120"/>
                <a:ea typeface="標楷體" panose="03000509000000000000" pitchFamily="65" charset="-120"/>
              </a:rPr>
              <a:t>1</a:t>
            </a:r>
            <a:r>
              <a:rPr lang="zh-TW" altLang="en-US" sz="2000" b="1" dirty="0">
                <a:latin typeface="標楷體" panose="03000509000000000000" pitchFamily="65" charset="-120"/>
                <a:ea typeface="標楷體" panose="03000509000000000000" pitchFamily="65" charset="-120"/>
              </a:rPr>
              <a:t>項：教學不力或不能勝任工作，或違反聘約情節重大之情形。</a:t>
            </a:r>
          </a:p>
        </p:txBody>
      </p:sp>
    </p:spTree>
    <p:extLst>
      <p:ext uri="{BB962C8B-B14F-4D97-AF65-F5344CB8AC3E}">
        <p14:creationId xmlns:p14="http://schemas.microsoft.com/office/powerpoint/2010/main" val="40863946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1010EE5-949D-49EB-825A-C85762EA2632}"/>
              </a:ext>
            </a:extLst>
          </p:cNvPr>
          <p:cNvSpPr txBox="1"/>
          <p:nvPr/>
        </p:nvSpPr>
        <p:spPr>
          <a:xfrm>
            <a:off x="2393752" y="116632"/>
            <a:ext cx="44104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校事會議相關流程</a:t>
            </a:r>
          </a:p>
        </p:txBody>
      </p:sp>
      <p:sp>
        <p:nvSpPr>
          <p:cNvPr id="3" name="文字方塊 2">
            <a:extLst>
              <a:ext uri="{FF2B5EF4-FFF2-40B4-BE49-F238E27FC236}">
                <a16:creationId xmlns:a16="http://schemas.microsoft.com/office/drawing/2014/main" id="{9878A221-96C4-4D75-B777-C595E59CAC8E}"/>
              </a:ext>
            </a:extLst>
          </p:cNvPr>
          <p:cNvSpPr txBox="1"/>
          <p:nvPr/>
        </p:nvSpPr>
        <p:spPr>
          <a:xfrm>
            <a:off x="251520" y="819303"/>
            <a:ext cx="8892480" cy="65864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壹、校事會議成員資格</a:t>
            </a:r>
            <a:r>
              <a:rPr kumimoji="0" lang="en-US" altLang="zh-TW"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一、校長。二、家長會代表一人。三、行政人員代表一人。四、學校教師會代表一人</a:t>
            </a:r>
            <a:endParaRPr kumimoji="0"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五、教育學者、法律專家、兒童及少年福利學者專家或社會公正人士一人。</a:t>
            </a:r>
            <a:endParaRPr kumimoji="0"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貳、處理事件說明</a:t>
            </a:r>
            <a:r>
              <a:rPr kumimoji="0" lang="en-US" altLang="zh-TW"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一</a:t>
            </a:r>
            <a:r>
              <a:rPr kumimoji="0"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涉及公立高級中等以下學校</a:t>
            </a:r>
            <a:r>
              <a:rPr kumimoji="0" lang="zh-TW" altLang="en-US" sz="18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教師成績考核辦法第六條</a:t>
            </a:r>
            <a:r>
              <a:rPr kumimoji="0"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所定教師懲處之情形，且其</a:t>
            </a:r>
            <a:r>
              <a:rPr kumimoji="0" lang="zh-TW" altLang="en-US" sz="18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情節明顯未達應依本法第十四條至第十六條或第十八條予以解聘、不續聘或終局停聘</a:t>
            </a:r>
            <a:r>
              <a:rPr kumimoji="0"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之程度者，校事會議得決議無須組成調查小組，</a:t>
            </a:r>
            <a:r>
              <a:rPr kumimoji="0" lang="zh-TW" altLang="en-US" sz="18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由學校直接派員調查</a:t>
            </a:r>
            <a:r>
              <a:rPr kumimoji="0"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 </a:t>
            </a:r>
            <a:endParaRPr kumimoji="0" lang="en-US" altLang="zh-TW" sz="20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自組派員調查資格</a:t>
            </a:r>
            <a:r>
              <a:rPr kumimoji="0" lang="en-US" altLang="zh-TW" sz="2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(1</a:t>
            </a:r>
            <a:r>
              <a:rPr kumimoji="0"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、教師會代表</a:t>
            </a:r>
            <a:r>
              <a:rPr kumimoji="0"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2.</a:t>
            </a:r>
            <a:r>
              <a:rPr kumimoji="0"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家長會代表。</a:t>
            </a:r>
            <a:r>
              <a:rPr kumimoji="0"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3.</a:t>
            </a:r>
            <a:r>
              <a:rPr kumimoji="0"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校外教育學者、法律專家、兒童及少年福利學者專</a:t>
            </a:r>
            <a:endParaRPr kumimoji="0"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家等。</a:t>
            </a:r>
            <a:r>
              <a:rPr kumimoji="0"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二</a:t>
            </a:r>
            <a:r>
              <a:rPr kumimoji="0"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涉及本法</a:t>
            </a:r>
            <a:r>
              <a:rPr kumimoji="0" lang="zh-TW" altLang="en-US" sz="18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第十四條第一項第八款至第十一款、第十五條第一項第三款、第五款、第十六條第一項或第十八條第一項</a:t>
            </a:r>
            <a:r>
              <a:rPr kumimoji="0"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情形者，由校事會議依本辦法</a:t>
            </a:r>
            <a:r>
              <a:rPr kumimoji="0" lang="zh-TW" altLang="en-US" sz="18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組成調查小組</a:t>
            </a:r>
            <a:r>
              <a:rPr kumimoji="0"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進行調查</a:t>
            </a:r>
            <a:endParaRPr kumimoji="0"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sng"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組調查人員採「全部外聘」</a:t>
            </a:r>
            <a:endParaRPr kumimoji="0"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從調查人才庫推舉三倍至五倍學者專家，供學校遴選三人或五人為委員，並應全部外聘</a:t>
            </a:r>
            <a:endParaRPr kumimoji="0"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2701857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57200"/>
            <a:ext cx="8229600" cy="1143000"/>
          </a:xfrm>
        </p:spPr>
        <p:txBody>
          <a:bodyPr>
            <a:normAutofit fontScale="90000"/>
          </a:bodyPr>
          <a:lstStyle/>
          <a:p>
            <a:r>
              <a:rPr lang="zh-TW" altLang="en-US" sz="3600" dirty="0">
                <a:solidFill>
                  <a:srgbClr val="0000FF"/>
                </a:solidFill>
              </a:rPr>
              <a:t>學務處期待與全校同學一起努力</a:t>
            </a:r>
            <a:r>
              <a:rPr lang="en-US" altLang="zh-TW" sz="3600" dirty="0">
                <a:solidFill>
                  <a:srgbClr val="0000FF"/>
                </a:solidFill>
              </a:rPr>
              <a:t>~</a:t>
            </a:r>
            <a:br>
              <a:rPr lang="en-US" altLang="zh-TW" sz="3600" dirty="0">
                <a:solidFill>
                  <a:srgbClr val="0000FF"/>
                </a:solidFill>
              </a:rPr>
            </a:br>
            <a:r>
              <a:rPr lang="zh-TW" altLang="en-US" sz="3600" dirty="0">
                <a:solidFill>
                  <a:srgbClr val="0000FF"/>
                </a:solidFill>
              </a:rPr>
              <a:t>如有任何問題，歡迎隨時至學務處詢問</a:t>
            </a:r>
            <a:br>
              <a:rPr lang="zh-TW" altLang="en-US" dirty="0">
                <a:solidFill>
                  <a:srgbClr val="0000FF"/>
                </a:solidFill>
              </a:rPr>
            </a:br>
            <a:endParaRPr lang="zh-TW" altLang="en-US" dirty="0">
              <a:solidFill>
                <a:srgbClr val="0000FF"/>
              </a:solidFill>
            </a:endParaRPr>
          </a:p>
        </p:txBody>
      </p:sp>
      <p:pic>
        <p:nvPicPr>
          <p:cNvPr id="4" name="內容版面配置區 3"/>
          <p:cNvPicPr>
            <a:picLocks noGrp="1" noChangeAspect="1"/>
          </p:cNvPicPr>
          <p:nvPr>
            <p:ph idx="1"/>
          </p:nvPr>
        </p:nvPicPr>
        <p:blipFill>
          <a:blip r:embed="rId2"/>
          <a:stretch>
            <a:fillRect/>
          </a:stretch>
        </p:blipFill>
        <p:spPr>
          <a:xfrm>
            <a:off x="487405" y="1385393"/>
            <a:ext cx="8208912" cy="5472607"/>
          </a:xfrm>
          <a:prstGeom prst="rect">
            <a:avLst/>
          </a:prstGeom>
        </p:spPr>
      </p:pic>
    </p:spTree>
    <p:extLst>
      <p:ext uri="{BB962C8B-B14F-4D97-AF65-F5344CB8AC3E}">
        <p14:creationId xmlns:p14="http://schemas.microsoft.com/office/powerpoint/2010/main" val="6514880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89999"/>
            <a:ext cx="9144000" cy="5410751"/>
          </a:xfrm>
          <a:custGeom>
            <a:avLst/>
            <a:gdLst/>
            <a:ahLst/>
            <a:cxnLst/>
            <a:rect l="l" t="t" r="r" b="b"/>
            <a:pathLst>
              <a:path w="18288000" h="10821502">
                <a:moveTo>
                  <a:pt x="0" y="0"/>
                </a:moveTo>
                <a:lnTo>
                  <a:pt x="18288000" y="0"/>
                </a:lnTo>
                <a:lnTo>
                  <a:pt x="18288000" y="10821502"/>
                </a:lnTo>
                <a:lnTo>
                  <a:pt x="0" y="10821502"/>
                </a:lnTo>
                <a:lnTo>
                  <a:pt x="0" y="0"/>
                </a:lnTo>
                <a:close/>
              </a:path>
            </a:pathLst>
          </a:custGeom>
          <a:blipFill>
            <a:blip r:embed="rId2"/>
            <a:stretch>
              <a:fillRect l="-1000" r="-1000" b="-29284"/>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grpSp>
        <p:nvGrpSpPr>
          <p:cNvPr id="3" name="Group 3"/>
          <p:cNvGrpSpPr/>
          <p:nvPr/>
        </p:nvGrpSpPr>
        <p:grpSpPr>
          <a:xfrm>
            <a:off x="0" y="1932395"/>
            <a:ext cx="9144000" cy="2828925"/>
            <a:chOff x="0" y="0"/>
            <a:chExt cx="6186311" cy="1913890"/>
          </a:xfrm>
        </p:grpSpPr>
        <p:sp>
          <p:nvSpPr>
            <p:cNvPr id="4" name="Freeform 4"/>
            <p:cNvSpPr/>
            <p:nvPr/>
          </p:nvSpPr>
          <p:spPr>
            <a:xfrm>
              <a:off x="0" y="0"/>
              <a:ext cx="6186311" cy="1913890"/>
            </a:xfrm>
            <a:custGeom>
              <a:avLst/>
              <a:gdLst/>
              <a:ahLst/>
              <a:cxnLst/>
              <a:rect l="l" t="t" r="r" b="b"/>
              <a:pathLst>
                <a:path w="6186311" h="1913890">
                  <a:moveTo>
                    <a:pt x="0" y="0"/>
                  </a:moveTo>
                  <a:lnTo>
                    <a:pt x="6186311" y="0"/>
                  </a:lnTo>
                  <a:lnTo>
                    <a:pt x="6186311" y="1913890"/>
                  </a:lnTo>
                  <a:lnTo>
                    <a:pt x="0" y="1913890"/>
                  </a:lnTo>
                  <a:lnTo>
                    <a:pt x="0" y="0"/>
                  </a:lnTo>
                </a:path>
              </a:pathLst>
            </a:custGeom>
            <a:solidFill>
              <a:srgbClr val="FFDE59">
                <a:alpha val="89804"/>
              </a:srgbClr>
            </a:solid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grpSp>
      <p:grpSp>
        <p:nvGrpSpPr>
          <p:cNvPr id="5" name="Group 5"/>
          <p:cNvGrpSpPr/>
          <p:nvPr/>
        </p:nvGrpSpPr>
        <p:grpSpPr>
          <a:xfrm rot="2700000">
            <a:off x="3715296" y="2575213"/>
            <a:ext cx="1713409" cy="1713409"/>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moveTo>
                    <a:pt x="1852930" y="1852930"/>
                  </a:moveTo>
                  <a:lnTo>
                    <a:pt x="59690" y="1852930"/>
                  </a:lnTo>
                  <a:lnTo>
                    <a:pt x="59690" y="59690"/>
                  </a:lnTo>
                  <a:lnTo>
                    <a:pt x="1852930" y="59690"/>
                  </a:lnTo>
                  <a:lnTo>
                    <a:pt x="1852930" y="1852930"/>
                  </a:lnTo>
                </a:path>
              </a:pathLst>
            </a:custGeom>
            <a:solidFill>
              <a:srgbClr val="FFEA93"/>
            </a:solid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grpSp>
      <p:sp>
        <p:nvSpPr>
          <p:cNvPr id="7" name="Freeform 7"/>
          <p:cNvSpPr/>
          <p:nvPr/>
        </p:nvSpPr>
        <p:spPr>
          <a:xfrm>
            <a:off x="-762248" y="2663971"/>
            <a:ext cx="1524496" cy="1530060"/>
          </a:xfrm>
          <a:custGeom>
            <a:avLst/>
            <a:gdLst/>
            <a:ahLst/>
            <a:cxnLst/>
            <a:rect l="l" t="t" r="r" b="b"/>
            <a:pathLst>
              <a:path w="3048991" h="3060119">
                <a:moveTo>
                  <a:pt x="0" y="0"/>
                </a:moveTo>
                <a:lnTo>
                  <a:pt x="3048990" y="0"/>
                </a:lnTo>
                <a:lnTo>
                  <a:pt x="3048990" y="3060118"/>
                </a:lnTo>
                <a:lnTo>
                  <a:pt x="0" y="30601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8" name="TextBox 8"/>
          <p:cNvSpPr txBox="1"/>
          <p:nvPr/>
        </p:nvSpPr>
        <p:spPr>
          <a:xfrm>
            <a:off x="514350" y="2191780"/>
            <a:ext cx="8115300" cy="2192908"/>
          </a:xfrm>
          <a:prstGeom prst="rect">
            <a:avLst/>
          </a:prstGeom>
        </p:spPr>
        <p:txBody>
          <a:bodyPr lIns="0" tIns="0" rIns="0" bIns="0" rtlCol="0" anchor="t">
            <a:spAutoFit/>
          </a:bodyPr>
          <a:lstStyle/>
          <a:p>
            <a:pPr algn="ctr" defTabSz="457200" eaLnBrk="1" fontAlgn="auto" hangingPunct="1">
              <a:lnSpc>
                <a:spcPts val="5699"/>
              </a:lnSpc>
              <a:spcBef>
                <a:spcPts val="0"/>
              </a:spcBef>
              <a:spcAft>
                <a:spcPts val="0"/>
              </a:spcAft>
            </a:pPr>
            <a:r>
              <a:rPr lang="en-US" sz="5376" dirty="0">
                <a:solidFill>
                  <a:srgbClr val="000000"/>
                </a:solidFill>
                <a:latin typeface="王漢宗特黑體"/>
                <a:ea typeface="+mn-ea"/>
              </a:rPr>
              <a:t>113學年度第一學期</a:t>
            </a:r>
          </a:p>
          <a:p>
            <a:pPr algn="ctr" defTabSz="457200" eaLnBrk="1" fontAlgn="auto" hangingPunct="1">
              <a:lnSpc>
                <a:spcPts val="5699"/>
              </a:lnSpc>
              <a:spcBef>
                <a:spcPts val="0"/>
              </a:spcBef>
              <a:spcAft>
                <a:spcPts val="0"/>
              </a:spcAft>
            </a:pPr>
            <a:r>
              <a:rPr lang="en-US" sz="5376" dirty="0" err="1">
                <a:solidFill>
                  <a:srgbClr val="000000"/>
                </a:solidFill>
                <a:latin typeface="Calibri"/>
                <a:ea typeface="王漢宗特黑體"/>
              </a:rPr>
              <a:t>校務說明會</a:t>
            </a:r>
            <a:endParaRPr lang="en-US" sz="5376" dirty="0">
              <a:solidFill>
                <a:srgbClr val="000000"/>
              </a:solidFill>
              <a:latin typeface="Calibri"/>
              <a:ea typeface="王漢宗特黑體"/>
            </a:endParaRPr>
          </a:p>
          <a:p>
            <a:pPr algn="ctr" defTabSz="457200" eaLnBrk="1" fontAlgn="auto" hangingPunct="1">
              <a:lnSpc>
                <a:spcPts val="5699"/>
              </a:lnSpc>
              <a:spcBef>
                <a:spcPts val="0"/>
              </a:spcBef>
              <a:spcAft>
                <a:spcPts val="0"/>
              </a:spcAft>
            </a:pPr>
            <a:r>
              <a:rPr lang="en-US" sz="5376" dirty="0" err="1">
                <a:solidFill>
                  <a:srgbClr val="000000"/>
                </a:solidFill>
                <a:latin typeface="Calibri"/>
                <a:ea typeface="王漢宗特黑體"/>
              </a:rPr>
              <a:t>總務處報告</a:t>
            </a:r>
            <a:endParaRPr lang="en-US" sz="5376" dirty="0">
              <a:solidFill>
                <a:srgbClr val="000000"/>
              </a:solidFill>
              <a:latin typeface="Calibri"/>
              <a:ea typeface="王漢宗特黑體"/>
            </a:endParaRPr>
          </a:p>
        </p:txBody>
      </p:sp>
      <p:sp>
        <p:nvSpPr>
          <p:cNvPr id="9" name="Freeform 9"/>
          <p:cNvSpPr/>
          <p:nvPr/>
        </p:nvSpPr>
        <p:spPr>
          <a:xfrm flipH="1">
            <a:off x="8384659" y="2669805"/>
            <a:ext cx="1518682" cy="1524225"/>
          </a:xfrm>
          <a:custGeom>
            <a:avLst/>
            <a:gdLst/>
            <a:ahLst/>
            <a:cxnLst/>
            <a:rect l="l" t="t" r="r" b="b"/>
            <a:pathLst>
              <a:path w="3037364" h="3048449">
                <a:moveTo>
                  <a:pt x="3037364" y="0"/>
                </a:moveTo>
                <a:lnTo>
                  <a:pt x="0" y="0"/>
                </a:lnTo>
                <a:lnTo>
                  <a:pt x="0" y="3048449"/>
                </a:lnTo>
                <a:lnTo>
                  <a:pt x="3037364" y="3048449"/>
                </a:lnTo>
                <a:lnTo>
                  <a:pt x="303736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0" name="TextBox 10"/>
          <p:cNvSpPr txBox="1"/>
          <p:nvPr/>
        </p:nvSpPr>
        <p:spPr>
          <a:xfrm>
            <a:off x="7200900" y="5372100"/>
            <a:ext cx="1811323" cy="425886"/>
          </a:xfrm>
          <a:prstGeom prst="rect">
            <a:avLst/>
          </a:prstGeom>
        </p:spPr>
        <p:txBody>
          <a:bodyPr wrap="square" lIns="0" tIns="0" rIns="0" bIns="0" rtlCol="0" anchor="t">
            <a:spAutoFit/>
          </a:bodyPr>
          <a:lstStyle/>
          <a:p>
            <a:pPr algn="ctr" defTabSz="457200" eaLnBrk="1" fontAlgn="auto" hangingPunct="1">
              <a:lnSpc>
                <a:spcPts val="3640"/>
              </a:lnSpc>
              <a:spcBef>
                <a:spcPts val="0"/>
              </a:spcBef>
              <a:spcAft>
                <a:spcPts val="0"/>
              </a:spcAft>
            </a:pPr>
            <a:r>
              <a:rPr lang="en-US" sz="2600" dirty="0">
                <a:solidFill>
                  <a:srgbClr val="FFEA93"/>
                </a:solidFill>
                <a:latin typeface="Noto Sans T Chinese Bold"/>
                <a:ea typeface="+mn-ea"/>
              </a:rPr>
              <a:t>113.08.29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E0F451D3-91F0-0C42-86D4-7884CB6EF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 y="990600"/>
            <a:ext cx="9067800" cy="5638800"/>
          </a:xfrm>
          <a:prstGeom prst="rect">
            <a:avLst/>
          </a:prstGeom>
        </p:spPr>
      </p:pic>
      <p:graphicFrame>
        <p:nvGraphicFramePr>
          <p:cNvPr id="2" name="資料庫圖表 1">
            <a:extLst>
              <a:ext uri="{FF2B5EF4-FFF2-40B4-BE49-F238E27FC236}">
                <a16:creationId xmlns:a16="http://schemas.microsoft.com/office/drawing/2014/main" id="{46F15F8B-9E22-0B90-73A5-F6490BA09C7D}"/>
              </a:ext>
            </a:extLst>
          </p:cNvPr>
          <p:cNvGraphicFramePr/>
          <p:nvPr/>
        </p:nvGraphicFramePr>
        <p:xfrm>
          <a:off x="685800" y="723900"/>
          <a:ext cx="8305800" cy="563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16">
            <a:extLst>
              <a:ext uri="{FF2B5EF4-FFF2-40B4-BE49-F238E27FC236}">
                <a16:creationId xmlns:a16="http://schemas.microsoft.com/office/drawing/2014/main" id="{7E20F8E6-5045-4455-8DAF-E23C702CC3C2}"/>
              </a:ext>
            </a:extLst>
          </p:cNvPr>
          <p:cNvSpPr txBox="1"/>
          <p:nvPr/>
        </p:nvSpPr>
        <p:spPr>
          <a:xfrm>
            <a:off x="395344" y="1152119"/>
            <a:ext cx="5431690" cy="384721"/>
          </a:xfrm>
          <a:prstGeom prst="rect">
            <a:avLst/>
          </a:prstGeom>
        </p:spPr>
        <p:txBody>
          <a:bodyPr lIns="0" tIns="0" rIns="0" bIns="0" rtlCol="0" anchor="t">
            <a:spAutoFit/>
          </a:bodyPr>
          <a:lstStyle/>
          <a:p>
            <a:pPr algn="just" defTabSz="457200" eaLnBrk="1" fontAlgn="auto" hangingPunct="1">
              <a:lnSpc>
                <a:spcPts val="3000"/>
              </a:lnSpc>
              <a:spcBef>
                <a:spcPts val="0"/>
              </a:spcBef>
              <a:spcAft>
                <a:spcPts val="0"/>
              </a:spcAft>
            </a:pPr>
            <a:r>
              <a:rPr lang="en-US" sz="2500" dirty="0" err="1">
                <a:solidFill>
                  <a:srgbClr val="373737"/>
                </a:solidFill>
                <a:latin typeface="Calibri"/>
                <a:ea typeface="王漢宗特黑體"/>
              </a:rPr>
              <a:t>人員介紹</a:t>
            </a:r>
            <a:endParaRPr lang="en-US" sz="2500" dirty="0">
              <a:solidFill>
                <a:srgbClr val="373737"/>
              </a:solidFill>
              <a:latin typeface="Calibri"/>
              <a:ea typeface="王漢宗特黑體"/>
            </a:endParaRPr>
          </a:p>
        </p:txBody>
      </p:sp>
    </p:spTree>
    <p:extLst>
      <p:ext uri="{BB962C8B-B14F-4D97-AF65-F5344CB8AC3E}">
        <p14:creationId xmlns:p14="http://schemas.microsoft.com/office/powerpoint/2010/main" val="6709450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sp>
        <p:nvSpPr>
          <p:cNvPr id="2" name="Freeform 2"/>
          <p:cNvSpPr/>
          <p:nvPr/>
        </p:nvSpPr>
        <p:spPr>
          <a:xfrm rot="-10696810">
            <a:off x="-1209401" y="451548"/>
            <a:ext cx="3447502" cy="1840104"/>
          </a:xfrm>
          <a:custGeom>
            <a:avLst/>
            <a:gdLst/>
            <a:ahLst/>
            <a:cxnLst/>
            <a:rect l="l" t="t" r="r" b="b"/>
            <a:pathLst>
              <a:path w="6895004" h="3680208">
                <a:moveTo>
                  <a:pt x="0" y="0"/>
                </a:moveTo>
                <a:lnTo>
                  <a:pt x="6895004" y="0"/>
                </a:lnTo>
                <a:lnTo>
                  <a:pt x="6895004" y="3680208"/>
                </a:lnTo>
                <a:lnTo>
                  <a:pt x="0" y="3680208"/>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3" name="Freeform 3"/>
          <p:cNvSpPr/>
          <p:nvPr/>
        </p:nvSpPr>
        <p:spPr>
          <a:xfrm rot="-1731009">
            <a:off x="-832639" y="190384"/>
            <a:ext cx="2680774" cy="2362432"/>
          </a:xfrm>
          <a:custGeom>
            <a:avLst/>
            <a:gdLst/>
            <a:ahLst/>
            <a:cxnLst/>
            <a:rect l="l" t="t" r="r" b="b"/>
            <a:pathLst>
              <a:path w="5361548" h="4724864">
                <a:moveTo>
                  <a:pt x="0" y="0"/>
                </a:moveTo>
                <a:lnTo>
                  <a:pt x="5361548" y="0"/>
                </a:lnTo>
                <a:lnTo>
                  <a:pt x="5361548" y="4724864"/>
                </a:lnTo>
                <a:lnTo>
                  <a:pt x="0" y="4724864"/>
                </a:lnTo>
                <a:lnTo>
                  <a:pt x="0" y="0"/>
                </a:lnTo>
                <a:close/>
              </a:path>
            </a:pathLst>
          </a:custGeom>
          <a:blipFill>
            <a:blip r:embed="rId3"/>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4" name="Freeform 4"/>
          <p:cNvSpPr/>
          <p:nvPr/>
        </p:nvSpPr>
        <p:spPr>
          <a:xfrm rot="5255613">
            <a:off x="259927" y="4781067"/>
            <a:ext cx="838226" cy="1004410"/>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5" name="Freeform 5"/>
          <p:cNvSpPr/>
          <p:nvPr/>
        </p:nvSpPr>
        <p:spPr>
          <a:xfrm rot="-6302151">
            <a:off x="8131149" y="1055621"/>
            <a:ext cx="838226" cy="1004410"/>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grpSp>
        <p:nvGrpSpPr>
          <p:cNvPr id="6" name="Group 6"/>
          <p:cNvGrpSpPr/>
          <p:nvPr/>
        </p:nvGrpSpPr>
        <p:grpSpPr>
          <a:xfrm>
            <a:off x="5952576" y="3968661"/>
            <a:ext cx="505188" cy="582636"/>
            <a:chOff x="0" y="0"/>
            <a:chExt cx="1347166" cy="1553696"/>
          </a:xfrm>
        </p:grpSpPr>
        <p:sp>
          <p:nvSpPr>
            <p:cNvPr id="7" name="Freeform 7"/>
            <p:cNvSpPr/>
            <p:nvPr/>
          </p:nvSpPr>
          <p:spPr>
            <a:xfrm>
              <a:off x="1133" y="0"/>
              <a:ext cx="739037" cy="614325"/>
            </a:xfrm>
            <a:custGeom>
              <a:avLst/>
              <a:gdLst/>
              <a:ahLst/>
              <a:cxnLst/>
              <a:rect l="l" t="t" r="r" b="b"/>
              <a:pathLst>
                <a:path w="739037" h="614325">
                  <a:moveTo>
                    <a:pt x="0" y="0"/>
                  </a:moveTo>
                  <a:lnTo>
                    <a:pt x="739038" y="0"/>
                  </a:lnTo>
                  <a:lnTo>
                    <a:pt x="739038" y="614325"/>
                  </a:lnTo>
                  <a:lnTo>
                    <a:pt x="0" y="614325"/>
                  </a:lnTo>
                  <a:lnTo>
                    <a:pt x="0" y="0"/>
                  </a:lnTo>
                  <a:close/>
                </a:path>
              </a:pathLst>
            </a:custGeom>
            <a:blipFill>
              <a:blip r:embed="rId6"/>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8" name="Freeform 8"/>
            <p:cNvSpPr/>
            <p:nvPr/>
          </p:nvSpPr>
          <p:spPr>
            <a:xfrm rot="-3849135">
              <a:off x="787351" y="417665"/>
              <a:ext cx="512635" cy="426128"/>
            </a:xfrm>
            <a:custGeom>
              <a:avLst/>
              <a:gdLst/>
              <a:ahLst/>
              <a:cxnLst/>
              <a:rect l="l" t="t" r="r" b="b"/>
              <a:pathLst>
                <a:path w="512635" h="426128">
                  <a:moveTo>
                    <a:pt x="0" y="0"/>
                  </a:moveTo>
                  <a:lnTo>
                    <a:pt x="512635" y="0"/>
                  </a:lnTo>
                  <a:lnTo>
                    <a:pt x="512635" y="426128"/>
                  </a:lnTo>
                  <a:lnTo>
                    <a:pt x="0" y="426128"/>
                  </a:lnTo>
                  <a:lnTo>
                    <a:pt x="0" y="0"/>
                  </a:lnTo>
                  <a:close/>
                </a:path>
              </a:pathLst>
            </a:custGeom>
            <a:blipFill>
              <a:blip r:embed="rId6"/>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9" name="Freeform 9"/>
            <p:cNvSpPr/>
            <p:nvPr/>
          </p:nvSpPr>
          <p:spPr>
            <a:xfrm rot="-7701299">
              <a:off x="63717" y="1055144"/>
              <a:ext cx="467850" cy="388900"/>
            </a:xfrm>
            <a:custGeom>
              <a:avLst/>
              <a:gdLst/>
              <a:ahLst/>
              <a:cxnLst/>
              <a:rect l="l" t="t" r="r" b="b"/>
              <a:pathLst>
                <a:path w="467850" h="388900">
                  <a:moveTo>
                    <a:pt x="0" y="0"/>
                  </a:moveTo>
                  <a:lnTo>
                    <a:pt x="467850" y="0"/>
                  </a:lnTo>
                  <a:lnTo>
                    <a:pt x="467850" y="388900"/>
                  </a:lnTo>
                  <a:lnTo>
                    <a:pt x="0" y="388900"/>
                  </a:lnTo>
                  <a:lnTo>
                    <a:pt x="0" y="0"/>
                  </a:lnTo>
                  <a:close/>
                </a:path>
              </a:pathLst>
            </a:custGeom>
            <a:blipFill>
              <a:blip r:embed="rId6"/>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grpSp>
      <p:grpSp>
        <p:nvGrpSpPr>
          <p:cNvPr id="10" name="Group 10"/>
          <p:cNvGrpSpPr/>
          <p:nvPr/>
        </p:nvGrpSpPr>
        <p:grpSpPr>
          <a:xfrm>
            <a:off x="3161619" y="2306704"/>
            <a:ext cx="505188" cy="582636"/>
            <a:chOff x="0" y="0"/>
            <a:chExt cx="1347166" cy="1553696"/>
          </a:xfrm>
        </p:grpSpPr>
        <p:sp>
          <p:nvSpPr>
            <p:cNvPr id="11" name="Freeform 11"/>
            <p:cNvSpPr/>
            <p:nvPr/>
          </p:nvSpPr>
          <p:spPr>
            <a:xfrm>
              <a:off x="1133" y="0"/>
              <a:ext cx="739037" cy="614325"/>
            </a:xfrm>
            <a:custGeom>
              <a:avLst/>
              <a:gdLst/>
              <a:ahLst/>
              <a:cxnLst/>
              <a:rect l="l" t="t" r="r" b="b"/>
              <a:pathLst>
                <a:path w="739037" h="614325">
                  <a:moveTo>
                    <a:pt x="0" y="0"/>
                  </a:moveTo>
                  <a:lnTo>
                    <a:pt x="739038" y="0"/>
                  </a:lnTo>
                  <a:lnTo>
                    <a:pt x="739038" y="614325"/>
                  </a:lnTo>
                  <a:lnTo>
                    <a:pt x="0" y="614325"/>
                  </a:lnTo>
                  <a:lnTo>
                    <a:pt x="0" y="0"/>
                  </a:lnTo>
                  <a:close/>
                </a:path>
              </a:pathLst>
            </a:custGeom>
            <a:blipFill>
              <a:blip r:embed="rId6"/>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2" name="Freeform 12"/>
            <p:cNvSpPr/>
            <p:nvPr/>
          </p:nvSpPr>
          <p:spPr>
            <a:xfrm rot="-3849135">
              <a:off x="787351" y="417665"/>
              <a:ext cx="512635" cy="426128"/>
            </a:xfrm>
            <a:custGeom>
              <a:avLst/>
              <a:gdLst/>
              <a:ahLst/>
              <a:cxnLst/>
              <a:rect l="l" t="t" r="r" b="b"/>
              <a:pathLst>
                <a:path w="512635" h="426128">
                  <a:moveTo>
                    <a:pt x="0" y="0"/>
                  </a:moveTo>
                  <a:lnTo>
                    <a:pt x="512635" y="0"/>
                  </a:lnTo>
                  <a:lnTo>
                    <a:pt x="512635" y="426128"/>
                  </a:lnTo>
                  <a:lnTo>
                    <a:pt x="0" y="426128"/>
                  </a:lnTo>
                  <a:lnTo>
                    <a:pt x="0" y="0"/>
                  </a:lnTo>
                  <a:close/>
                </a:path>
              </a:pathLst>
            </a:custGeom>
            <a:blipFill>
              <a:blip r:embed="rId6"/>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3" name="Freeform 13"/>
            <p:cNvSpPr/>
            <p:nvPr/>
          </p:nvSpPr>
          <p:spPr>
            <a:xfrm rot="-7701299">
              <a:off x="63717" y="1055144"/>
              <a:ext cx="467850" cy="388900"/>
            </a:xfrm>
            <a:custGeom>
              <a:avLst/>
              <a:gdLst/>
              <a:ahLst/>
              <a:cxnLst/>
              <a:rect l="l" t="t" r="r" b="b"/>
              <a:pathLst>
                <a:path w="467850" h="388900">
                  <a:moveTo>
                    <a:pt x="0" y="0"/>
                  </a:moveTo>
                  <a:lnTo>
                    <a:pt x="467850" y="0"/>
                  </a:lnTo>
                  <a:lnTo>
                    <a:pt x="467850" y="388900"/>
                  </a:lnTo>
                  <a:lnTo>
                    <a:pt x="0" y="388900"/>
                  </a:lnTo>
                  <a:lnTo>
                    <a:pt x="0" y="0"/>
                  </a:lnTo>
                  <a:close/>
                </a:path>
              </a:pathLst>
            </a:custGeom>
            <a:blipFill>
              <a:blip r:embed="rId6"/>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grpSp>
      <p:sp>
        <p:nvSpPr>
          <p:cNvPr id="14" name="Freeform 14"/>
          <p:cNvSpPr/>
          <p:nvPr/>
        </p:nvSpPr>
        <p:spPr>
          <a:xfrm rot="-10696810">
            <a:off x="6905899" y="4766250"/>
            <a:ext cx="3447502" cy="1840104"/>
          </a:xfrm>
          <a:custGeom>
            <a:avLst/>
            <a:gdLst/>
            <a:ahLst/>
            <a:cxnLst/>
            <a:rect l="l" t="t" r="r" b="b"/>
            <a:pathLst>
              <a:path w="6895004" h="3680208">
                <a:moveTo>
                  <a:pt x="0" y="0"/>
                </a:moveTo>
                <a:lnTo>
                  <a:pt x="6895004" y="0"/>
                </a:lnTo>
                <a:lnTo>
                  <a:pt x="6895004" y="3680208"/>
                </a:lnTo>
                <a:lnTo>
                  <a:pt x="0" y="3680208"/>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5" name="Freeform 15"/>
          <p:cNvSpPr/>
          <p:nvPr/>
        </p:nvSpPr>
        <p:spPr>
          <a:xfrm rot="-1731009">
            <a:off x="7282661" y="4505086"/>
            <a:ext cx="2680774" cy="2362432"/>
          </a:xfrm>
          <a:custGeom>
            <a:avLst/>
            <a:gdLst/>
            <a:ahLst/>
            <a:cxnLst/>
            <a:rect l="l" t="t" r="r" b="b"/>
            <a:pathLst>
              <a:path w="5361548" h="4724864">
                <a:moveTo>
                  <a:pt x="0" y="0"/>
                </a:moveTo>
                <a:lnTo>
                  <a:pt x="5361548" y="0"/>
                </a:lnTo>
                <a:lnTo>
                  <a:pt x="5361548" y="4724864"/>
                </a:lnTo>
                <a:lnTo>
                  <a:pt x="0" y="4724864"/>
                </a:lnTo>
                <a:lnTo>
                  <a:pt x="0" y="0"/>
                </a:lnTo>
                <a:close/>
              </a:path>
            </a:pathLst>
          </a:custGeom>
          <a:blipFill>
            <a:blip r:embed="rId3"/>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6" name="Freeform 16"/>
          <p:cNvSpPr/>
          <p:nvPr/>
        </p:nvSpPr>
        <p:spPr>
          <a:xfrm>
            <a:off x="514350" y="2244193"/>
            <a:ext cx="912596" cy="911456"/>
          </a:xfrm>
          <a:custGeom>
            <a:avLst/>
            <a:gdLst/>
            <a:ahLst/>
            <a:cxnLst/>
            <a:rect l="l" t="t" r="r" b="b"/>
            <a:pathLst>
              <a:path w="1825192" h="1822911">
                <a:moveTo>
                  <a:pt x="0" y="0"/>
                </a:moveTo>
                <a:lnTo>
                  <a:pt x="1825192" y="0"/>
                </a:lnTo>
                <a:lnTo>
                  <a:pt x="1825192" y="1822911"/>
                </a:lnTo>
                <a:lnTo>
                  <a:pt x="0" y="18229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7" name="Freeform 17"/>
          <p:cNvSpPr/>
          <p:nvPr/>
        </p:nvSpPr>
        <p:spPr>
          <a:xfrm>
            <a:off x="507748" y="3404655"/>
            <a:ext cx="912596" cy="911456"/>
          </a:xfrm>
          <a:custGeom>
            <a:avLst/>
            <a:gdLst/>
            <a:ahLst/>
            <a:cxnLst/>
            <a:rect l="l" t="t" r="r" b="b"/>
            <a:pathLst>
              <a:path w="1825192" h="1822911">
                <a:moveTo>
                  <a:pt x="0" y="0"/>
                </a:moveTo>
                <a:lnTo>
                  <a:pt x="1825193" y="0"/>
                </a:lnTo>
                <a:lnTo>
                  <a:pt x="1825193" y="1822911"/>
                </a:lnTo>
                <a:lnTo>
                  <a:pt x="0" y="18229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8" name="Freeform 18"/>
          <p:cNvSpPr/>
          <p:nvPr/>
        </p:nvSpPr>
        <p:spPr>
          <a:xfrm>
            <a:off x="547373" y="4563761"/>
            <a:ext cx="912596" cy="911456"/>
          </a:xfrm>
          <a:custGeom>
            <a:avLst/>
            <a:gdLst/>
            <a:ahLst/>
            <a:cxnLst/>
            <a:rect l="l" t="t" r="r" b="b"/>
            <a:pathLst>
              <a:path w="1825192" h="1822911">
                <a:moveTo>
                  <a:pt x="0" y="0"/>
                </a:moveTo>
                <a:lnTo>
                  <a:pt x="1825192" y="0"/>
                </a:lnTo>
                <a:lnTo>
                  <a:pt x="1825192" y="1822911"/>
                </a:lnTo>
                <a:lnTo>
                  <a:pt x="0" y="18229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9" name="Freeform 19"/>
          <p:cNvSpPr/>
          <p:nvPr/>
        </p:nvSpPr>
        <p:spPr>
          <a:xfrm>
            <a:off x="6628685" y="4433740"/>
            <a:ext cx="2363291" cy="1550910"/>
          </a:xfrm>
          <a:custGeom>
            <a:avLst/>
            <a:gdLst/>
            <a:ahLst/>
            <a:cxnLst/>
            <a:rect l="l" t="t" r="r" b="b"/>
            <a:pathLst>
              <a:path w="4726581" h="3101819">
                <a:moveTo>
                  <a:pt x="0" y="0"/>
                </a:moveTo>
                <a:lnTo>
                  <a:pt x="4726581" y="0"/>
                </a:lnTo>
                <a:lnTo>
                  <a:pt x="4726581" y="3101818"/>
                </a:lnTo>
                <a:lnTo>
                  <a:pt x="0" y="3101818"/>
                </a:lnTo>
                <a:lnTo>
                  <a:pt x="0" y="0"/>
                </a:lnTo>
                <a:close/>
              </a:path>
            </a:pathLst>
          </a:custGeom>
          <a:blipFill>
            <a:blip r:embed="rId13"/>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20" name="TextBox 20"/>
          <p:cNvSpPr txBox="1"/>
          <p:nvPr/>
        </p:nvSpPr>
        <p:spPr>
          <a:xfrm>
            <a:off x="1295400" y="1153345"/>
            <a:ext cx="6759886" cy="1025922"/>
          </a:xfrm>
          <a:prstGeom prst="rect">
            <a:avLst/>
          </a:prstGeom>
        </p:spPr>
        <p:txBody>
          <a:bodyPr lIns="0" tIns="0" rIns="0" bIns="0" rtlCol="0" anchor="t">
            <a:spAutoFit/>
          </a:bodyPr>
          <a:lstStyle/>
          <a:p>
            <a:pPr algn="ctr" defTabSz="457200" eaLnBrk="1" fontAlgn="auto" hangingPunct="1">
              <a:lnSpc>
                <a:spcPts val="7972"/>
              </a:lnSpc>
              <a:spcBef>
                <a:spcPts val="0"/>
              </a:spcBef>
              <a:spcAft>
                <a:spcPts val="0"/>
              </a:spcAft>
            </a:pPr>
            <a:r>
              <a:rPr lang="en-US" sz="7521" dirty="0" err="1">
                <a:solidFill>
                  <a:srgbClr val="22423D"/>
                </a:solidFill>
                <a:latin typeface="Calibri"/>
                <a:ea typeface="王漢宗特黑體"/>
              </a:rPr>
              <a:t>校內停車事宜</a:t>
            </a:r>
            <a:endParaRPr lang="en-US" sz="7521" dirty="0">
              <a:solidFill>
                <a:srgbClr val="22423D"/>
              </a:solidFill>
              <a:latin typeface="Calibri"/>
              <a:ea typeface="王漢宗特黑體"/>
            </a:endParaRPr>
          </a:p>
        </p:txBody>
      </p:sp>
      <p:sp>
        <p:nvSpPr>
          <p:cNvPr id="21" name="TextBox 21"/>
          <p:cNvSpPr txBox="1"/>
          <p:nvPr/>
        </p:nvSpPr>
        <p:spPr>
          <a:xfrm>
            <a:off x="1459969" y="2254316"/>
            <a:ext cx="7384697" cy="868379"/>
          </a:xfrm>
          <a:prstGeom prst="rect">
            <a:avLst/>
          </a:prstGeom>
        </p:spPr>
        <p:txBody>
          <a:bodyPr lIns="0" tIns="0" rIns="0" bIns="0" rtlCol="0" anchor="t">
            <a:spAutoFit/>
          </a:bodyPr>
          <a:lstStyle/>
          <a:p>
            <a:pPr defTabSz="457200" eaLnBrk="1" fontAlgn="auto" hangingPunct="1">
              <a:lnSpc>
                <a:spcPts val="3500"/>
              </a:lnSpc>
              <a:spcBef>
                <a:spcPts val="0"/>
              </a:spcBef>
              <a:spcAft>
                <a:spcPts val="0"/>
              </a:spcAft>
            </a:pPr>
            <a:r>
              <a:rPr lang="en-US" sz="2500" dirty="0">
                <a:solidFill>
                  <a:srgbClr val="22423D"/>
                </a:solidFill>
                <a:latin typeface="Calibri"/>
                <a:ea typeface="Noto Sans T Chinese Bold"/>
              </a:rPr>
              <a:t>停車位申請至8/30止，請尚未申請的夥伴撥冗送交申請書。停車費將於今年10月及明年3月薪資中扣除。</a:t>
            </a:r>
          </a:p>
        </p:txBody>
      </p:sp>
      <p:sp>
        <p:nvSpPr>
          <p:cNvPr id="22" name="TextBox 22"/>
          <p:cNvSpPr txBox="1"/>
          <p:nvPr/>
        </p:nvSpPr>
        <p:spPr>
          <a:xfrm>
            <a:off x="1459969" y="3427832"/>
            <a:ext cx="7384697" cy="868379"/>
          </a:xfrm>
          <a:prstGeom prst="rect">
            <a:avLst/>
          </a:prstGeom>
        </p:spPr>
        <p:txBody>
          <a:bodyPr lIns="0" tIns="0" rIns="0" bIns="0" rtlCol="0" anchor="t">
            <a:spAutoFit/>
          </a:bodyPr>
          <a:lstStyle/>
          <a:p>
            <a:pPr defTabSz="457200" eaLnBrk="1" fontAlgn="auto" hangingPunct="1">
              <a:lnSpc>
                <a:spcPts val="3500"/>
              </a:lnSpc>
              <a:spcBef>
                <a:spcPts val="0"/>
              </a:spcBef>
              <a:spcAft>
                <a:spcPts val="0"/>
              </a:spcAft>
            </a:pPr>
            <a:r>
              <a:rPr lang="en-US" sz="2500" dirty="0">
                <a:solidFill>
                  <a:srgbClr val="22423D"/>
                </a:solidFill>
                <a:latin typeface="Calibri"/>
                <a:ea typeface="Noto Sans T Chinese Bold"/>
              </a:rPr>
              <a:t>於9/20進行車位抽籤，屆時將邀請教師會列席監看抽籤過程。</a:t>
            </a:r>
          </a:p>
        </p:txBody>
      </p:sp>
      <p:sp>
        <p:nvSpPr>
          <p:cNvPr id="23" name="TextBox 23"/>
          <p:cNvSpPr txBox="1"/>
          <p:nvPr/>
        </p:nvSpPr>
        <p:spPr>
          <a:xfrm>
            <a:off x="1459969" y="4777395"/>
            <a:ext cx="5664732" cy="413255"/>
          </a:xfrm>
          <a:prstGeom prst="rect">
            <a:avLst/>
          </a:prstGeom>
        </p:spPr>
        <p:txBody>
          <a:bodyPr wrap="square" lIns="0" tIns="0" rIns="0" bIns="0" rtlCol="0" anchor="t">
            <a:spAutoFit/>
          </a:bodyPr>
          <a:lstStyle/>
          <a:p>
            <a:pPr defTabSz="457200" eaLnBrk="1" fontAlgn="auto" hangingPunct="1">
              <a:lnSpc>
                <a:spcPts val="3500"/>
              </a:lnSpc>
              <a:spcBef>
                <a:spcPts val="0"/>
              </a:spcBef>
              <a:spcAft>
                <a:spcPts val="0"/>
              </a:spcAft>
            </a:pPr>
            <a:r>
              <a:rPr lang="en-US" sz="2500" dirty="0">
                <a:solidFill>
                  <a:srgbClr val="22423D"/>
                </a:solidFill>
                <a:latin typeface="Noto Sans T Chinese Bold"/>
                <a:ea typeface="+mn-ea"/>
              </a:rPr>
              <a:t>10/2起，請同仁將車輛停放至新車位。</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sp>
        <p:nvSpPr>
          <p:cNvPr id="2" name="Freeform 2"/>
          <p:cNvSpPr/>
          <p:nvPr/>
        </p:nvSpPr>
        <p:spPr>
          <a:xfrm rot="1911314">
            <a:off x="-2014719" y="3503353"/>
            <a:ext cx="4669277" cy="4114800"/>
          </a:xfrm>
          <a:custGeom>
            <a:avLst/>
            <a:gdLst/>
            <a:ahLst/>
            <a:cxnLst/>
            <a:rect l="l" t="t" r="r" b="b"/>
            <a:pathLst>
              <a:path w="9338553" h="8229600">
                <a:moveTo>
                  <a:pt x="0" y="0"/>
                </a:moveTo>
                <a:lnTo>
                  <a:pt x="9338553" y="0"/>
                </a:lnTo>
                <a:lnTo>
                  <a:pt x="9338553" y="8229600"/>
                </a:lnTo>
                <a:lnTo>
                  <a:pt x="0" y="8229600"/>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3" name="Freeform 3"/>
          <p:cNvSpPr/>
          <p:nvPr/>
        </p:nvSpPr>
        <p:spPr>
          <a:xfrm rot="5255613">
            <a:off x="205014" y="4807525"/>
            <a:ext cx="838226" cy="1004410"/>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4" name="Freeform 4"/>
          <p:cNvSpPr/>
          <p:nvPr/>
        </p:nvSpPr>
        <p:spPr>
          <a:xfrm rot="-5869926">
            <a:off x="7773958" y="1003840"/>
            <a:ext cx="1132943" cy="1357557"/>
          </a:xfrm>
          <a:custGeom>
            <a:avLst/>
            <a:gdLst/>
            <a:ahLst/>
            <a:cxnLst/>
            <a:rect l="l" t="t" r="r" b="b"/>
            <a:pathLst>
              <a:path w="2265886" h="2715114">
                <a:moveTo>
                  <a:pt x="0" y="0"/>
                </a:moveTo>
                <a:lnTo>
                  <a:pt x="2265886" y="0"/>
                </a:lnTo>
                <a:lnTo>
                  <a:pt x="2265886" y="2715114"/>
                </a:lnTo>
                <a:lnTo>
                  <a:pt x="0" y="2715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5" name="Freeform 5"/>
          <p:cNvSpPr/>
          <p:nvPr/>
        </p:nvSpPr>
        <p:spPr>
          <a:xfrm>
            <a:off x="112682" y="3570928"/>
            <a:ext cx="529119" cy="439830"/>
          </a:xfrm>
          <a:custGeom>
            <a:avLst/>
            <a:gdLst/>
            <a:ahLst/>
            <a:cxnLst/>
            <a:rect l="l" t="t" r="r" b="b"/>
            <a:pathLst>
              <a:path w="1058237" h="879659">
                <a:moveTo>
                  <a:pt x="0" y="0"/>
                </a:moveTo>
                <a:lnTo>
                  <a:pt x="1058237" y="0"/>
                </a:lnTo>
                <a:lnTo>
                  <a:pt x="1058237" y="879659"/>
                </a:lnTo>
                <a:lnTo>
                  <a:pt x="0" y="879659"/>
                </a:lnTo>
                <a:lnTo>
                  <a:pt x="0" y="0"/>
                </a:lnTo>
                <a:close/>
              </a:path>
            </a:pathLst>
          </a:custGeom>
          <a:blipFill>
            <a:blip r:embed="rId7"/>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6" name="Freeform 6"/>
          <p:cNvSpPr/>
          <p:nvPr/>
        </p:nvSpPr>
        <p:spPr>
          <a:xfrm>
            <a:off x="860560" y="3542579"/>
            <a:ext cx="282926" cy="235183"/>
          </a:xfrm>
          <a:custGeom>
            <a:avLst/>
            <a:gdLst/>
            <a:ahLst/>
            <a:cxnLst/>
            <a:rect l="l" t="t" r="r" b="b"/>
            <a:pathLst>
              <a:path w="565852" h="470365">
                <a:moveTo>
                  <a:pt x="0" y="0"/>
                </a:moveTo>
                <a:lnTo>
                  <a:pt x="565853" y="0"/>
                </a:lnTo>
                <a:lnTo>
                  <a:pt x="565853" y="470364"/>
                </a:lnTo>
                <a:lnTo>
                  <a:pt x="0" y="470364"/>
                </a:lnTo>
                <a:lnTo>
                  <a:pt x="0" y="0"/>
                </a:lnTo>
                <a:close/>
              </a:path>
            </a:pathLst>
          </a:custGeom>
          <a:blipFill>
            <a:blip r:embed="rId7"/>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7" name="Freeform 7"/>
          <p:cNvSpPr/>
          <p:nvPr/>
        </p:nvSpPr>
        <p:spPr>
          <a:xfrm>
            <a:off x="581093" y="3329485"/>
            <a:ext cx="185281" cy="154015"/>
          </a:xfrm>
          <a:custGeom>
            <a:avLst/>
            <a:gdLst/>
            <a:ahLst/>
            <a:cxnLst/>
            <a:rect l="l" t="t" r="r" b="b"/>
            <a:pathLst>
              <a:path w="370561" h="308029">
                <a:moveTo>
                  <a:pt x="0" y="0"/>
                </a:moveTo>
                <a:lnTo>
                  <a:pt x="370561" y="0"/>
                </a:lnTo>
                <a:lnTo>
                  <a:pt x="370561" y="308029"/>
                </a:lnTo>
                <a:lnTo>
                  <a:pt x="0" y="308029"/>
                </a:lnTo>
                <a:lnTo>
                  <a:pt x="0" y="0"/>
                </a:lnTo>
                <a:close/>
              </a:path>
            </a:pathLst>
          </a:custGeom>
          <a:blipFill>
            <a:blip r:embed="rId7"/>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8" name="Freeform 8"/>
          <p:cNvSpPr/>
          <p:nvPr/>
        </p:nvSpPr>
        <p:spPr>
          <a:xfrm>
            <a:off x="4464456" y="2336303"/>
            <a:ext cx="4411051" cy="3301899"/>
          </a:xfrm>
          <a:custGeom>
            <a:avLst/>
            <a:gdLst/>
            <a:ahLst/>
            <a:cxnLst/>
            <a:rect l="l" t="t" r="r" b="b"/>
            <a:pathLst>
              <a:path w="8822102" h="6603798">
                <a:moveTo>
                  <a:pt x="0" y="0"/>
                </a:moveTo>
                <a:lnTo>
                  <a:pt x="8822102" y="0"/>
                </a:lnTo>
                <a:lnTo>
                  <a:pt x="8822102" y="6603799"/>
                </a:lnTo>
                <a:lnTo>
                  <a:pt x="0" y="6603799"/>
                </a:lnTo>
                <a:lnTo>
                  <a:pt x="0" y="0"/>
                </a:lnTo>
                <a:close/>
              </a:path>
            </a:pathLst>
          </a:custGeom>
          <a:blipFill>
            <a:blip r:embed="rId8"/>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9" name="Freeform 9"/>
          <p:cNvSpPr/>
          <p:nvPr/>
        </p:nvSpPr>
        <p:spPr>
          <a:xfrm flipH="1">
            <a:off x="6551440" y="1811778"/>
            <a:ext cx="2909545" cy="1617222"/>
          </a:xfrm>
          <a:custGeom>
            <a:avLst/>
            <a:gdLst/>
            <a:ahLst/>
            <a:cxnLst/>
            <a:rect l="l" t="t" r="r" b="b"/>
            <a:pathLst>
              <a:path w="5819090" h="3234444">
                <a:moveTo>
                  <a:pt x="5819090" y="0"/>
                </a:moveTo>
                <a:lnTo>
                  <a:pt x="0" y="0"/>
                </a:lnTo>
                <a:lnTo>
                  <a:pt x="0" y="3234444"/>
                </a:lnTo>
                <a:lnTo>
                  <a:pt x="5819090" y="3234444"/>
                </a:lnTo>
                <a:lnTo>
                  <a:pt x="581909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0" name="Freeform 10"/>
          <p:cNvSpPr/>
          <p:nvPr/>
        </p:nvSpPr>
        <p:spPr>
          <a:xfrm>
            <a:off x="104767" y="2511731"/>
            <a:ext cx="5179158" cy="1527852"/>
          </a:xfrm>
          <a:custGeom>
            <a:avLst/>
            <a:gdLst/>
            <a:ahLst/>
            <a:cxnLst/>
            <a:rect l="l" t="t" r="r" b="b"/>
            <a:pathLst>
              <a:path w="10358315" h="3055703">
                <a:moveTo>
                  <a:pt x="0" y="0"/>
                </a:moveTo>
                <a:lnTo>
                  <a:pt x="10358315" y="0"/>
                </a:lnTo>
                <a:lnTo>
                  <a:pt x="10358315" y="3055703"/>
                </a:lnTo>
                <a:lnTo>
                  <a:pt x="0" y="30557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1" name="TextBox 11"/>
          <p:cNvSpPr txBox="1"/>
          <p:nvPr/>
        </p:nvSpPr>
        <p:spPr>
          <a:xfrm>
            <a:off x="1143487" y="962023"/>
            <a:ext cx="6759886" cy="1025922"/>
          </a:xfrm>
          <a:prstGeom prst="rect">
            <a:avLst/>
          </a:prstGeom>
        </p:spPr>
        <p:txBody>
          <a:bodyPr lIns="0" tIns="0" rIns="0" bIns="0" rtlCol="0" anchor="t">
            <a:spAutoFit/>
          </a:bodyPr>
          <a:lstStyle/>
          <a:p>
            <a:pPr algn="ctr" defTabSz="457200" eaLnBrk="1" fontAlgn="auto" hangingPunct="1">
              <a:lnSpc>
                <a:spcPts val="7972"/>
              </a:lnSpc>
              <a:spcBef>
                <a:spcPts val="0"/>
              </a:spcBef>
              <a:spcAft>
                <a:spcPts val="0"/>
              </a:spcAft>
            </a:pPr>
            <a:r>
              <a:rPr lang="en-US" sz="7521">
                <a:solidFill>
                  <a:srgbClr val="22423D"/>
                </a:solidFill>
                <a:latin typeface="Calibri"/>
                <a:ea typeface="王漢宗特黑體"/>
              </a:rPr>
              <a:t>停車管理事宜</a:t>
            </a:r>
          </a:p>
        </p:txBody>
      </p:sp>
      <p:sp>
        <p:nvSpPr>
          <p:cNvPr id="12" name="TextBox 12"/>
          <p:cNvSpPr txBox="1"/>
          <p:nvPr/>
        </p:nvSpPr>
        <p:spPr>
          <a:xfrm>
            <a:off x="7381372" y="2056873"/>
            <a:ext cx="1249680" cy="844270"/>
          </a:xfrm>
          <a:prstGeom prst="rect">
            <a:avLst/>
          </a:prstGeom>
        </p:spPr>
        <p:txBody>
          <a:bodyPr lIns="0" tIns="0" rIns="0" bIns="0" rtlCol="0" anchor="t">
            <a:spAutoFit/>
          </a:bodyPr>
          <a:lstStyle/>
          <a:p>
            <a:pPr algn="ctr" defTabSz="457200" eaLnBrk="1" fontAlgn="auto" hangingPunct="1">
              <a:lnSpc>
                <a:spcPts val="3430"/>
              </a:lnSpc>
              <a:spcBef>
                <a:spcPts val="0"/>
              </a:spcBef>
              <a:spcAft>
                <a:spcPts val="0"/>
              </a:spcAft>
            </a:pPr>
            <a:r>
              <a:rPr lang="en-US" sz="2450">
                <a:solidFill>
                  <a:srgbClr val="E7104E"/>
                </a:solidFill>
                <a:latin typeface="Calibri"/>
                <a:ea typeface="王漢宗特黑體"/>
              </a:rPr>
              <a:t>此處請勿</a:t>
            </a:r>
          </a:p>
          <a:p>
            <a:pPr algn="ctr" defTabSz="457200" eaLnBrk="1" fontAlgn="auto" hangingPunct="1">
              <a:lnSpc>
                <a:spcPts val="3430"/>
              </a:lnSpc>
              <a:spcBef>
                <a:spcPts val="0"/>
              </a:spcBef>
              <a:spcAft>
                <a:spcPts val="0"/>
              </a:spcAft>
            </a:pPr>
            <a:r>
              <a:rPr lang="en-US" sz="2450">
                <a:solidFill>
                  <a:srgbClr val="E7104E"/>
                </a:solidFill>
                <a:latin typeface="Calibri"/>
                <a:ea typeface="王漢宗特黑體"/>
              </a:rPr>
              <a:t>停放機車</a:t>
            </a:r>
          </a:p>
        </p:txBody>
      </p:sp>
      <p:sp>
        <p:nvSpPr>
          <p:cNvPr id="13" name="TextBox 13"/>
          <p:cNvSpPr txBox="1"/>
          <p:nvPr/>
        </p:nvSpPr>
        <p:spPr>
          <a:xfrm>
            <a:off x="461010" y="2561162"/>
            <a:ext cx="4465716" cy="868379"/>
          </a:xfrm>
          <a:prstGeom prst="rect">
            <a:avLst/>
          </a:prstGeom>
        </p:spPr>
        <p:txBody>
          <a:bodyPr lIns="0" tIns="0" rIns="0" bIns="0" rtlCol="0" anchor="t">
            <a:spAutoFit/>
          </a:bodyPr>
          <a:lstStyle/>
          <a:p>
            <a:pPr defTabSz="457200" eaLnBrk="1" fontAlgn="auto" hangingPunct="1">
              <a:lnSpc>
                <a:spcPts val="3500"/>
              </a:lnSpc>
              <a:spcAft>
                <a:spcPts val="0"/>
              </a:spcAft>
            </a:pPr>
            <a:r>
              <a:rPr lang="en-US" sz="2500" dirty="0" err="1">
                <a:solidFill>
                  <a:srgbClr val="000000"/>
                </a:solidFill>
                <a:latin typeface="Calibri"/>
                <a:ea typeface="王漢宗特黑體"/>
              </a:rPr>
              <a:t>學生上課時間</a:t>
            </a:r>
            <a:r>
              <a:rPr lang="en-US" sz="2500" dirty="0">
                <a:solidFill>
                  <a:srgbClr val="000000"/>
                </a:solidFill>
                <a:latin typeface="Calibri"/>
                <a:ea typeface="王漢宗特黑體"/>
              </a:rPr>
              <a:t>(0700-1730)</a:t>
            </a:r>
          </a:p>
          <a:p>
            <a:pPr algn="ctr" defTabSz="457200" eaLnBrk="1" fontAlgn="auto" hangingPunct="1">
              <a:lnSpc>
                <a:spcPts val="3500"/>
              </a:lnSpc>
              <a:spcAft>
                <a:spcPts val="0"/>
              </a:spcAft>
            </a:pPr>
            <a:r>
              <a:rPr lang="en-US" sz="2500" dirty="0" err="1">
                <a:solidFill>
                  <a:srgbClr val="000000"/>
                </a:solidFill>
                <a:latin typeface="Calibri"/>
                <a:ea typeface="王漢宗特黑體"/>
              </a:rPr>
              <a:t>校內汽機車請停至地下停車場</a:t>
            </a:r>
            <a:endParaRPr lang="en-US" sz="2500" dirty="0">
              <a:solidFill>
                <a:srgbClr val="000000"/>
              </a:solidFill>
              <a:latin typeface="Calibri"/>
              <a:ea typeface="王漢宗特黑體"/>
            </a:endParaRPr>
          </a:p>
        </p:txBody>
      </p:sp>
      <p:sp>
        <p:nvSpPr>
          <p:cNvPr id="14" name="Freeform 14"/>
          <p:cNvSpPr/>
          <p:nvPr/>
        </p:nvSpPr>
        <p:spPr>
          <a:xfrm>
            <a:off x="104767" y="3834911"/>
            <a:ext cx="5179158" cy="1527852"/>
          </a:xfrm>
          <a:custGeom>
            <a:avLst/>
            <a:gdLst/>
            <a:ahLst/>
            <a:cxnLst/>
            <a:rect l="l" t="t" r="r" b="b"/>
            <a:pathLst>
              <a:path w="10358315" h="3055703">
                <a:moveTo>
                  <a:pt x="0" y="0"/>
                </a:moveTo>
                <a:lnTo>
                  <a:pt x="10358315" y="0"/>
                </a:lnTo>
                <a:lnTo>
                  <a:pt x="10358315" y="3055703"/>
                </a:lnTo>
                <a:lnTo>
                  <a:pt x="0" y="305570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5" name="TextBox 15"/>
          <p:cNvSpPr txBox="1"/>
          <p:nvPr/>
        </p:nvSpPr>
        <p:spPr>
          <a:xfrm>
            <a:off x="461010" y="4119412"/>
            <a:ext cx="3310890" cy="419538"/>
          </a:xfrm>
          <a:prstGeom prst="rect">
            <a:avLst/>
          </a:prstGeom>
        </p:spPr>
        <p:txBody>
          <a:bodyPr wrap="square" lIns="0" tIns="0" rIns="0" bIns="0" rtlCol="0" anchor="t">
            <a:spAutoFit/>
          </a:bodyPr>
          <a:lstStyle/>
          <a:p>
            <a:pPr defTabSz="457200" eaLnBrk="1" fontAlgn="auto" hangingPunct="1">
              <a:lnSpc>
                <a:spcPts val="3500"/>
              </a:lnSpc>
              <a:spcAft>
                <a:spcPts val="0"/>
              </a:spcAft>
            </a:pPr>
            <a:r>
              <a:rPr lang="en-US" sz="2500" dirty="0" err="1">
                <a:solidFill>
                  <a:srgbClr val="000000"/>
                </a:solidFill>
                <a:latin typeface="Calibri"/>
                <a:ea typeface="王漢宗特黑體"/>
              </a:rPr>
              <a:t>汽車停放請車頭朝外</a:t>
            </a:r>
            <a:r>
              <a:rPr lang="en-US" sz="2500" dirty="0">
                <a:solidFill>
                  <a:srgbClr val="000000"/>
                </a:solidFill>
                <a:latin typeface="Calibri"/>
                <a:ea typeface="王漢宗特黑體"/>
              </a:rPr>
              <a: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543551">
            <a:off x="-3332522" y="2067803"/>
            <a:ext cx="5705096" cy="4114800"/>
          </a:xfrm>
          <a:custGeom>
            <a:avLst/>
            <a:gdLst/>
            <a:ahLst/>
            <a:cxnLst/>
            <a:rect l="l" t="t" r="r" b="b"/>
            <a:pathLst>
              <a:path w="11410191" h="8229600">
                <a:moveTo>
                  <a:pt x="0" y="0"/>
                </a:moveTo>
                <a:lnTo>
                  <a:pt x="11410191" y="0"/>
                </a:lnTo>
                <a:lnTo>
                  <a:pt x="11410191" y="8229600"/>
                </a:lnTo>
                <a:lnTo>
                  <a:pt x="0" y="8229600"/>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3" name="Freeform 3"/>
          <p:cNvSpPr/>
          <p:nvPr/>
        </p:nvSpPr>
        <p:spPr>
          <a:xfrm rot="5473507">
            <a:off x="6801442" y="1047466"/>
            <a:ext cx="5705096" cy="4114800"/>
          </a:xfrm>
          <a:custGeom>
            <a:avLst/>
            <a:gdLst/>
            <a:ahLst/>
            <a:cxnLst/>
            <a:rect l="l" t="t" r="r" b="b"/>
            <a:pathLst>
              <a:path w="11410191" h="8229600">
                <a:moveTo>
                  <a:pt x="0" y="0"/>
                </a:moveTo>
                <a:lnTo>
                  <a:pt x="11410190" y="0"/>
                </a:lnTo>
                <a:lnTo>
                  <a:pt x="11410190" y="8229600"/>
                </a:lnTo>
                <a:lnTo>
                  <a:pt x="0" y="8229600"/>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4" name="Freeform 4"/>
          <p:cNvSpPr/>
          <p:nvPr/>
        </p:nvSpPr>
        <p:spPr>
          <a:xfrm rot="-3849132">
            <a:off x="7206820" y="352831"/>
            <a:ext cx="2845660" cy="1672848"/>
          </a:xfrm>
          <a:custGeom>
            <a:avLst/>
            <a:gdLst/>
            <a:ahLst/>
            <a:cxnLst/>
            <a:rect l="l" t="t" r="r" b="b"/>
            <a:pathLst>
              <a:path w="5691319" h="3345696">
                <a:moveTo>
                  <a:pt x="0" y="0"/>
                </a:moveTo>
                <a:lnTo>
                  <a:pt x="5691320" y="0"/>
                </a:lnTo>
                <a:lnTo>
                  <a:pt x="5691320" y="3345695"/>
                </a:lnTo>
                <a:lnTo>
                  <a:pt x="0" y="33456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5" name="Freeform 5"/>
          <p:cNvSpPr/>
          <p:nvPr/>
        </p:nvSpPr>
        <p:spPr>
          <a:xfrm rot="7286202">
            <a:off x="-902866" y="4574502"/>
            <a:ext cx="2845660" cy="1672848"/>
          </a:xfrm>
          <a:custGeom>
            <a:avLst/>
            <a:gdLst/>
            <a:ahLst/>
            <a:cxnLst/>
            <a:rect l="l" t="t" r="r" b="b"/>
            <a:pathLst>
              <a:path w="5691319" h="3345696">
                <a:moveTo>
                  <a:pt x="0" y="0"/>
                </a:moveTo>
                <a:lnTo>
                  <a:pt x="5691319" y="0"/>
                </a:lnTo>
                <a:lnTo>
                  <a:pt x="5691319" y="3345695"/>
                </a:lnTo>
                <a:lnTo>
                  <a:pt x="0" y="33456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6" name="TextBox 6"/>
          <p:cNvSpPr txBox="1"/>
          <p:nvPr/>
        </p:nvSpPr>
        <p:spPr>
          <a:xfrm>
            <a:off x="999653" y="2328942"/>
            <a:ext cx="7629997" cy="2876044"/>
          </a:xfrm>
          <a:prstGeom prst="rect">
            <a:avLst/>
          </a:prstGeom>
        </p:spPr>
        <p:txBody>
          <a:bodyPr lIns="0" tIns="0" rIns="0" bIns="0" rtlCol="0" anchor="t">
            <a:spAutoFit/>
          </a:bodyPr>
          <a:lstStyle/>
          <a:p>
            <a:pPr defTabSz="457200" eaLnBrk="1" fontAlgn="auto" hangingPunct="1">
              <a:lnSpc>
                <a:spcPts val="5696"/>
              </a:lnSpc>
              <a:spcAft>
                <a:spcPts val="0"/>
              </a:spcAft>
            </a:pPr>
            <a:r>
              <a:rPr lang="en-US" sz="4068" dirty="0">
                <a:solidFill>
                  <a:srgbClr val="22423D"/>
                </a:solidFill>
                <a:latin typeface="Calibri"/>
                <a:ea typeface="王漢宗特黑體"/>
              </a:rPr>
              <a:t>新進同仁請至總務處填寫交通費申請書，以利交通費核發。如有住所異動請務必於1個月內向總務處辦理。</a:t>
            </a:r>
          </a:p>
        </p:txBody>
      </p:sp>
      <p:sp>
        <p:nvSpPr>
          <p:cNvPr id="7" name="Freeform 7"/>
          <p:cNvSpPr/>
          <p:nvPr/>
        </p:nvSpPr>
        <p:spPr>
          <a:xfrm>
            <a:off x="6607479" y="4547315"/>
            <a:ext cx="2022171" cy="1453435"/>
          </a:xfrm>
          <a:custGeom>
            <a:avLst/>
            <a:gdLst/>
            <a:ahLst/>
            <a:cxnLst/>
            <a:rect l="l" t="t" r="r" b="b"/>
            <a:pathLst>
              <a:path w="4044341" h="2906870">
                <a:moveTo>
                  <a:pt x="0" y="0"/>
                </a:moveTo>
                <a:lnTo>
                  <a:pt x="4044341" y="0"/>
                </a:lnTo>
                <a:lnTo>
                  <a:pt x="4044341" y="2906870"/>
                </a:lnTo>
                <a:lnTo>
                  <a:pt x="0" y="2906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8" name="TextBox 8"/>
          <p:cNvSpPr txBox="1"/>
          <p:nvPr/>
        </p:nvSpPr>
        <p:spPr>
          <a:xfrm>
            <a:off x="1192057" y="1173368"/>
            <a:ext cx="6759886" cy="1025922"/>
          </a:xfrm>
          <a:prstGeom prst="rect">
            <a:avLst/>
          </a:prstGeom>
        </p:spPr>
        <p:txBody>
          <a:bodyPr lIns="0" tIns="0" rIns="0" bIns="0" rtlCol="0" anchor="t">
            <a:spAutoFit/>
          </a:bodyPr>
          <a:lstStyle/>
          <a:p>
            <a:pPr algn="ctr" defTabSz="457200" eaLnBrk="1" fontAlgn="auto" hangingPunct="1">
              <a:lnSpc>
                <a:spcPts val="7972"/>
              </a:lnSpc>
              <a:spcBef>
                <a:spcPts val="0"/>
              </a:spcBef>
              <a:spcAft>
                <a:spcPts val="0"/>
              </a:spcAft>
            </a:pPr>
            <a:r>
              <a:rPr lang="en-US" sz="7521" dirty="0" err="1">
                <a:solidFill>
                  <a:srgbClr val="22423D"/>
                </a:solidFill>
                <a:latin typeface="Calibri"/>
                <a:ea typeface="王漢宗特黑體"/>
              </a:rPr>
              <a:t>交通費</a:t>
            </a:r>
            <a:endParaRPr lang="en-US" sz="7521" dirty="0">
              <a:solidFill>
                <a:srgbClr val="22423D"/>
              </a:solidFill>
              <a:latin typeface="Calibri"/>
              <a:ea typeface="王漢宗特黑體"/>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42759">
            <a:off x="-702326" y="289289"/>
            <a:ext cx="2433352" cy="2305601"/>
          </a:xfrm>
          <a:custGeom>
            <a:avLst/>
            <a:gdLst/>
            <a:ahLst/>
            <a:cxnLst/>
            <a:rect l="l" t="t" r="r" b="b"/>
            <a:pathLst>
              <a:path w="4866703" h="4611201">
                <a:moveTo>
                  <a:pt x="0" y="0"/>
                </a:moveTo>
                <a:lnTo>
                  <a:pt x="4866704" y="0"/>
                </a:lnTo>
                <a:lnTo>
                  <a:pt x="4866704" y="4611201"/>
                </a:lnTo>
                <a:lnTo>
                  <a:pt x="0" y="4611201"/>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3" name="Freeform 3"/>
          <p:cNvSpPr/>
          <p:nvPr/>
        </p:nvSpPr>
        <p:spPr>
          <a:xfrm rot="-7218399">
            <a:off x="7070161" y="448591"/>
            <a:ext cx="2694857" cy="2553377"/>
          </a:xfrm>
          <a:custGeom>
            <a:avLst/>
            <a:gdLst/>
            <a:ahLst/>
            <a:cxnLst/>
            <a:rect l="l" t="t" r="r" b="b"/>
            <a:pathLst>
              <a:path w="5389714" h="5106754">
                <a:moveTo>
                  <a:pt x="0" y="0"/>
                </a:moveTo>
                <a:lnTo>
                  <a:pt x="5389714" y="0"/>
                </a:lnTo>
                <a:lnTo>
                  <a:pt x="5389714" y="5106754"/>
                </a:lnTo>
                <a:lnTo>
                  <a:pt x="0" y="5106754"/>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4" name="Freeform 4"/>
          <p:cNvSpPr/>
          <p:nvPr/>
        </p:nvSpPr>
        <p:spPr>
          <a:xfrm rot="5255613">
            <a:off x="259927" y="4781067"/>
            <a:ext cx="838226" cy="1004410"/>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5" name="Freeform 5"/>
          <p:cNvSpPr/>
          <p:nvPr/>
        </p:nvSpPr>
        <p:spPr>
          <a:xfrm rot="-618190">
            <a:off x="8110402" y="4929478"/>
            <a:ext cx="838226" cy="1004410"/>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grpSp>
        <p:nvGrpSpPr>
          <p:cNvPr id="6" name="Group 6"/>
          <p:cNvGrpSpPr/>
          <p:nvPr/>
        </p:nvGrpSpPr>
        <p:grpSpPr>
          <a:xfrm>
            <a:off x="614435" y="2002930"/>
            <a:ext cx="8015215" cy="2665833"/>
            <a:chOff x="0" y="0"/>
            <a:chExt cx="4222006" cy="1404225"/>
          </a:xfrm>
        </p:grpSpPr>
        <p:sp>
          <p:nvSpPr>
            <p:cNvPr id="7" name="Freeform 7"/>
            <p:cNvSpPr/>
            <p:nvPr/>
          </p:nvSpPr>
          <p:spPr>
            <a:xfrm>
              <a:off x="0" y="0"/>
              <a:ext cx="4222006" cy="1404225"/>
            </a:xfrm>
            <a:custGeom>
              <a:avLst/>
              <a:gdLst/>
              <a:ahLst/>
              <a:cxnLst/>
              <a:rect l="l" t="t" r="r" b="b"/>
              <a:pathLst>
                <a:path w="4222006" h="1404225">
                  <a:moveTo>
                    <a:pt x="24631" y="0"/>
                  </a:moveTo>
                  <a:lnTo>
                    <a:pt x="4197376" y="0"/>
                  </a:lnTo>
                  <a:cubicBezTo>
                    <a:pt x="4210979" y="0"/>
                    <a:pt x="4222006" y="11027"/>
                    <a:pt x="4222006" y="24631"/>
                  </a:cubicBezTo>
                  <a:lnTo>
                    <a:pt x="4222006" y="1379594"/>
                  </a:lnTo>
                  <a:cubicBezTo>
                    <a:pt x="4222006" y="1393197"/>
                    <a:pt x="4210979" y="1404225"/>
                    <a:pt x="4197376" y="1404225"/>
                  </a:cubicBezTo>
                  <a:lnTo>
                    <a:pt x="24631" y="1404225"/>
                  </a:lnTo>
                  <a:cubicBezTo>
                    <a:pt x="11027" y="1404225"/>
                    <a:pt x="0" y="1393197"/>
                    <a:pt x="0" y="1379594"/>
                  </a:cubicBezTo>
                  <a:lnTo>
                    <a:pt x="0" y="24631"/>
                  </a:lnTo>
                  <a:cubicBezTo>
                    <a:pt x="0" y="11027"/>
                    <a:pt x="11027" y="0"/>
                    <a:pt x="24631" y="0"/>
                  </a:cubicBezTo>
                  <a:close/>
                </a:path>
              </a:pathLst>
            </a:custGeom>
            <a:solidFill>
              <a:srgbClr val="FFF5B6">
                <a:alpha val="74902"/>
              </a:srgbClr>
            </a:solid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8" name="TextBox 8"/>
            <p:cNvSpPr txBox="1"/>
            <p:nvPr/>
          </p:nvSpPr>
          <p:spPr>
            <a:xfrm>
              <a:off x="0" y="-28575"/>
              <a:ext cx="812800" cy="841375"/>
            </a:xfrm>
            <a:prstGeom prst="rect">
              <a:avLst/>
            </a:prstGeom>
          </p:spPr>
          <p:txBody>
            <a:bodyPr lIns="25400" tIns="25400" rIns="25400" bIns="25400" rtlCol="0" anchor="ctr"/>
            <a:lstStyle/>
            <a:p>
              <a:pPr algn="ctr" defTabSz="457200" eaLnBrk="1" fontAlgn="auto" hangingPunct="1">
                <a:lnSpc>
                  <a:spcPts val="1330"/>
                </a:lnSpc>
                <a:spcAft>
                  <a:spcPts val="0"/>
                </a:spcAft>
              </a:pPr>
              <a:endParaRPr sz="900">
                <a:solidFill>
                  <a:prstClr val="black"/>
                </a:solidFill>
                <a:latin typeface="Calibri"/>
                <a:ea typeface="+mn-ea"/>
              </a:endParaRPr>
            </a:p>
          </p:txBody>
        </p:sp>
      </p:grpSp>
      <p:grpSp>
        <p:nvGrpSpPr>
          <p:cNvPr id="9" name="Group 9"/>
          <p:cNvGrpSpPr/>
          <p:nvPr/>
        </p:nvGrpSpPr>
        <p:grpSpPr>
          <a:xfrm>
            <a:off x="614435" y="4843442"/>
            <a:ext cx="8015215" cy="879660"/>
            <a:chOff x="0" y="0"/>
            <a:chExt cx="4222006" cy="463360"/>
          </a:xfrm>
        </p:grpSpPr>
        <p:sp>
          <p:nvSpPr>
            <p:cNvPr id="10" name="Freeform 10"/>
            <p:cNvSpPr/>
            <p:nvPr/>
          </p:nvSpPr>
          <p:spPr>
            <a:xfrm>
              <a:off x="0" y="0"/>
              <a:ext cx="4222006" cy="463360"/>
            </a:xfrm>
            <a:custGeom>
              <a:avLst/>
              <a:gdLst/>
              <a:ahLst/>
              <a:cxnLst/>
              <a:rect l="l" t="t" r="r" b="b"/>
              <a:pathLst>
                <a:path w="4222006" h="463360">
                  <a:moveTo>
                    <a:pt x="24631" y="0"/>
                  </a:moveTo>
                  <a:lnTo>
                    <a:pt x="4197376" y="0"/>
                  </a:lnTo>
                  <a:cubicBezTo>
                    <a:pt x="4210979" y="0"/>
                    <a:pt x="4222006" y="11027"/>
                    <a:pt x="4222006" y="24631"/>
                  </a:cubicBezTo>
                  <a:lnTo>
                    <a:pt x="4222006" y="438729"/>
                  </a:lnTo>
                  <a:cubicBezTo>
                    <a:pt x="4222006" y="452332"/>
                    <a:pt x="4210979" y="463360"/>
                    <a:pt x="4197376" y="463360"/>
                  </a:cubicBezTo>
                  <a:lnTo>
                    <a:pt x="24631" y="463360"/>
                  </a:lnTo>
                  <a:cubicBezTo>
                    <a:pt x="11027" y="463360"/>
                    <a:pt x="0" y="452332"/>
                    <a:pt x="0" y="438729"/>
                  </a:cubicBezTo>
                  <a:lnTo>
                    <a:pt x="0" y="24631"/>
                  </a:lnTo>
                  <a:cubicBezTo>
                    <a:pt x="0" y="11027"/>
                    <a:pt x="11027" y="0"/>
                    <a:pt x="24631" y="0"/>
                  </a:cubicBezTo>
                  <a:close/>
                </a:path>
              </a:pathLst>
            </a:custGeom>
            <a:solidFill>
              <a:srgbClr val="E5FFE5">
                <a:alpha val="74902"/>
              </a:srgbClr>
            </a:solid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1" name="TextBox 11"/>
            <p:cNvSpPr txBox="1"/>
            <p:nvPr/>
          </p:nvSpPr>
          <p:spPr>
            <a:xfrm>
              <a:off x="0" y="-28575"/>
              <a:ext cx="812800" cy="841375"/>
            </a:xfrm>
            <a:prstGeom prst="rect">
              <a:avLst/>
            </a:prstGeom>
          </p:spPr>
          <p:txBody>
            <a:bodyPr lIns="25400" tIns="25400" rIns="25400" bIns="25400" rtlCol="0" anchor="ctr"/>
            <a:lstStyle/>
            <a:p>
              <a:pPr algn="ctr" defTabSz="457200" eaLnBrk="1" fontAlgn="auto" hangingPunct="1">
                <a:lnSpc>
                  <a:spcPts val="1330"/>
                </a:lnSpc>
                <a:spcBef>
                  <a:spcPts val="0"/>
                </a:spcBef>
                <a:spcAft>
                  <a:spcPts val="0"/>
                </a:spcAft>
              </a:pPr>
              <a:endParaRPr sz="900">
                <a:solidFill>
                  <a:prstClr val="black"/>
                </a:solidFill>
                <a:latin typeface="Calibri"/>
                <a:ea typeface="+mn-ea"/>
              </a:endParaRPr>
            </a:p>
          </p:txBody>
        </p:sp>
      </p:grpSp>
      <p:sp>
        <p:nvSpPr>
          <p:cNvPr id="12" name="TextBox 12"/>
          <p:cNvSpPr txBox="1"/>
          <p:nvPr/>
        </p:nvSpPr>
        <p:spPr>
          <a:xfrm>
            <a:off x="706356" y="1983360"/>
            <a:ext cx="7915130" cy="3766609"/>
          </a:xfrm>
          <a:prstGeom prst="rect">
            <a:avLst/>
          </a:prstGeom>
        </p:spPr>
        <p:txBody>
          <a:bodyPr lIns="0" tIns="0" rIns="0" bIns="0" rtlCol="0" anchor="t">
            <a:spAutoFit/>
          </a:bodyPr>
          <a:lstStyle/>
          <a:p>
            <a:pPr algn="ctr" defTabSz="457200" eaLnBrk="1" fontAlgn="auto" hangingPunct="1">
              <a:lnSpc>
                <a:spcPts val="3500"/>
              </a:lnSpc>
              <a:spcAft>
                <a:spcPts val="0"/>
              </a:spcAft>
            </a:pPr>
            <a:r>
              <a:rPr lang="en-US" sz="2500" dirty="0">
                <a:solidFill>
                  <a:srgbClr val="22423D"/>
                </a:solidFill>
                <a:latin typeface="Calibri"/>
                <a:ea typeface="王漢宗特黑體"/>
              </a:rPr>
              <a:t>【</a:t>
            </a:r>
            <a:r>
              <a:rPr lang="en-US" sz="2500" dirty="0" err="1">
                <a:solidFill>
                  <a:srgbClr val="22423D"/>
                </a:solidFill>
                <a:latin typeface="Calibri"/>
                <a:ea typeface="王漢宗特黑體"/>
              </a:rPr>
              <a:t>各辦公室冷氣開放時間</a:t>
            </a:r>
            <a:r>
              <a:rPr lang="en-US" sz="2500" dirty="0">
                <a:solidFill>
                  <a:srgbClr val="22423D"/>
                </a:solidFill>
                <a:latin typeface="Calibri"/>
                <a:ea typeface="王漢宗特黑體"/>
              </a:rPr>
              <a:t>】</a:t>
            </a:r>
          </a:p>
          <a:p>
            <a:pPr defTabSz="457200" eaLnBrk="1" fontAlgn="auto" hangingPunct="1">
              <a:lnSpc>
                <a:spcPts val="3500"/>
              </a:lnSpc>
              <a:spcAft>
                <a:spcPts val="0"/>
              </a:spcAft>
            </a:pPr>
            <a:r>
              <a:rPr lang="en-US" sz="2500" dirty="0">
                <a:solidFill>
                  <a:srgbClr val="22423D"/>
                </a:solidFill>
                <a:latin typeface="Calibri"/>
                <a:ea typeface="王漢宗特黑體"/>
              </a:rPr>
              <a:t>（1）全校辦公室：09:30-16:05(11：30-12：30關閉)</a:t>
            </a:r>
          </a:p>
          <a:p>
            <a:pPr algn="just" defTabSz="457200" eaLnBrk="1" fontAlgn="auto" hangingPunct="1">
              <a:lnSpc>
                <a:spcPts val="3500"/>
              </a:lnSpc>
              <a:spcAft>
                <a:spcPts val="0"/>
              </a:spcAft>
            </a:pPr>
            <a:r>
              <a:rPr lang="en-US" sz="2500" dirty="0">
                <a:solidFill>
                  <a:srgbClr val="22423D"/>
                </a:solidFill>
                <a:latin typeface="Calibri"/>
                <a:ea typeface="王漢宗特黑體"/>
              </a:rPr>
              <a:t>（2）專科教室：有班級上課時&amp;室內溫度達28℃時使用</a:t>
            </a:r>
          </a:p>
          <a:p>
            <a:pPr defTabSz="457200" eaLnBrk="1" fontAlgn="auto" hangingPunct="1">
              <a:lnSpc>
                <a:spcPts val="3500"/>
              </a:lnSpc>
              <a:spcAft>
                <a:spcPts val="0"/>
              </a:spcAft>
            </a:pPr>
            <a:r>
              <a:rPr lang="en-US" sz="2500" dirty="0">
                <a:solidFill>
                  <a:srgbClr val="22423D"/>
                </a:solidFill>
                <a:latin typeface="Calibri"/>
                <a:ea typeface="王漢宗特黑體"/>
              </a:rPr>
              <a:t>（3）東曬辦公室(</a:t>
            </a:r>
            <a:r>
              <a:rPr lang="en-US" sz="2500" dirty="0" err="1">
                <a:solidFill>
                  <a:srgbClr val="22423D"/>
                </a:solidFill>
                <a:latin typeface="Calibri"/>
                <a:ea typeface="王漢宗特黑體"/>
              </a:rPr>
              <a:t>導師辦公室</a:t>
            </a:r>
            <a:r>
              <a:rPr lang="en-US" sz="2500" dirty="0">
                <a:solidFill>
                  <a:srgbClr val="22423D"/>
                </a:solidFill>
                <a:latin typeface="Calibri"/>
                <a:ea typeface="王漢宗特黑體"/>
              </a:rPr>
              <a:t>)：0830至1605 </a:t>
            </a:r>
          </a:p>
          <a:p>
            <a:pPr defTabSz="457200" eaLnBrk="1" fontAlgn="auto" hangingPunct="1">
              <a:lnSpc>
                <a:spcPts val="3500"/>
              </a:lnSpc>
              <a:spcAft>
                <a:spcPts val="0"/>
              </a:spcAft>
            </a:pPr>
            <a:r>
              <a:rPr lang="en-US" sz="2500" dirty="0">
                <a:solidFill>
                  <a:srgbClr val="22423D"/>
                </a:solidFill>
                <a:latin typeface="Calibri"/>
                <a:ea typeface="王漢宗特黑體"/>
              </a:rPr>
              <a:t>（4）電腦教室：0830-1605 </a:t>
            </a:r>
            <a:r>
              <a:rPr lang="en-US" sz="2500" dirty="0" err="1">
                <a:solidFill>
                  <a:srgbClr val="22423D"/>
                </a:solidFill>
                <a:latin typeface="Calibri"/>
                <a:ea typeface="王漢宗特黑體"/>
              </a:rPr>
              <a:t>有上課才使用</a:t>
            </a:r>
            <a:r>
              <a:rPr lang="en-US" sz="2500" dirty="0">
                <a:solidFill>
                  <a:srgbClr val="22423D"/>
                </a:solidFill>
                <a:latin typeface="Calibri"/>
                <a:ea typeface="王漢宗特黑體"/>
              </a:rPr>
              <a:t>。</a:t>
            </a:r>
          </a:p>
          <a:p>
            <a:pPr defTabSz="457200" eaLnBrk="1" fontAlgn="auto" hangingPunct="1">
              <a:lnSpc>
                <a:spcPts val="3500"/>
              </a:lnSpc>
              <a:spcAft>
                <a:spcPts val="0"/>
              </a:spcAft>
            </a:pPr>
            <a:r>
              <a:rPr lang="en-US" sz="2500" dirty="0">
                <a:solidFill>
                  <a:srgbClr val="22423D"/>
                </a:solidFill>
                <a:latin typeface="王漢宗特黑體"/>
                <a:ea typeface="+mn-ea"/>
              </a:rPr>
              <a:t>               (12：00-13：20關閉)</a:t>
            </a:r>
          </a:p>
          <a:p>
            <a:pPr defTabSz="457200" eaLnBrk="1" fontAlgn="auto" hangingPunct="1">
              <a:lnSpc>
                <a:spcPts val="1550"/>
              </a:lnSpc>
              <a:spcBef>
                <a:spcPts val="0"/>
              </a:spcBef>
              <a:spcAft>
                <a:spcPts val="0"/>
              </a:spcAft>
            </a:pPr>
            <a:r>
              <a:rPr lang="en-US" sz="2500" dirty="0">
                <a:solidFill>
                  <a:srgbClr val="22423D"/>
                </a:solidFill>
                <a:latin typeface="王漢宗特黑體"/>
                <a:ea typeface="+mn-ea"/>
              </a:rPr>
              <a:t>                              </a:t>
            </a:r>
          </a:p>
          <a:p>
            <a:pPr algn="ctr" defTabSz="457200" eaLnBrk="1" fontAlgn="auto" hangingPunct="1">
              <a:lnSpc>
                <a:spcPts val="3500"/>
              </a:lnSpc>
              <a:spcAft>
                <a:spcPts val="0"/>
              </a:spcAft>
            </a:pPr>
            <a:r>
              <a:rPr lang="en-US" sz="2500" dirty="0">
                <a:solidFill>
                  <a:srgbClr val="22423D"/>
                </a:solidFill>
                <a:latin typeface="Calibri"/>
                <a:ea typeface="王漢宗特黑體"/>
              </a:rPr>
              <a:t>【</a:t>
            </a:r>
            <a:r>
              <a:rPr lang="en-US" sz="2500" dirty="0" err="1">
                <a:solidFill>
                  <a:srgbClr val="22423D"/>
                </a:solidFill>
                <a:latin typeface="Calibri"/>
                <a:ea typeface="王漢宗特黑體"/>
              </a:rPr>
              <a:t>各年級班級教室</a:t>
            </a:r>
            <a:r>
              <a:rPr lang="en-US" sz="2500" dirty="0">
                <a:solidFill>
                  <a:srgbClr val="22423D"/>
                </a:solidFill>
                <a:latin typeface="Calibri"/>
                <a:ea typeface="王漢宗特黑體"/>
              </a:rPr>
              <a:t>】</a:t>
            </a:r>
          </a:p>
          <a:p>
            <a:pPr algn="ctr" defTabSz="457200" eaLnBrk="1" fontAlgn="auto" hangingPunct="1">
              <a:lnSpc>
                <a:spcPts val="3500"/>
              </a:lnSpc>
              <a:spcAft>
                <a:spcPts val="0"/>
              </a:spcAft>
            </a:pPr>
            <a:r>
              <a:rPr lang="en-US" sz="2500" dirty="0">
                <a:solidFill>
                  <a:srgbClr val="22423D"/>
                </a:solidFill>
                <a:latin typeface="Calibri"/>
                <a:ea typeface="王漢宗特黑體"/>
              </a:rPr>
              <a:t>室內溫度達28度時即可開啟使用</a:t>
            </a:r>
          </a:p>
        </p:txBody>
      </p:sp>
      <p:sp>
        <p:nvSpPr>
          <p:cNvPr id="13" name="Freeform 13"/>
          <p:cNvSpPr/>
          <p:nvPr/>
        </p:nvSpPr>
        <p:spPr>
          <a:xfrm>
            <a:off x="7285483" y="4214883"/>
            <a:ext cx="1483709" cy="1508218"/>
          </a:xfrm>
          <a:custGeom>
            <a:avLst/>
            <a:gdLst/>
            <a:ahLst/>
            <a:cxnLst/>
            <a:rect l="l" t="t" r="r" b="b"/>
            <a:pathLst>
              <a:path w="2967418" h="3016435">
                <a:moveTo>
                  <a:pt x="0" y="0"/>
                </a:moveTo>
                <a:lnTo>
                  <a:pt x="2967418" y="0"/>
                </a:lnTo>
                <a:lnTo>
                  <a:pt x="2967418" y="3016435"/>
                </a:lnTo>
                <a:lnTo>
                  <a:pt x="0" y="3016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4" name="TextBox 14"/>
          <p:cNvSpPr txBox="1"/>
          <p:nvPr/>
        </p:nvSpPr>
        <p:spPr>
          <a:xfrm>
            <a:off x="1187514" y="959088"/>
            <a:ext cx="6759886" cy="1025922"/>
          </a:xfrm>
          <a:prstGeom prst="rect">
            <a:avLst/>
          </a:prstGeom>
        </p:spPr>
        <p:txBody>
          <a:bodyPr lIns="0" tIns="0" rIns="0" bIns="0" rtlCol="0" anchor="t">
            <a:spAutoFit/>
          </a:bodyPr>
          <a:lstStyle/>
          <a:p>
            <a:pPr algn="ctr" defTabSz="457200" eaLnBrk="1" fontAlgn="auto" hangingPunct="1">
              <a:lnSpc>
                <a:spcPts val="7972"/>
              </a:lnSpc>
              <a:spcBef>
                <a:spcPts val="0"/>
              </a:spcBef>
              <a:spcAft>
                <a:spcPts val="0"/>
              </a:spcAft>
            </a:pPr>
            <a:r>
              <a:rPr lang="en-US" sz="7521" dirty="0" err="1">
                <a:solidFill>
                  <a:srgbClr val="22423D"/>
                </a:solidFill>
                <a:latin typeface="Calibri"/>
                <a:ea typeface="王漢宗特黑體"/>
              </a:rPr>
              <a:t>用電事宜</a:t>
            </a:r>
            <a:endParaRPr lang="en-US" sz="7521" dirty="0">
              <a:solidFill>
                <a:srgbClr val="22423D"/>
              </a:solidFill>
              <a:latin typeface="Calibri"/>
              <a:ea typeface="王漢宗特黑體"/>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sp>
        <p:nvSpPr>
          <p:cNvPr id="2" name="Freeform 2"/>
          <p:cNvSpPr/>
          <p:nvPr/>
        </p:nvSpPr>
        <p:spPr>
          <a:xfrm rot="1911314">
            <a:off x="-2014719" y="3503353"/>
            <a:ext cx="4669277" cy="4114800"/>
          </a:xfrm>
          <a:custGeom>
            <a:avLst/>
            <a:gdLst/>
            <a:ahLst/>
            <a:cxnLst/>
            <a:rect l="l" t="t" r="r" b="b"/>
            <a:pathLst>
              <a:path w="9338553" h="8229600">
                <a:moveTo>
                  <a:pt x="0" y="0"/>
                </a:moveTo>
                <a:lnTo>
                  <a:pt x="9338553" y="0"/>
                </a:lnTo>
                <a:lnTo>
                  <a:pt x="9338553" y="8229600"/>
                </a:lnTo>
                <a:lnTo>
                  <a:pt x="0" y="8229600"/>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3" name="Freeform 3"/>
          <p:cNvSpPr/>
          <p:nvPr/>
        </p:nvSpPr>
        <p:spPr>
          <a:xfrm rot="5255613">
            <a:off x="205014" y="4807525"/>
            <a:ext cx="838226" cy="1004410"/>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4" name="Freeform 4"/>
          <p:cNvSpPr/>
          <p:nvPr/>
        </p:nvSpPr>
        <p:spPr>
          <a:xfrm rot="-5869926">
            <a:off x="7773958" y="1003840"/>
            <a:ext cx="1132943" cy="1357557"/>
          </a:xfrm>
          <a:custGeom>
            <a:avLst/>
            <a:gdLst/>
            <a:ahLst/>
            <a:cxnLst/>
            <a:rect l="l" t="t" r="r" b="b"/>
            <a:pathLst>
              <a:path w="2265886" h="2715114">
                <a:moveTo>
                  <a:pt x="0" y="0"/>
                </a:moveTo>
                <a:lnTo>
                  <a:pt x="2265886" y="0"/>
                </a:lnTo>
                <a:lnTo>
                  <a:pt x="2265886" y="2715114"/>
                </a:lnTo>
                <a:lnTo>
                  <a:pt x="0" y="2715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5" name="Freeform 5"/>
          <p:cNvSpPr/>
          <p:nvPr/>
        </p:nvSpPr>
        <p:spPr>
          <a:xfrm>
            <a:off x="112682" y="3570928"/>
            <a:ext cx="529119" cy="439830"/>
          </a:xfrm>
          <a:custGeom>
            <a:avLst/>
            <a:gdLst/>
            <a:ahLst/>
            <a:cxnLst/>
            <a:rect l="l" t="t" r="r" b="b"/>
            <a:pathLst>
              <a:path w="1058237" h="879659">
                <a:moveTo>
                  <a:pt x="0" y="0"/>
                </a:moveTo>
                <a:lnTo>
                  <a:pt x="1058237" y="0"/>
                </a:lnTo>
                <a:lnTo>
                  <a:pt x="1058237" y="879659"/>
                </a:lnTo>
                <a:lnTo>
                  <a:pt x="0" y="879659"/>
                </a:lnTo>
                <a:lnTo>
                  <a:pt x="0" y="0"/>
                </a:lnTo>
                <a:close/>
              </a:path>
            </a:pathLst>
          </a:custGeom>
          <a:blipFill>
            <a:blip r:embed="rId7"/>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6" name="Freeform 6"/>
          <p:cNvSpPr/>
          <p:nvPr/>
        </p:nvSpPr>
        <p:spPr>
          <a:xfrm>
            <a:off x="860560" y="3542579"/>
            <a:ext cx="282926" cy="235183"/>
          </a:xfrm>
          <a:custGeom>
            <a:avLst/>
            <a:gdLst/>
            <a:ahLst/>
            <a:cxnLst/>
            <a:rect l="l" t="t" r="r" b="b"/>
            <a:pathLst>
              <a:path w="565852" h="470365">
                <a:moveTo>
                  <a:pt x="0" y="0"/>
                </a:moveTo>
                <a:lnTo>
                  <a:pt x="565853" y="0"/>
                </a:lnTo>
                <a:lnTo>
                  <a:pt x="565853" y="470364"/>
                </a:lnTo>
                <a:lnTo>
                  <a:pt x="0" y="470364"/>
                </a:lnTo>
                <a:lnTo>
                  <a:pt x="0" y="0"/>
                </a:lnTo>
                <a:close/>
              </a:path>
            </a:pathLst>
          </a:custGeom>
          <a:blipFill>
            <a:blip r:embed="rId7"/>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7" name="Freeform 7"/>
          <p:cNvSpPr/>
          <p:nvPr/>
        </p:nvSpPr>
        <p:spPr>
          <a:xfrm>
            <a:off x="581093" y="3329485"/>
            <a:ext cx="185281" cy="154015"/>
          </a:xfrm>
          <a:custGeom>
            <a:avLst/>
            <a:gdLst/>
            <a:ahLst/>
            <a:cxnLst/>
            <a:rect l="l" t="t" r="r" b="b"/>
            <a:pathLst>
              <a:path w="370561" h="308029">
                <a:moveTo>
                  <a:pt x="0" y="0"/>
                </a:moveTo>
                <a:lnTo>
                  <a:pt x="370561" y="0"/>
                </a:lnTo>
                <a:lnTo>
                  <a:pt x="370561" y="308029"/>
                </a:lnTo>
                <a:lnTo>
                  <a:pt x="0" y="308029"/>
                </a:lnTo>
                <a:lnTo>
                  <a:pt x="0" y="0"/>
                </a:lnTo>
                <a:close/>
              </a:path>
            </a:pathLst>
          </a:custGeom>
          <a:blipFill>
            <a:blip r:embed="rId7"/>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grpSp>
        <p:nvGrpSpPr>
          <p:cNvPr id="8" name="Group 8"/>
          <p:cNvGrpSpPr/>
          <p:nvPr/>
        </p:nvGrpSpPr>
        <p:grpSpPr>
          <a:xfrm>
            <a:off x="514350" y="2117120"/>
            <a:ext cx="8191718" cy="3443633"/>
            <a:chOff x="0" y="0"/>
            <a:chExt cx="4314979" cy="1813930"/>
          </a:xfrm>
        </p:grpSpPr>
        <p:sp>
          <p:nvSpPr>
            <p:cNvPr id="9" name="Freeform 9"/>
            <p:cNvSpPr/>
            <p:nvPr/>
          </p:nvSpPr>
          <p:spPr>
            <a:xfrm>
              <a:off x="0" y="0"/>
              <a:ext cx="4314979" cy="1813930"/>
            </a:xfrm>
            <a:custGeom>
              <a:avLst/>
              <a:gdLst/>
              <a:ahLst/>
              <a:cxnLst/>
              <a:rect l="l" t="t" r="r" b="b"/>
              <a:pathLst>
                <a:path w="4314979" h="1813930">
                  <a:moveTo>
                    <a:pt x="24100" y="0"/>
                  </a:moveTo>
                  <a:lnTo>
                    <a:pt x="4290879" y="0"/>
                  </a:lnTo>
                  <a:cubicBezTo>
                    <a:pt x="4304189" y="0"/>
                    <a:pt x="4314979" y="10790"/>
                    <a:pt x="4314979" y="24100"/>
                  </a:cubicBezTo>
                  <a:lnTo>
                    <a:pt x="4314979" y="1789830"/>
                  </a:lnTo>
                  <a:cubicBezTo>
                    <a:pt x="4314979" y="1803140"/>
                    <a:pt x="4304189" y="1813930"/>
                    <a:pt x="4290879" y="1813930"/>
                  </a:cubicBezTo>
                  <a:lnTo>
                    <a:pt x="24100" y="1813930"/>
                  </a:lnTo>
                  <a:cubicBezTo>
                    <a:pt x="10790" y="1813930"/>
                    <a:pt x="0" y="1803140"/>
                    <a:pt x="0" y="1789830"/>
                  </a:cubicBezTo>
                  <a:lnTo>
                    <a:pt x="0" y="24100"/>
                  </a:lnTo>
                  <a:cubicBezTo>
                    <a:pt x="0" y="10790"/>
                    <a:pt x="10790" y="0"/>
                    <a:pt x="24100" y="0"/>
                  </a:cubicBezTo>
                  <a:close/>
                </a:path>
              </a:pathLst>
            </a:custGeom>
            <a:solidFill>
              <a:srgbClr val="EDECED">
                <a:alpha val="74902"/>
              </a:srgbClr>
            </a:solid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0" name="TextBox 10"/>
            <p:cNvSpPr txBox="1"/>
            <p:nvPr/>
          </p:nvSpPr>
          <p:spPr>
            <a:xfrm>
              <a:off x="0" y="-28575"/>
              <a:ext cx="812800" cy="841375"/>
            </a:xfrm>
            <a:prstGeom prst="rect">
              <a:avLst/>
            </a:prstGeom>
          </p:spPr>
          <p:txBody>
            <a:bodyPr lIns="25400" tIns="25400" rIns="25400" bIns="25400" rtlCol="0" anchor="ctr"/>
            <a:lstStyle/>
            <a:p>
              <a:pPr algn="ctr" defTabSz="457200" eaLnBrk="1" fontAlgn="auto" hangingPunct="1">
                <a:lnSpc>
                  <a:spcPts val="1330"/>
                </a:lnSpc>
                <a:spcBef>
                  <a:spcPts val="0"/>
                </a:spcBef>
                <a:spcAft>
                  <a:spcPts val="0"/>
                </a:spcAft>
              </a:pPr>
              <a:endParaRPr sz="900">
                <a:solidFill>
                  <a:prstClr val="black"/>
                </a:solidFill>
                <a:latin typeface="Calibri"/>
                <a:ea typeface="+mn-ea"/>
              </a:endParaRPr>
            </a:p>
          </p:txBody>
        </p:sp>
      </p:grpSp>
      <p:sp>
        <p:nvSpPr>
          <p:cNvPr id="11" name="TextBox 11"/>
          <p:cNvSpPr txBox="1"/>
          <p:nvPr/>
        </p:nvSpPr>
        <p:spPr>
          <a:xfrm>
            <a:off x="1143487" y="2452478"/>
            <a:ext cx="7550737" cy="2627129"/>
          </a:xfrm>
          <a:prstGeom prst="rect">
            <a:avLst/>
          </a:prstGeom>
        </p:spPr>
        <p:txBody>
          <a:bodyPr lIns="0" tIns="0" rIns="0" bIns="0" rtlCol="0" anchor="t">
            <a:spAutoFit/>
          </a:bodyPr>
          <a:lstStyle/>
          <a:p>
            <a:pPr defTabSz="457200" eaLnBrk="1" fontAlgn="auto" hangingPunct="1">
              <a:lnSpc>
                <a:spcPts val="4661"/>
              </a:lnSpc>
              <a:spcAft>
                <a:spcPts val="0"/>
              </a:spcAft>
            </a:pPr>
            <a:r>
              <a:rPr lang="en-US" sz="3329">
                <a:solidFill>
                  <a:srgbClr val="22423D"/>
                </a:solidFill>
                <a:latin typeface="Calibri"/>
                <a:ea typeface="王漢宗特黑體"/>
              </a:rPr>
              <a:t>本校電信費經費逐年減少，敬請同仁</a:t>
            </a:r>
          </a:p>
          <a:p>
            <a:pPr defTabSz="457200" eaLnBrk="1" fontAlgn="auto" hangingPunct="1">
              <a:lnSpc>
                <a:spcPts val="4661"/>
              </a:lnSpc>
              <a:spcAft>
                <a:spcPts val="0"/>
              </a:spcAft>
            </a:pPr>
            <a:r>
              <a:rPr lang="en-US" sz="3329">
                <a:solidFill>
                  <a:srgbClr val="22423D"/>
                </a:solidFill>
                <a:latin typeface="Calibri"/>
                <a:ea typeface="王漢宗特黑體"/>
              </a:rPr>
              <a:t>不使用查號、轉接及叫車服務等收費服務。(市話請先撥0，再撥打號碼)</a:t>
            </a:r>
          </a:p>
          <a:p>
            <a:pPr defTabSz="457200" eaLnBrk="1" fontAlgn="auto" hangingPunct="1">
              <a:lnSpc>
                <a:spcPts val="1964"/>
              </a:lnSpc>
              <a:spcBef>
                <a:spcPts val="0"/>
              </a:spcBef>
              <a:spcAft>
                <a:spcPts val="0"/>
              </a:spcAft>
            </a:pPr>
            <a:endParaRPr lang="en-US" sz="3329">
              <a:solidFill>
                <a:srgbClr val="22423D"/>
              </a:solidFill>
              <a:latin typeface="Calibri"/>
              <a:ea typeface="王漢宗特黑體"/>
            </a:endParaRPr>
          </a:p>
          <a:p>
            <a:pPr defTabSz="457200" eaLnBrk="1" fontAlgn="auto" hangingPunct="1">
              <a:lnSpc>
                <a:spcPts val="4661"/>
              </a:lnSpc>
              <a:spcAft>
                <a:spcPts val="0"/>
              </a:spcAft>
            </a:pPr>
            <a:r>
              <a:rPr lang="en-US" sz="3329">
                <a:solidFill>
                  <a:srgbClr val="22423D"/>
                </a:solidFill>
                <a:latin typeface="Calibri"/>
                <a:ea typeface="王漢宗特黑體"/>
              </a:rPr>
              <a:t>時間限制：10分鐘</a:t>
            </a:r>
          </a:p>
        </p:txBody>
      </p:sp>
      <p:sp>
        <p:nvSpPr>
          <p:cNvPr id="12" name="Freeform 12"/>
          <p:cNvSpPr/>
          <p:nvPr/>
        </p:nvSpPr>
        <p:spPr>
          <a:xfrm>
            <a:off x="461382" y="2581066"/>
            <a:ext cx="682104" cy="639938"/>
          </a:xfrm>
          <a:custGeom>
            <a:avLst/>
            <a:gdLst/>
            <a:ahLst/>
            <a:cxnLst/>
            <a:rect l="l" t="t" r="r" b="b"/>
            <a:pathLst>
              <a:path w="1364208" h="1279875">
                <a:moveTo>
                  <a:pt x="0" y="0"/>
                </a:moveTo>
                <a:lnTo>
                  <a:pt x="1364209" y="0"/>
                </a:lnTo>
                <a:lnTo>
                  <a:pt x="1364209" y="1279876"/>
                </a:lnTo>
                <a:lnTo>
                  <a:pt x="0" y="12798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3" name="Freeform 13"/>
          <p:cNvSpPr/>
          <p:nvPr/>
        </p:nvSpPr>
        <p:spPr>
          <a:xfrm>
            <a:off x="461382" y="4549931"/>
            <a:ext cx="682104" cy="639938"/>
          </a:xfrm>
          <a:custGeom>
            <a:avLst/>
            <a:gdLst/>
            <a:ahLst/>
            <a:cxnLst/>
            <a:rect l="l" t="t" r="r" b="b"/>
            <a:pathLst>
              <a:path w="1364208" h="1279875">
                <a:moveTo>
                  <a:pt x="0" y="0"/>
                </a:moveTo>
                <a:lnTo>
                  <a:pt x="1364209" y="0"/>
                </a:lnTo>
                <a:lnTo>
                  <a:pt x="1364209" y="1279875"/>
                </a:lnTo>
                <a:lnTo>
                  <a:pt x="0" y="12798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4" name="Freeform 14"/>
          <p:cNvSpPr/>
          <p:nvPr/>
        </p:nvSpPr>
        <p:spPr>
          <a:xfrm>
            <a:off x="7146736" y="4027743"/>
            <a:ext cx="1482914" cy="1721816"/>
          </a:xfrm>
          <a:custGeom>
            <a:avLst/>
            <a:gdLst/>
            <a:ahLst/>
            <a:cxnLst/>
            <a:rect l="l" t="t" r="r" b="b"/>
            <a:pathLst>
              <a:path w="2965828" h="3443632">
                <a:moveTo>
                  <a:pt x="0" y="0"/>
                </a:moveTo>
                <a:lnTo>
                  <a:pt x="2965828" y="0"/>
                </a:lnTo>
                <a:lnTo>
                  <a:pt x="2965828" y="3443632"/>
                </a:lnTo>
                <a:lnTo>
                  <a:pt x="0" y="34436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5" name="TextBox 15"/>
          <p:cNvSpPr txBox="1"/>
          <p:nvPr/>
        </p:nvSpPr>
        <p:spPr>
          <a:xfrm>
            <a:off x="1192057" y="1028933"/>
            <a:ext cx="6759886" cy="1025922"/>
          </a:xfrm>
          <a:prstGeom prst="rect">
            <a:avLst/>
          </a:prstGeom>
        </p:spPr>
        <p:txBody>
          <a:bodyPr lIns="0" tIns="0" rIns="0" bIns="0" rtlCol="0" anchor="t">
            <a:spAutoFit/>
          </a:bodyPr>
          <a:lstStyle/>
          <a:p>
            <a:pPr algn="ctr" defTabSz="457200" eaLnBrk="1" fontAlgn="auto" hangingPunct="1">
              <a:lnSpc>
                <a:spcPts val="7972"/>
              </a:lnSpc>
              <a:spcBef>
                <a:spcPts val="0"/>
              </a:spcBef>
              <a:spcAft>
                <a:spcPts val="0"/>
              </a:spcAft>
            </a:pPr>
            <a:r>
              <a:rPr lang="en-US" sz="7521" dirty="0" err="1">
                <a:solidFill>
                  <a:srgbClr val="22423D"/>
                </a:solidFill>
                <a:latin typeface="Calibri"/>
                <a:ea typeface="王漢宗特黑體"/>
              </a:rPr>
              <a:t>電話使用事宜</a:t>
            </a:r>
            <a:endParaRPr lang="en-US" sz="7521" dirty="0">
              <a:solidFill>
                <a:srgbClr val="22423D"/>
              </a:solidFill>
              <a:latin typeface="Calibri"/>
              <a:ea typeface="王漢宗特黑體"/>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CB128B44-44C1-45B5-8B07-FA13F1D44206}"/>
              </a:ext>
            </a:extLst>
          </p:cNvPr>
          <p:cNvSpPr txBox="1"/>
          <p:nvPr/>
        </p:nvSpPr>
        <p:spPr>
          <a:xfrm>
            <a:off x="971600" y="1414588"/>
            <a:ext cx="7632848" cy="5140190"/>
          </a:xfrm>
          <a:prstGeom prst="rect">
            <a:avLst/>
          </a:prstGeom>
          <a:noFill/>
        </p:spPr>
        <p:txBody>
          <a:bodyPr wrap="square">
            <a:spAutoFit/>
          </a:bodyPr>
          <a:lstStyle/>
          <a:p>
            <a:pPr hangingPunct="0">
              <a:lnSpc>
                <a:spcPts val="3200"/>
              </a:lnSpc>
            </a:pPr>
            <a:r>
              <a:rPr lang="zh-TW" altLang="zh-TW" sz="2400" b="1" kern="150" dirty="0">
                <a:solidFill>
                  <a:schemeClr val="tx2"/>
                </a:solidFill>
                <a:effectLst/>
                <a:latin typeface="Times New Roman" panose="02020603050405020304" pitchFamily="18" charset="0"/>
                <a:ea typeface="標楷體" panose="03000509000000000000" pitchFamily="65" charset="-120"/>
              </a:rPr>
              <a:t>提案序號：</a:t>
            </a:r>
            <a:r>
              <a:rPr lang="en-US" altLang="zh-TW" sz="2400" b="1" kern="150" dirty="0">
                <a:solidFill>
                  <a:schemeClr val="tx2"/>
                </a:solidFill>
                <a:effectLst/>
                <a:latin typeface="Times New Roman" panose="02020603050405020304" pitchFamily="18" charset="0"/>
                <a:ea typeface="標楷體" panose="03000509000000000000" pitchFamily="65" charset="-120"/>
              </a:rPr>
              <a:t> 5                        </a:t>
            </a:r>
            <a:r>
              <a:rPr lang="zh-TW" altLang="zh-TW" sz="2400" b="1" kern="150" dirty="0">
                <a:solidFill>
                  <a:schemeClr val="tx2"/>
                </a:solidFill>
                <a:effectLst/>
                <a:latin typeface="Times New Roman" panose="02020603050405020304" pitchFamily="18" charset="0"/>
                <a:ea typeface="標楷體" panose="03000509000000000000" pitchFamily="65" charset="-120"/>
              </a:rPr>
              <a:t>提案單位</a:t>
            </a:r>
            <a:r>
              <a:rPr lang="en-US" altLang="zh-TW" sz="2400" b="1" kern="150" dirty="0">
                <a:solidFill>
                  <a:schemeClr val="tx2"/>
                </a:solidFill>
                <a:effectLst/>
                <a:latin typeface="Times New Roman" panose="02020603050405020304" pitchFamily="18" charset="0"/>
                <a:ea typeface="標楷體" panose="03000509000000000000" pitchFamily="65" charset="-120"/>
              </a:rPr>
              <a:t>(</a:t>
            </a:r>
            <a:r>
              <a:rPr lang="zh-TW" altLang="zh-TW" sz="2400" b="1" kern="150" dirty="0">
                <a:solidFill>
                  <a:schemeClr val="tx2"/>
                </a:solidFill>
                <a:effectLst/>
                <a:latin typeface="Times New Roman" panose="02020603050405020304" pitchFamily="18" charset="0"/>
                <a:ea typeface="標楷體" panose="03000509000000000000" pitchFamily="65" charset="-120"/>
              </a:rPr>
              <a:t>人</a:t>
            </a:r>
            <a:r>
              <a:rPr lang="en-US" altLang="zh-TW" sz="2400" b="1" kern="150" dirty="0">
                <a:solidFill>
                  <a:schemeClr val="tx2"/>
                </a:solidFill>
                <a:effectLst/>
                <a:latin typeface="Times New Roman" panose="02020603050405020304" pitchFamily="18" charset="0"/>
                <a:ea typeface="標楷體" panose="03000509000000000000" pitchFamily="65" charset="-120"/>
              </a:rPr>
              <a:t>)</a:t>
            </a:r>
            <a:r>
              <a:rPr lang="zh-TW" altLang="zh-TW" sz="2400" b="1" kern="150" dirty="0">
                <a:solidFill>
                  <a:schemeClr val="tx2"/>
                </a:solidFill>
                <a:effectLst/>
                <a:latin typeface="Times New Roman" panose="02020603050405020304" pitchFamily="18" charset="0"/>
                <a:ea typeface="標楷體" panose="03000509000000000000" pitchFamily="65" charset="-120"/>
              </a:rPr>
              <a:t>：學務處</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hangingPunct="0">
              <a:lnSpc>
                <a:spcPts val="3200"/>
              </a:lnSpc>
            </a:pPr>
            <a:r>
              <a:rPr lang="zh-TW" altLang="zh-TW" sz="2400" kern="150" dirty="0">
                <a:solidFill>
                  <a:schemeClr val="tx2"/>
                </a:solidFill>
                <a:effectLst/>
                <a:latin typeface="Times New Roman" panose="02020603050405020304" pitchFamily="18" charset="0"/>
                <a:ea typeface="標楷體" panose="03000509000000000000" pitchFamily="65" charset="-120"/>
              </a:rPr>
              <a:t>案由：修訂本校服裝儀容規範要點ㄧ案，提請討論通過。</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marL="533400" indent="-533400" hangingPunct="0">
              <a:lnSpc>
                <a:spcPts val="3200"/>
              </a:lnSpc>
            </a:pPr>
            <a:r>
              <a:rPr lang="zh-TW" altLang="zh-TW" sz="2400" kern="150" dirty="0">
                <a:solidFill>
                  <a:schemeClr val="tx2"/>
                </a:solidFill>
                <a:effectLst/>
                <a:latin typeface="Times New Roman" panose="02020603050405020304" pitchFamily="18" charset="0"/>
                <a:ea typeface="標楷體" panose="03000509000000000000" pitchFamily="65" charset="-120"/>
              </a:rPr>
              <a:t>說明：</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marL="533400" indent="-533400" hangingPunct="0">
              <a:lnSpc>
                <a:spcPts val="3200"/>
              </a:lnSpc>
            </a:pPr>
            <a:r>
              <a:rPr lang="en-US" altLang="zh-TW" sz="2400" kern="150" dirty="0">
                <a:solidFill>
                  <a:schemeClr val="tx2"/>
                </a:solidFill>
                <a:effectLst/>
                <a:latin typeface="標楷體" panose="03000509000000000000" pitchFamily="65" charset="-120"/>
                <a:ea typeface="新細明體" panose="02020500000000000000" pitchFamily="18" charset="-120"/>
              </a:rPr>
              <a:t>  </a:t>
            </a:r>
            <a:r>
              <a:rPr lang="zh-TW" altLang="zh-TW" sz="2400" kern="150" dirty="0">
                <a:solidFill>
                  <a:schemeClr val="tx2"/>
                </a:solidFill>
                <a:effectLst/>
                <a:latin typeface="Times New Roman" panose="02020603050405020304" pitchFamily="18" charset="0"/>
                <a:ea typeface="標楷體" panose="03000509000000000000" pitchFamily="65" charset="-120"/>
              </a:rPr>
              <a:t>一、依據</a:t>
            </a:r>
            <a:r>
              <a:rPr lang="en-US" altLang="zh-TW" sz="2400" kern="150" dirty="0">
                <a:solidFill>
                  <a:schemeClr val="tx2"/>
                </a:solidFill>
                <a:effectLst/>
                <a:latin typeface="Times New Roman" panose="02020603050405020304" pitchFamily="18" charset="0"/>
                <a:ea typeface="標楷體" panose="03000509000000000000" pitchFamily="65" charset="-120"/>
              </a:rPr>
              <a:t>113</a:t>
            </a:r>
            <a:r>
              <a:rPr lang="zh-TW" altLang="zh-TW" sz="2400" kern="150" dirty="0">
                <a:solidFill>
                  <a:schemeClr val="tx2"/>
                </a:solidFill>
                <a:effectLst/>
                <a:latin typeface="Times New Roman" panose="02020603050405020304" pitchFamily="18" charset="0"/>
                <a:ea typeface="標楷體" panose="03000509000000000000" pitchFamily="65" charset="-120"/>
              </a:rPr>
              <a:t>年北市教學字第</a:t>
            </a:r>
            <a:r>
              <a:rPr lang="en-US" altLang="zh-TW" sz="2400" kern="150" dirty="0">
                <a:solidFill>
                  <a:schemeClr val="tx2"/>
                </a:solidFill>
                <a:effectLst/>
                <a:latin typeface="Times New Roman" panose="02020603050405020304" pitchFamily="18" charset="0"/>
                <a:ea typeface="標楷體" panose="03000509000000000000" pitchFamily="65" charset="-120"/>
              </a:rPr>
              <a:t>1133039544</a:t>
            </a:r>
            <a:r>
              <a:rPr lang="zh-TW" altLang="zh-TW" sz="2400" kern="150" dirty="0">
                <a:solidFill>
                  <a:schemeClr val="tx2"/>
                </a:solidFill>
                <a:effectLst/>
                <a:latin typeface="Times New Roman" panose="02020603050405020304" pitchFamily="18" charset="0"/>
                <a:ea typeface="標楷體" panose="03000509000000000000" pitchFamily="65" charset="-120"/>
              </a:rPr>
              <a:t>號函辦理，修訂本校服裝儀容規範要點。</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marL="533400" indent="-533400" hangingPunct="0">
              <a:lnSpc>
                <a:spcPts val="3200"/>
              </a:lnSpc>
            </a:pPr>
            <a:r>
              <a:rPr lang="en-US" altLang="zh-TW" sz="2400" kern="150" dirty="0">
                <a:solidFill>
                  <a:schemeClr val="tx2"/>
                </a:solidFill>
                <a:effectLst/>
                <a:latin typeface="標楷體" panose="03000509000000000000" pitchFamily="65" charset="-120"/>
                <a:ea typeface="新細明體" panose="02020500000000000000" pitchFamily="18" charset="-120"/>
              </a:rPr>
              <a:t>  </a:t>
            </a:r>
            <a:r>
              <a:rPr lang="zh-TW" altLang="zh-TW" sz="2400" kern="150" dirty="0">
                <a:solidFill>
                  <a:schemeClr val="tx2"/>
                </a:solidFill>
                <a:effectLst/>
                <a:latin typeface="Times New Roman" panose="02020603050405020304" pitchFamily="18" charset="0"/>
                <a:ea typeface="標楷體" panose="03000509000000000000" pitchFamily="65" charset="-120"/>
              </a:rPr>
              <a:t>二、本辦法於</a:t>
            </a:r>
            <a:r>
              <a:rPr lang="en-US" altLang="zh-TW" sz="2400" kern="150" dirty="0">
                <a:solidFill>
                  <a:schemeClr val="tx2"/>
                </a:solidFill>
                <a:effectLst/>
                <a:latin typeface="Times New Roman" panose="02020603050405020304" pitchFamily="18" charset="0"/>
                <a:ea typeface="標楷體" panose="03000509000000000000" pitchFamily="65" charset="-120"/>
              </a:rPr>
              <a:t>112-2</a:t>
            </a:r>
            <a:r>
              <a:rPr lang="zh-TW" altLang="zh-TW" sz="2400" kern="150" dirty="0">
                <a:solidFill>
                  <a:schemeClr val="tx2"/>
                </a:solidFill>
                <a:effectLst/>
                <a:latin typeface="Times New Roman" panose="02020603050405020304" pitchFamily="18" charset="0"/>
                <a:ea typeface="標楷體" panose="03000509000000000000" pitchFamily="65" charset="-120"/>
              </a:rPr>
              <a:t>服儀委員會中討論修訂，刪除服飾規定第三項第</a:t>
            </a:r>
            <a:r>
              <a:rPr lang="en-US" altLang="zh-TW" sz="2400" kern="150" dirty="0">
                <a:solidFill>
                  <a:schemeClr val="tx2"/>
                </a:solidFill>
                <a:effectLst/>
                <a:latin typeface="Times New Roman" panose="02020603050405020304" pitchFamily="18" charset="0"/>
                <a:ea typeface="標楷體" panose="03000509000000000000" pitchFamily="65" charset="-120"/>
              </a:rPr>
              <a:t>2</a:t>
            </a:r>
            <a:r>
              <a:rPr lang="zh-TW" altLang="zh-TW" sz="2400" kern="150" dirty="0">
                <a:solidFill>
                  <a:schemeClr val="tx2"/>
                </a:solidFill>
                <a:effectLst/>
                <a:latin typeface="Times New Roman" panose="02020603050405020304" pitchFamily="18" charset="0"/>
                <a:ea typeface="標楷體" panose="03000509000000000000" pitchFamily="65" charset="-120"/>
              </a:rPr>
              <a:t>點背包不可搭配任何裝飾物之規定，提請校務會議通過。</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marL="533400" indent="-533400" hangingPunct="0">
              <a:lnSpc>
                <a:spcPts val="3200"/>
              </a:lnSpc>
            </a:pPr>
            <a:r>
              <a:rPr lang="en-US" altLang="zh-TW" sz="2400" kern="150" dirty="0">
                <a:solidFill>
                  <a:schemeClr val="tx2"/>
                </a:solidFill>
                <a:effectLst/>
                <a:latin typeface="標楷體" panose="03000509000000000000" pitchFamily="65" charset="-120"/>
                <a:ea typeface="新細明體" panose="02020500000000000000" pitchFamily="18" charset="-120"/>
              </a:rPr>
              <a:t>  </a:t>
            </a:r>
            <a:r>
              <a:rPr lang="zh-TW" altLang="zh-TW" sz="2400" kern="150" dirty="0">
                <a:solidFill>
                  <a:schemeClr val="tx2"/>
                </a:solidFill>
                <a:effectLst/>
                <a:latin typeface="Times New Roman" panose="02020603050405020304" pitchFamily="18" charset="0"/>
                <a:ea typeface="標楷體" panose="03000509000000000000" pitchFamily="65" charset="-120"/>
              </a:rPr>
              <a:t>三、服裝儀容規範要點請參閱附件資料。</a:t>
            </a:r>
            <a:endParaRPr lang="en-US" altLang="zh-TW" sz="2400" kern="150" dirty="0">
              <a:solidFill>
                <a:schemeClr val="tx2"/>
              </a:solidFill>
              <a:effectLst/>
              <a:latin typeface="Times New Roman" panose="02020603050405020304" pitchFamily="18" charset="0"/>
              <a:ea typeface="標楷體" panose="03000509000000000000" pitchFamily="65" charset="-120"/>
            </a:endParaRPr>
          </a:p>
          <a:p>
            <a:pPr marL="0" marR="0" lvl="0" indent="0" algn="l" defTabSz="914400" rtl="0" eaLnBrk="0" fontAlgn="base" latinLnBrk="0" hangingPunct="0">
              <a:lnSpc>
                <a:spcPts val="2200"/>
              </a:lnSpc>
              <a:spcBef>
                <a:spcPct val="0"/>
              </a:spcBef>
              <a:spcAft>
                <a:spcPct val="0"/>
              </a:spcAft>
              <a:buClrTx/>
              <a:buSzTx/>
              <a:buFontTx/>
              <a:buNone/>
              <a:tabLst/>
              <a:defRPr/>
            </a:pPr>
            <a:endParaRPr kumimoji="0" lang="en-US" altLang="zh-TW" sz="2400" b="0" i="0" u="none" strike="noStrike" kern="15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mn-cs"/>
            </a:endParaRPr>
          </a:p>
          <a:p>
            <a:pPr marL="0" marR="0" lvl="0" indent="0" algn="l" defTabSz="914400" rtl="0" eaLnBrk="0" fontAlgn="base" latinLnBrk="0" hangingPunct="0">
              <a:lnSpc>
                <a:spcPts val="2200"/>
              </a:lnSpc>
              <a:spcBef>
                <a:spcPct val="0"/>
              </a:spcBef>
              <a:spcAft>
                <a:spcPct val="0"/>
              </a:spcAft>
              <a:buClrTx/>
              <a:buSzTx/>
              <a:buFontTx/>
              <a:buNone/>
              <a:tabLst/>
              <a:defRPr/>
            </a:pPr>
            <a:r>
              <a:rPr kumimoji="0" lang="zh-TW" altLang="zh-TW" sz="2400" b="0" i="0" u="none" strike="noStrike" kern="15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決議：</a:t>
            </a:r>
            <a:r>
              <a:rPr kumimoji="0" lang="zh-TW" altLang="zh-TW"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同意</a:t>
            </a:r>
            <a:r>
              <a:rPr kumimoji="0" lang="en-US" altLang="zh-TW"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 19 </a:t>
            </a:r>
            <a:r>
              <a:rPr kumimoji="0" lang="zh-TW" altLang="zh-TW"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票，不同意</a:t>
            </a:r>
            <a:r>
              <a:rPr kumimoji="0" lang="en-US" altLang="zh-TW"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 0 </a:t>
            </a:r>
            <a:r>
              <a:rPr kumimoji="0" lang="zh-TW" altLang="zh-TW" sz="2400" b="0"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票</a:t>
            </a:r>
            <a:endParaRPr kumimoji="0" lang="zh-TW" altLang="zh-TW" sz="2400" b="0" i="0" u="none" strike="noStrike" kern="150" cap="none" spc="0" normalizeH="0" baseline="0" noProof="0" dirty="0">
              <a:ln>
                <a:noFill/>
              </a:ln>
              <a:solidFill>
                <a:srgbClr val="9A5315"/>
              </a:solidFill>
              <a:effectLst/>
              <a:uLnTx/>
              <a:uFillTx/>
              <a:latin typeface="Times New Roman" panose="02020603050405020304" pitchFamily="18" charset="0"/>
              <a:ea typeface="新細明體" panose="02020500000000000000" pitchFamily="18" charset="-120"/>
              <a:cs typeface="+mn-cs"/>
            </a:endParaRPr>
          </a:p>
          <a:p>
            <a:pPr marL="533400" indent="-533400" hangingPunct="0">
              <a:lnSpc>
                <a:spcPts val="3200"/>
              </a:lnSpc>
            </a:pP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p:txBody>
      </p:sp>
      <p:sp>
        <p:nvSpPr>
          <p:cNvPr id="4" name="文字方塊 3">
            <a:extLst>
              <a:ext uri="{FF2B5EF4-FFF2-40B4-BE49-F238E27FC236}">
                <a16:creationId xmlns:a16="http://schemas.microsoft.com/office/drawing/2014/main" id="{568B6FE0-86DE-47AD-8253-0BE128953632}"/>
              </a:ext>
            </a:extLst>
          </p:cNvPr>
          <p:cNvSpPr txBox="1"/>
          <p:nvPr/>
        </p:nvSpPr>
        <p:spPr>
          <a:xfrm>
            <a:off x="1187624" y="614369"/>
            <a:ext cx="6912768" cy="800219"/>
          </a:xfrm>
          <a:prstGeom prst="rect">
            <a:avLst/>
          </a:prstGeom>
          <a:noFill/>
        </p:spPr>
        <p:txBody>
          <a:bodyPr wrap="square">
            <a:spAutoFit/>
          </a:bodyPr>
          <a:lstStyle/>
          <a:p>
            <a:r>
              <a:rPr kumimoji="0" lang="en-US"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a:t>
            </a:r>
            <a:r>
              <a:rPr kumimoji="0" lang="zh-TW" altLang="en-US"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說明</a:t>
            </a:r>
            <a:r>
              <a:rPr kumimoji="0" lang="en-US"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113</a:t>
            </a:r>
            <a:r>
              <a:rPr kumimoji="0" lang="zh-TW" altLang="en-US"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學年度第</a:t>
            </a:r>
            <a:r>
              <a:rPr kumimoji="0" lang="en-US"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1</a:t>
            </a:r>
            <a:r>
              <a:rPr kumimoji="0" lang="zh-TW" altLang="en-US"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學期</a:t>
            </a:r>
            <a:r>
              <a:rPr kumimoji="0" lang="zh-HK"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校務會議決議情形</a:t>
            </a:r>
            <a:r>
              <a:rPr kumimoji="0" lang="en-US" altLang="zh-TW" sz="2800" b="0" i="0" u="none" strike="noStrike" kern="100" cap="none" spc="0" normalizeH="0" baseline="0" noProof="0" dirty="0">
                <a:ln>
                  <a:noFill/>
                </a:ln>
                <a:solidFill>
                  <a:srgbClr val="FF0000"/>
                </a:solidFill>
                <a:effectLst/>
                <a:uLnTx/>
                <a:uFillTx/>
                <a:latin typeface="標楷體" panose="03000509000000000000" pitchFamily="65" charset="-120"/>
                <a:ea typeface="新細明體" panose="02020500000000000000" pitchFamily="18" charset="-120"/>
                <a:cs typeface="+mj-cs"/>
              </a:rPr>
              <a:t>)</a:t>
            </a:r>
            <a:br>
              <a:rPr kumimoji="0" lang="zh-TW" altLang="zh-TW" sz="2000" b="0" i="0" u="none" strike="noStrike" kern="100" cap="none" spc="0" normalizeH="0" baseline="0" noProof="0" dirty="0">
                <a:ln>
                  <a:noFill/>
                </a:ln>
                <a:solidFill>
                  <a:srgbClr val="FF0000"/>
                </a:solidFill>
                <a:effectLst/>
                <a:uLnTx/>
                <a:uFillTx/>
                <a:latin typeface="Times New Roman" panose="02020603050405020304" pitchFamily="18" charset="0"/>
                <a:ea typeface="新細明體" panose="02020500000000000000" pitchFamily="18" charset="-120"/>
                <a:cs typeface="+mj-cs"/>
              </a:rPr>
            </a:br>
            <a:endParaRPr lang="zh-TW" altLang="en-US" dirty="0"/>
          </a:p>
        </p:txBody>
      </p:sp>
    </p:spTree>
    <p:extLst>
      <p:ext uri="{BB962C8B-B14F-4D97-AF65-F5344CB8AC3E}">
        <p14:creationId xmlns:p14="http://schemas.microsoft.com/office/powerpoint/2010/main" val="438411330"/>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sp>
        <p:nvSpPr>
          <p:cNvPr id="2" name="Freeform 2"/>
          <p:cNvSpPr/>
          <p:nvPr/>
        </p:nvSpPr>
        <p:spPr>
          <a:xfrm rot="-10696810">
            <a:off x="-1209401" y="451548"/>
            <a:ext cx="3447502" cy="1840104"/>
          </a:xfrm>
          <a:custGeom>
            <a:avLst/>
            <a:gdLst/>
            <a:ahLst/>
            <a:cxnLst/>
            <a:rect l="l" t="t" r="r" b="b"/>
            <a:pathLst>
              <a:path w="6895004" h="3680208">
                <a:moveTo>
                  <a:pt x="0" y="0"/>
                </a:moveTo>
                <a:lnTo>
                  <a:pt x="6895004" y="0"/>
                </a:lnTo>
                <a:lnTo>
                  <a:pt x="6895004" y="3680208"/>
                </a:lnTo>
                <a:lnTo>
                  <a:pt x="0" y="3680208"/>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3" name="Freeform 3"/>
          <p:cNvSpPr/>
          <p:nvPr/>
        </p:nvSpPr>
        <p:spPr>
          <a:xfrm rot="-1731009">
            <a:off x="-832639" y="190384"/>
            <a:ext cx="2680774" cy="2362432"/>
          </a:xfrm>
          <a:custGeom>
            <a:avLst/>
            <a:gdLst/>
            <a:ahLst/>
            <a:cxnLst/>
            <a:rect l="l" t="t" r="r" b="b"/>
            <a:pathLst>
              <a:path w="5361548" h="4724864">
                <a:moveTo>
                  <a:pt x="0" y="0"/>
                </a:moveTo>
                <a:lnTo>
                  <a:pt x="5361548" y="0"/>
                </a:lnTo>
                <a:lnTo>
                  <a:pt x="5361548" y="4724864"/>
                </a:lnTo>
                <a:lnTo>
                  <a:pt x="0" y="4724864"/>
                </a:lnTo>
                <a:lnTo>
                  <a:pt x="0" y="0"/>
                </a:lnTo>
                <a:close/>
              </a:path>
            </a:pathLst>
          </a:custGeom>
          <a:blipFill>
            <a:blip r:embed="rId3"/>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4" name="Freeform 4"/>
          <p:cNvSpPr/>
          <p:nvPr/>
        </p:nvSpPr>
        <p:spPr>
          <a:xfrm rot="5255613">
            <a:off x="259927" y="4781067"/>
            <a:ext cx="838226" cy="1004410"/>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5" name="Freeform 5"/>
          <p:cNvSpPr/>
          <p:nvPr/>
        </p:nvSpPr>
        <p:spPr>
          <a:xfrm rot="-6302151">
            <a:off x="8131149" y="1055621"/>
            <a:ext cx="838226" cy="1004410"/>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grpSp>
        <p:nvGrpSpPr>
          <p:cNvPr id="6" name="Group 6"/>
          <p:cNvGrpSpPr/>
          <p:nvPr/>
        </p:nvGrpSpPr>
        <p:grpSpPr>
          <a:xfrm>
            <a:off x="5952576" y="3968661"/>
            <a:ext cx="505188" cy="582636"/>
            <a:chOff x="0" y="0"/>
            <a:chExt cx="1347166" cy="1553696"/>
          </a:xfrm>
        </p:grpSpPr>
        <p:sp>
          <p:nvSpPr>
            <p:cNvPr id="7" name="Freeform 7"/>
            <p:cNvSpPr/>
            <p:nvPr/>
          </p:nvSpPr>
          <p:spPr>
            <a:xfrm>
              <a:off x="1133" y="0"/>
              <a:ext cx="739037" cy="614325"/>
            </a:xfrm>
            <a:custGeom>
              <a:avLst/>
              <a:gdLst/>
              <a:ahLst/>
              <a:cxnLst/>
              <a:rect l="l" t="t" r="r" b="b"/>
              <a:pathLst>
                <a:path w="739037" h="614325">
                  <a:moveTo>
                    <a:pt x="0" y="0"/>
                  </a:moveTo>
                  <a:lnTo>
                    <a:pt x="739038" y="0"/>
                  </a:lnTo>
                  <a:lnTo>
                    <a:pt x="739038" y="614325"/>
                  </a:lnTo>
                  <a:lnTo>
                    <a:pt x="0" y="614325"/>
                  </a:lnTo>
                  <a:lnTo>
                    <a:pt x="0" y="0"/>
                  </a:lnTo>
                  <a:close/>
                </a:path>
              </a:pathLst>
            </a:custGeom>
            <a:blipFill>
              <a:blip r:embed="rId6"/>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8" name="Freeform 8"/>
            <p:cNvSpPr/>
            <p:nvPr/>
          </p:nvSpPr>
          <p:spPr>
            <a:xfrm rot="-3849135">
              <a:off x="787351" y="417665"/>
              <a:ext cx="512635" cy="426128"/>
            </a:xfrm>
            <a:custGeom>
              <a:avLst/>
              <a:gdLst/>
              <a:ahLst/>
              <a:cxnLst/>
              <a:rect l="l" t="t" r="r" b="b"/>
              <a:pathLst>
                <a:path w="512635" h="426128">
                  <a:moveTo>
                    <a:pt x="0" y="0"/>
                  </a:moveTo>
                  <a:lnTo>
                    <a:pt x="512635" y="0"/>
                  </a:lnTo>
                  <a:lnTo>
                    <a:pt x="512635" y="426128"/>
                  </a:lnTo>
                  <a:lnTo>
                    <a:pt x="0" y="426128"/>
                  </a:lnTo>
                  <a:lnTo>
                    <a:pt x="0" y="0"/>
                  </a:lnTo>
                  <a:close/>
                </a:path>
              </a:pathLst>
            </a:custGeom>
            <a:blipFill>
              <a:blip r:embed="rId6"/>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9" name="Freeform 9"/>
            <p:cNvSpPr/>
            <p:nvPr/>
          </p:nvSpPr>
          <p:spPr>
            <a:xfrm rot="-7701299">
              <a:off x="63717" y="1055144"/>
              <a:ext cx="467850" cy="388900"/>
            </a:xfrm>
            <a:custGeom>
              <a:avLst/>
              <a:gdLst/>
              <a:ahLst/>
              <a:cxnLst/>
              <a:rect l="l" t="t" r="r" b="b"/>
              <a:pathLst>
                <a:path w="467850" h="388900">
                  <a:moveTo>
                    <a:pt x="0" y="0"/>
                  </a:moveTo>
                  <a:lnTo>
                    <a:pt x="467850" y="0"/>
                  </a:lnTo>
                  <a:lnTo>
                    <a:pt x="467850" y="388900"/>
                  </a:lnTo>
                  <a:lnTo>
                    <a:pt x="0" y="388900"/>
                  </a:lnTo>
                  <a:lnTo>
                    <a:pt x="0" y="0"/>
                  </a:lnTo>
                  <a:close/>
                </a:path>
              </a:pathLst>
            </a:custGeom>
            <a:blipFill>
              <a:blip r:embed="rId6"/>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grpSp>
      <p:grpSp>
        <p:nvGrpSpPr>
          <p:cNvPr id="10" name="Group 10"/>
          <p:cNvGrpSpPr/>
          <p:nvPr/>
        </p:nvGrpSpPr>
        <p:grpSpPr>
          <a:xfrm>
            <a:off x="3161619" y="2306704"/>
            <a:ext cx="505188" cy="582636"/>
            <a:chOff x="0" y="0"/>
            <a:chExt cx="1347166" cy="1553696"/>
          </a:xfrm>
        </p:grpSpPr>
        <p:sp>
          <p:nvSpPr>
            <p:cNvPr id="11" name="Freeform 11"/>
            <p:cNvSpPr/>
            <p:nvPr/>
          </p:nvSpPr>
          <p:spPr>
            <a:xfrm>
              <a:off x="1133" y="0"/>
              <a:ext cx="739037" cy="614325"/>
            </a:xfrm>
            <a:custGeom>
              <a:avLst/>
              <a:gdLst/>
              <a:ahLst/>
              <a:cxnLst/>
              <a:rect l="l" t="t" r="r" b="b"/>
              <a:pathLst>
                <a:path w="739037" h="614325">
                  <a:moveTo>
                    <a:pt x="0" y="0"/>
                  </a:moveTo>
                  <a:lnTo>
                    <a:pt x="739038" y="0"/>
                  </a:lnTo>
                  <a:lnTo>
                    <a:pt x="739038" y="614325"/>
                  </a:lnTo>
                  <a:lnTo>
                    <a:pt x="0" y="614325"/>
                  </a:lnTo>
                  <a:lnTo>
                    <a:pt x="0" y="0"/>
                  </a:lnTo>
                  <a:close/>
                </a:path>
              </a:pathLst>
            </a:custGeom>
            <a:blipFill>
              <a:blip r:embed="rId6"/>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2" name="Freeform 12"/>
            <p:cNvSpPr/>
            <p:nvPr/>
          </p:nvSpPr>
          <p:spPr>
            <a:xfrm rot="-3849135">
              <a:off x="787351" y="417665"/>
              <a:ext cx="512635" cy="426128"/>
            </a:xfrm>
            <a:custGeom>
              <a:avLst/>
              <a:gdLst/>
              <a:ahLst/>
              <a:cxnLst/>
              <a:rect l="l" t="t" r="r" b="b"/>
              <a:pathLst>
                <a:path w="512635" h="426128">
                  <a:moveTo>
                    <a:pt x="0" y="0"/>
                  </a:moveTo>
                  <a:lnTo>
                    <a:pt x="512635" y="0"/>
                  </a:lnTo>
                  <a:lnTo>
                    <a:pt x="512635" y="426128"/>
                  </a:lnTo>
                  <a:lnTo>
                    <a:pt x="0" y="426128"/>
                  </a:lnTo>
                  <a:lnTo>
                    <a:pt x="0" y="0"/>
                  </a:lnTo>
                  <a:close/>
                </a:path>
              </a:pathLst>
            </a:custGeom>
            <a:blipFill>
              <a:blip r:embed="rId6"/>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3" name="Freeform 13"/>
            <p:cNvSpPr/>
            <p:nvPr/>
          </p:nvSpPr>
          <p:spPr>
            <a:xfrm rot="-7701299">
              <a:off x="63717" y="1055144"/>
              <a:ext cx="467850" cy="388900"/>
            </a:xfrm>
            <a:custGeom>
              <a:avLst/>
              <a:gdLst/>
              <a:ahLst/>
              <a:cxnLst/>
              <a:rect l="l" t="t" r="r" b="b"/>
              <a:pathLst>
                <a:path w="467850" h="388900">
                  <a:moveTo>
                    <a:pt x="0" y="0"/>
                  </a:moveTo>
                  <a:lnTo>
                    <a:pt x="467850" y="0"/>
                  </a:lnTo>
                  <a:lnTo>
                    <a:pt x="467850" y="388900"/>
                  </a:lnTo>
                  <a:lnTo>
                    <a:pt x="0" y="388900"/>
                  </a:lnTo>
                  <a:lnTo>
                    <a:pt x="0" y="0"/>
                  </a:lnTo>
                  <a:close/>
                </a:path>
              </a:pathLst>
            </a:custGeom>
            <a:blipFill>
              <a:blip r:embed="rId6"/>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grpSp>
      <p:sp>
        <p:nvSpPr>
          <p:cNvPr id="14" name="Freeform 14"/>
          <p:cNvSpPr/>
          <p:nvPr/>
        </p:nvSpPr>
        <p:spPr>
          <a:xfrm rot="-10696810">
            <a:off x="6905899" y="4766250"/>
            <a:ext cx="3447502" cy="1840104"/>
          </a:xfrm>
          <a:custGeom>
            <a:avLst/>
            <a:gdLst/>
            <a:ahLst/>
            <a:cxnLst/>
            <a:rect l="l" t="t" r="r" b="b"/>
            <a:pathLst>
              <a:path w="6895004" h="3680208">
                <a:moveTo>
                  <a:pt x="0" y="0"/>
                </a:moveTo>
                <a:lnTo>
                  <a:pt x="6895004" y="0"/>
                </a:lnTo>
                <a:lnTo>
                  <a:pt x="6895004" y="3680208"/>
                </a:lnTo>
                <a:lnTo>
                  <a:pt x="0" y="3680208"/>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5" name="Freeform 15"/>
          <p:cNvSpPr/>
          <p:nvPr/>
        </p:nvSpPr>
        <p:spPr>
          <a:xfrm rot="-1731009">
            <a:off x="7282661" y="4505086"/>
            <a:ext cx="2680774" cy="2362432"/>
          </a:xfrm>
          <a:custGeom>
            <a:avLst/>
            <a:gdLst/>
            <a:ahLst/>
            <a:cxnLst/>
            <a:rect l="l" t="t" r="r" b="b"/>
            <a:pathLst>
              <a:path w="5361548" h="4724864">
                <a:moveTo>
                  <a:pt x="0" y="0"/>
                </a:moveTo>
                <a:lnTo>
                  <a:pt x="5361548" y="0"/>
                </a:lnTo>
                <a:lnTo>
                  <a:pt x="5361548" y="4724864"/>
                </a:lnTo>
                <a:lnTo>
                  <a:pt x="0" y="4724864"/>
                </a:lnTo>
                <a:lnTo>
                  <a:pt x="0" y="0"/>
                </a:lnTo>
                <a:close/>
              </a:path>
            </a:pathLst>
          </a:custGeom>
          <a:blipFill>
            <a:blip r:embed="rId3"/>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grpSp>
        <p:nvGrpSpPr>
          <p:cNvPr id="16" name="Group 16"/>
          <p:cNvGrpSpPr/>
          <p:nvPr/>
        </p:nvGrpSpPr>
        <p:grpSpPr>
          <a:xfrm>
            <a:off x="445532" y="2042768"/>
            <a:ext cx="8495769" cy="3240504"/>
            <a:chOff x="0" y="0"/>
            <a:chExt cx="4475137" cy="1706932"/>
          </a:xfrm>
        </p:grpSpPr>
        <p:sp>
          <p:nvSpPr>
            <p:cNvPr id="17" name="Freeform 17"/>
            <p:cNvSpPr/>
            <p:nvPr/>
          </p:nvSpPr>
          <p:spPr>
            <a:xfrm>
              <a:off x="0" y="0"/>
              <a:ext cx="4475137" cy="1706932"/>
            </a:xfrm>
            <a:custGeom>
              <a:avLst/>
              <a:gdLst/>
              <a:ahLst/>
              <a:cxnLst/>
              <a:rect l="l" t="t" r="r" b="b"/>
              <a:pathLst>
                <a:path w="4475137" h="1706932">
                  <a:moveTo>
                    <a:pt x="23237" y="0"/>
                  </a:moveTo>
                  <a:lnTo>
                    <a:pt x="4451900" y="0"/>
                  </a:lnTo>
                  <a:cubicBezTo>
                    <a:pt x="4464734" y="0"/>
                    <a:pt x="4475137" y="10404"/>
                    <a:pt x="4475137" y="23237"/>
                  </a:cubicBezTo>
                  <a:lnTo>
                    <a:pt x="4475137" y="1683695"/>
                  </a:lnTo>
                  <a:cubicBezTo>
                    <a:pt x="4475137" y="1696528"/>
                    <a:pt x="4464734" y="1706932"/>
                    <a:pt x="4451900" y="1706932"/>
                  </a:cubicBezTo>
                  <a:lnTo>
                    <a:pt x="23237" y="1706932"/>
                  </a:lnTo>
                  <a:cubicBezTo>
                    <a:pt x="10404" y="1706932"/>
                    <a:pt x="0" y="1696528"/>
                    <a:pt x="0" y="1683695"/>
                  </a:cubicBezTo>
                  <a:lnTo>
                    <a:pt x="0" y="23237"/>
                  </a:lnTo>
                  <a:cubicBezTo>
                    <a:pt x="0" y="10404"/>
                    <a:pt x="10404" y="0"/>
                    <a:pt x="23237" y="0"/>
                  </a:cubicBezTo>
                  <a:close/>
                </a:path>
              </a:pathLst>
            </a:custGeom>
            <a:solidFill>
              <a:srgbClr val="EDECED">
                <a:alpha val="74902"/>
              </a:srgbClr>
            </a:solid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8" name="TextBox 18"/>
            <p:cNvSpPr txBox="1"/>
            <p:nvPr/>
          </p:nvSpPr>
          <p:spPr>
            <a:xfrm>
              <a:off x="0" y="-28575"/>
              <a:ext cx="812800" cy="841375"/>
            </a:xfrm>
            <a:prstGeom prst="rect">
              <a:avLst/>
            </a:prstGeom>
          </p:spPr>
          <p:txBody>
            <a:bodyPr lIns="25400" tIns="25400" rIns="25400" bIns="25400" rtlCol="0" anchor="ctr"/>
            <a:lstStyle/>
            <a:p>
              <a:pPr algn="ctr" defTabSz="457200" eaLnBrk="1" fontAlgn="auto" hangingPunct="1">
                <a:lnSpc>
                  <a:spcPts val="1330"/>
                </a:lnSpc>
                <a:spcBef>
                  <a:spcPts val="0"/>
                </a:spcBef>
                <a:spcAft>
                  <a:spcPts val="0"/>
                </a:spcAft>
              </a:pPr>
              <a:endParaRPr sz="900">
                <a:solidFill>
                  <a:prstClr val="black"/>
                </a:solidFill>
                <a:latin typeface="Calibri"/>
                <a:ea typeface="+mn-ea"/>
              </a:endParaRPr>
            </a:p>
          </p:txBody>
        </p:sp>
      </p:grpSp>
      <p:sp>
        <p:nvSpPr>
          <p:cNvPr id="19" name="TextBox 19"/>
          <p:cNvSpPr txBox="1"/>
          <p:nvPr/>
        </p:nvSpPr>
        <p:spPr>
          <a:xfrm>
            <a:off x="1008432" y="2173354"/>
            <a:ext cx="7932868" cy="2707472"/>
          </a:xfrm>
          <a:prstGeom prst="rect">
            <a:avLst/>
          </a:prstGeom>
        </p:spPr>
        <p:txBody>
          <a:bodyPr lIns="0" tIns="0" rIns="0" bIns="0" rtlCol="0" anchor="t">
            <a:spAutoFit/>
          </a:bodyPr>
          <a:lstStyle/>
          <a:p>
            <a:pPr defTabSz="457200" eaLnBrk="1" fontAlgn="auto" hangingPunct="1">
              <a:lnSpc>
                <a:spcPts val="4760"/>
              </a:lnSpc>
              <a:spcBef>
                <a:spcPts val="0"/>
              </a:spcBef>
              <a:spcAft>
                <a:spcPts val="0"/>
              </a:spcAft>
            </a:pPr>
            <a:r>
              <a:rPr lang="en-US" sz="3399">
                <a:solidFill>
                  <a:srgbClr val="22423D"/>
                </a:solidFill>
                <a:latin typeface="Calibri"/>
                <a:ea typeface="王漢宗特黑體"/>
              </a:rPr>
              <a:t>配合節能減碳，教務處外影印機使用密碼登入，使用完畢請登出。</a:t>
            </a:r>
          </a:p>
          <a:p>
            <a:pPr defTabSz="457200" eaLnBrk="1" fontAlgn="auto" hangingPunct="1">
              <a:lnSpc>
                <a:spcPts val="7072"/>
              </a:lnSpc>
              <a:spcBef>
                <a:spcPts val="0"/>
              </a:spcBef>
              <a:spcAft>
                <a:spcPts val="0"/>
              </a:spcAft>
            </a:pPr>
            <a:r>
              <a:rPr lang="en-US" sz="3399">
                <a:solidFill>
                  <a:srgbClr val="22423D"/>
                </a:solidFill>
                <a:latin typeface="王漢宗特黑體"/>
                <a:ea typeface="+mn-ea"/>
              </a:rPr>
              <a:t>(導師額度1000張)</a:t>
            </a:r>
          </a:p>
          <a:p>
            <a:pPr defTabSz="457200" eaLnBrk="1" fontAlgn="auto" hangingPunct="1">
              <a:lnSpc>
                <a:spcPts val="4760"/>
              </a:lnSpc>
              <a:spcBef>
                <a:spcPts val="0"/>
              </a:spcBef>
              <a:spcAft>
                <a:spcPts val="0"/>
              </a:spcAft>
            </a:pPr>
            <a:r>
              <a:rPr lang="en-US" sz="3399">
                <a:solidFill>
                  <a:srgbClr val="22423D"/>
                </a:solidFill>
                <a:latin typeface="王漢宗特黑體"/>
                <a:ea typeface="+mn-ea"/>
              </a:rPr>
              <a:t>(專任教師額度500張)</a:t>
            </a:r>
          </a:p>
        </p:txBody>
      </p:sp>
      <p:sp>
        <p:nvSpPr>
          <p:cNvPr id="20" name="Freeform 20"/>
          <p:cNvSpPr/>
          <p:nvPr/>
        </p:nvSpPr>
        <p:spPr>
          <a:xfrm>
            <a:off x="365595" y="2284577"/>
            <a:ext cx="626890" cy="626890"/>
          </a:xfrm>
          <a:custGeom>
            <a:avLst/>
            <a:gdLst/>
            <a:ahLst/>
            <a:cxnLst/>
            <a:rect l="l" t="t" r="r" b="b"/>
            <a:pathLst>
              <a:path w="1253779" h="1253779">
                <a:moveTo>
                  <a:pt x="0" y="0"/>
                </a:moveTo>
                <a:lnTo>
                  <a:pt x="1253779" y="0"/>
                </a:lnTo>
                <a:lnTo>
                  <a:pt x="1253779" y="1253779"/>
                </a:lnTo>
                <a:lnTo>
                  <a:pt x="0" y="12537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21" name="Freeform 21"/>
          <p:cNvSpPr/>
          <p:nvPr/>
        </p:nvSpPr>
        <p:spPr>
          <a:xfrm>
            <a:off x="381543" y="3633089"/>
            <a:ext cx="626890" cy="626890"/>
          </a:xfrm>
          <a:custGeom>
            <a:avLst/>
            <a:gdLst/>
            <a:ahLst/>
            <a:cxnLst/>
            <a:rect l="l" t="t" r="r" b="b"/>
            <a:pathLst>
              <a:path w="1253779" h="1253779">
                <a:moveTo>
                  <a:pt x="0" y="0"/>
                </a:moveTo>
                <a:lnTo>
                  <a:pt x="1253779" y="0"/>
                </a:lnTo>
                <a:lnTo>
                  <a:pt x="1253779" y="1253779"/>
                </a:lnTo>
                <a:lnTo>
                  <a:pt x="0" y="12537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22" name="Freeform 22"/>
          <p:cNvSpPr/>
          <p:nvPr/>
        </p:nvSpPr>
        <p:spPr>
          <a:xfrm>
            <a:off x="381543" y="4401486"/>
            <a:ext cx="626890" cy="626890"/>
          </a:xfrm>
          <a:custGeom>
            <a:avLst/>
            <a:gdLst/>
            <a:ahLst/>
            <a:cxnLst/>
            <a:rect l="l" t="t" r="r" b="b"/>
            <a:pathLst>
              <a:path w="1253779" h="1253779">
                <a:moveTo>
                  <a:pt x="0" y="0"/>
                </a:moveTo>
                <a:lnTo>
                  <a:pt x="1253779" y="0"/>
                </a:lnTo>
                <a:lnTo>
                  <a:pt x="1253779" y="1253778"/>
                </a:lnTo>
                <a:lnTo>
                  <a:pt x="0" y="12537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23" name="Freeform 23"/>
          <p:cNvSpPr/>
          <p:nvPr/>
        </p:nvSpPr>
        <p:spPr>
          <a:xfrm>
            <a:off x="6742171" y="3265422"/>
            <a:ext cx="1999536" cy="2571750"/>
          </a:xfrm>
          <a:custGeom>
            <a:avLst/>
            <a:gdLst/>
            <a:ahLst/>
            <a:cxnLst/>
            <a:rect l="l" t="t" r="r" b="b"/>
            <a:pathLst>
              <a:path w="3999071" h="5143500">
                <a:moveTo>
                  <a:pt x="0" y="0"/>
                </a:moveTo>
                <a:lnTo>
                  <a:pt x="3999071" y="0"/>
                </a:lnTo>
                <a:lnTo>
                  <a:pt x="3999071" y="5143500"/>
                </a:lnTo>
                <a:lnTo>
                  <a:pt x="0" y="51435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24" name="TextBox 24"/>
          <p:cNvSpPr txBox="1"/>
          <p:nvPr/>
        </p:nvSpPr>
        <p:spPr>
          <a:xfrm>
            <a:off x="1192057" y="1147497"/>
            <a:ext cx="6759886" cy="679673"/>
          </a:xfrm>
          <a:prstGeom prst="rect">
            <a:avLst/>
          </a:prstGeom>
        </p:spPr>
        <p:txBody>
          <a:bodyPr lIns="0" tIns="0" rIns="0" bIns="0" rtlCol="0" anchor="t">
            <a:spAutoFit/>
          </a:bodyPr>
          <a:lstStyle/>
          <a:p>
            <a:pPr algn="ctr" defTabSz="457200" eaLnBrk="1" fontAlgn="auto" hangingPunct="1">
              <a:lnSpc>
                <a:spcPts val="5300"/>
              </a:lnSpc>
              <a:spcBef>
                <a:spcPts val="0"/>
              </a:spcBef>
              <a:spcAft>
                <a:spcPts val="0"/>
              </a:spcAft>
            </a:pPr>
            <a:r>
              <a:rPr lang="en-US" sz="5000" dirty="0" err="1">
                <a:solidFill>
                  <a:srgbClr val="22423D"/>
                </a:solidFill>
                <a:latin typeface="Calibri"/>
                <a:ea typeface="王漢宗特黑體"/>
              </a:rPr>
              <a:t>教務處影印機使用事宜</a:t>
            </a:r>
            <a:endParaRPr lang="en-US" sz="5000" dirty="0">
              <a:solidFill>
                <a:srgbClr val="22423D"/>
              </a:solidFill>
              <a:latin typeface="Calibri"/>
              <a:ea typeface="王漢宗特黑體"/>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sp>
        <p:nvSpPr>
          <p:cNvPr id="2" name="Freeform 2"/>
          <p:cNvSpPr/>
          <p:nvPr/>
        </p:nvSpPr>
        <p:spPr>
          <a:xfrm rot="6348540">
            <a:off x="6651578" y="3413048"/>
            <a:ext cx="4984845" cy="2762563"/>
          </a:xfrm>
          <a:custGeom>
            <a:avLst/>
            <a:gdLst/>
            <a:ahLst/>
            <a:cxnLst/>
            <a:rect l="l" t="t" r="r" b="b"/>
            <a:pathLst>
              <a:path w="9969689" h="5525126">
                <a:moveTo>
                  <a:pt x="0" y="0"/>
                </a:moveTo>
                <a:lnTo>
                  <a:pt x="9969690" y="0"/>
                </a:lnTo>
                <a:lnTo>
                  <a:pt x="9969690" y="5525126"/>
                </a:lnTo>
                <a:lnTo>
                  <a:pt x="0" y="5525126"/>
                </a:lnTo>
                <a:lnTo>
                  <a:pt x="0" y="0"/>
                </a:lnTo>
                <a:close/>
              </a:path>
            </a:pathLst>
          </a:custGeom>
          <a:blipFill>
            <a:blip r:embed="rId2"/>
            <a:stretch>
              <a:fillRect t="-69390"/>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3" name="Freeform 3"/>
          <p:cNvSpPr/>
          <p:nvPr/>
        </p:nvSpPr>
        <p:spPr>
          <a:xfrm>
            <a:off x="7486142" y="5486400"/>
            <a:ext cx="1369258" cy="1138196"/>
          </a:xfrm>
          <a:custGeom>
            <a:avLst/>
            <a:gdLst/>
            <a:ahLst/>
            <a:cxnLst/>
            <a:rect l="l" t="t" r="r" b="b"/>
            <a:pathLst>
              <a:path w="2738516" h="2276392">
                <a:moveTo>
                  <a:pt x="0" y="0"/>
                </a:moveTo>
                <a:lnTo>
                  <a:pt x="2738516" y="0"/>
                </a:lnTo>
                <a:lnTo>
                  <a:pt x="2738516" y="2276392"/>
                </a:lnTo>
                <a:lnTo>
                  <a:pt x="0" y="2276392"/>
                </a:lnTo>
                <a:lnTo>
                  <a:pt x="0" y="0"/>
                </a:lnTo>
                <a:close/>
              </a:path>
            </a:pathLst>
          </a:custGeom>
          <a:blipFill>
            <a:blip r:embed="rId3"/>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4" name="Freeform 4"/>
          <p:cNvSpPr/>
          <p:nvPr/>
        </p:nvSpPr>
        <p:spPr>
          <a:xfrm rot="-1656412">
            <a:off x="-1821236" y="-557584"/>
            <a:ext cx="5481683" cy="3037907"/>
          </a:xfrm>
          <a:custGeom>
            <a:avLst/>
            <a:gdLst/>
            <a:ahLst/>
            <a:cxnLst/>
            <a:rect l="l" t="t" r="r" b="b"/>
            <a:pathLst>
              <a:path w="10963366" h="6075814">
                <a:moveTo>
                  <a:pt x="0" y="0"/>
                </a:moveTo>
                <a:lnTo>
                  <a:pt x="10963366" y="0"/>
                </a:lnTo>
                <a:lnTo>
                  <a:pt x="10963366" y="6075814"/>
                </a:lnTo>
                <a:lnTo>
                  <a:pt x="0" y="6075814"/>
                </a:lnTo>
                <a:lnTo>
                  <a:pt x="0" y="0"/>
                </a:lnTo>
                <a:close/>
              </a:path>
            </a:pathLst>
          </a:custGeom>
          <a:blipFill>
            <a:blip r:embed="rId2"/>
            <a:stretch>
              <a:fillRect t="-69390"/>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5" name="Freeform 5"/>
          <p:cNvSpPr/>
          <p:nvPr/>
        </p:nvSpPr>
        <p:spPr>
          <a:xfrm rot="-550584">
            <a:off x="1894561" y="287837"/>
            <a:ext cx="1130418" cy="939660"/>
          </a:xfrm>
          <a:custGeom>
            <a:avLst/>
            <a:gdLst/>
            <a:ahLst/>
            <a:cxnLst/>
            <a:rect l="l" t="t" r="r" b="b"/>
            <a:pathLst>
              <a:path w="2260835" h="1879319">
                <a:moveTo>
                  <a:pt x="0" y="0"/>
                </a:moveTo>
                <a:lnTo>
                  <a:pt x="2260834" y="0"/>
                </a:lnTo>
                <a:lnTo>
                  <a:pt x="2260834" y="1879319"/>
                </a:lnTo>
                <a:lnTo>
                  <a:pt x="0" y="1879319"/>
                </a:lnTo>
                <a:lnTo>
                  <a:pt x="0" y="0"/>
                </a:lnTo>
                <a:close/>
              </a:path>
            </a:pathLst>
          </a:custGeom>
          <a:blipFill>
            <a:blip r:embed="rId3"/>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6" name="TextBox 6"/>
          <p:cNvSpPr txBox="1"/>
          <p:nvPr/>
        </p:nvSpPr>
        <p:spPr>
          <a:xfrm>
            <a:off x="919606" y="1891291"/>
            <a:ext cx="7881097" cy="4012124"/>
          </a:xfrm>
          <a:prstGeom prst="rect">
            <a:avLst/>
          </a:prstGeom>
        </p:spPr>
        <p:txBody>
          <a:bodyPr lIns="0" tIns="0" rIns="0" bIns="0" rtlCol="0" anchor="t">
            <a:spAutoFit/>
          </a:bodyPr>
          <a:lstStyle/>
          <a:p>
            <a:pPr defTabSz="457200" eaLnBrk="1" fontAlgn="auto" hangingPunct="1">
              <a:lnSpc>
                <a:spcPts val="4661"/>
              </a:lnSpc>
              <a:spcBef>
                <a:spcPts val="0"/>
              </a:spcBef>
              <a:spcAft>
                <a:spcPts val="0"/>
              </a:spcAft>
            </a:pPr>
            <a:r>
              <a:rPr lang="en-US" sz="3329" dirty="0" err="1">
                <a:solidFill>
                  <a:srgbClr val="22423D"/>
                </a:solidFill>
                <a:latin typeface="Calibri"/>
                <a:ea typeface="王漢宗特黑體"/>
              </a:rPr>
              <a:t>持續與萬華社大、師大英語系、師大教育系及中央大學合作</a:t>
            </a:r>
            <a:r>
              <a:rPr lang="en-US" sz="3329" dirty="0">
                <a:solidFill>
                  <a:srgbClr val="22423D"/>
                </a:solidFill>
                <a:latin typeface="Calibri"/>
                <a:ea typeface="王漢宗特黑體"/>
              </a:rPr>
              <a:t>。</a:t>
            </a:r>
          </a:p>
          <a:p>
            <a:pPr defTabSz="457200" eaLnBrk="1" fontAlgn="auto" hangingPunct="1">
              <a:lnSpc>
                <a:spcPts val="1665"/>
              </a:lnSpc>
              <a:spcBef>
                <a:spcPts val="0"/>
              </a:spcBef>
              <a:spcAft>
                <a:spcPts val="0"/>
              </a:spcAft>
            </a:pPr>
            <a:endParaRPr lang="en-US" sz="3329" dirty="0">
              <a:solidFill>
                <a:srgbClr val="22423D"/>
              </a:solidFill>
              <a:latin typeface="Calibri"/>
              <a:ea typeface="王漢宗特黑體"/>
            </a:endParaRPr>
          </a:p>
          <a:p>
            <a:pPr defTabSz="457200" eaLnBrk="1" fontAlgn="auto" hangingPunct="1">
              <a:lnSpc>
                <a:spcPts val="4661"/>
              </a:lnSpc>
              <a:spcBef>
                <a:spcPts val="0"/>
              </a:spcBef>
              <a:spcAft>
                <a:spcPts val="0"/>
              </a:spcAft>
            </a:pPr>
            <a:r>
              <a:rPr lang="en-US" sz="3329" dirty="0" err="1">
                <a:solidFill>
                  <a:srgbClr val="22423D"/>
                </a:solidFill>
                <a:latin typeface="Calibri"/>
                <a:ea typeface="王漢宗特黑體"/>
              </a:rPr>
              <a:t>舊司令台下方空間目前提供社會局單國璽基金會辦理社區關懷據點</a:t>
            </a:r>
            <a:r>
              <a:rPr lang="en-US" sz="3329" dirty="0">
                <a:solidFill>
                  <a:srgbClr val="22423D"/>
                </a:solidFill>
                <a:latin typeface="Calibri"/>
                <a:ea typeface="王漢宗特黑體"/>
              </a:rPr>
              <a:t>。</a:t>
            </a:r>
          </a:p>
          <a:p>
            <a:pPr defTabSz="457200" eaLnBrk="1" fontAlgn="auto" hangingPunct="1">
              <a:lnSpc>
                <a:spcPts val="1665"/>
              </a:lnSpc>
              <a:spcBef>
                <a:spcPts val="0"/>
              </a:spcBef>
              <a:spcAft>
                <a:spcPts val="0"/>
              </a:spcAft>
            </a:pPr>
            <a:endParaRPr lang="en-US" sz="3329" dirty="0">
              <a:solidFill>
                <a:srgbClr val="22423D"/>
              </a:solidFill>
              <a:latin typeface="Calibri"/>
              <a:ea typeface="王漢宗特黑體"/>
            </a:endParaRPr>
          </a:p>
          <a:p>
            <a:pPr defTabSz="457200" eaLnBrk="1" fontAlgn="auto" hangingPunct="1">
              <a:lnSpc>
                <a:spcPts val="4661"/>
              </a:lnSpc>
              <a:spcBef>
                <a:spcPts val="0"/>
              </a:spcBef>
              <a:spcAft>
                <a:spcPts val="0"/>
              </a:spcAft>
            </a:pPr>
            <a:r>
              <a:rPr lang="en-US" sz="3329" dirty="0" err="1">
                <a:solidFill>
                  <a:srgbClr val="22423D"/>
                </a:solidFill>
                <a:latin typeface="Calibri"/>
                <a:ea typeface="王漢宗特黑體"/>
              </a:rPr>
              <a:t>持續推動餘裕空間活化，歡迎老師共同合作提高專科教室使用率</a:t>
            </a:r>
            <a:r>
              <a:rPr lang="en-US" sz="3329" dirty="0">
                <a:solidFill>
                  <a:srgbClr val="22423D"/>
                </a:solidFill>
                <a:latin typeface="Calibri"/>
                <a:ea typeface="王漢宗特黑體"/>
              </a:rPr>
              <a:t>。</a:t>
            </a:r>
          </a:p>
        </p:txBody>
      </p:sp>
      <p:sp>
        <p:nvSpPr>
          <p:cNvPr id="7" name="Freeform 7"/>
          <p:cNvSpPr/>
          <p:nvPr/>
        </p:nvSpPr>
        <p:spPr>
          <a:xfrm>
            <a:off x="244054" y="2019878"/>
            <a:ext cx="540594" cy="540594"/>
          </a:xfrm>
          <a:custGeom>
            <a:avLst/>
            <a:gdLst/>
            <a:ahLst/>
            <a:cxnLst/>
            <a:rect l="l" t="t" r="r" b="b"/>
            <a:pathLst>
              <a:path w="1081187" h="1081187">
                <a:moveTo>
                  <a:pt x="0" y="0"/>
                </a:moveTo>
                <a:lnTo>
                  <a:pt x="1081186" y="0"/>
                </a:lnTo>
                <a:lnTo>
                  <a:pt x="1081186" y="1081187"/>
                </a:lnTo>
                <a:lnTo>
                  <a:pt x="0" y="1081187"/>
                </a:lnTo>
                <a:lnTo>
                  <a:pt x="0" y="0"/>
                </a:lnTo>
                <a:close/>
              </a:path>
            </a:pathLst>
          </a:custGeom>
          <a:blipFill>
            <a:blip r:embed="rId4"/>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8" name="Freeform 8"/>
          <p:cNvSpPr/>
          <p:nvPr/>
        </p:nvSpPr>
        <p:spPr>
          <a:xfrm>
            <a:off x="284464" y="3429000"/>
            <a:ext cx="500184" cy="529798"/>
          </a:xfrm>
          <a:custGeom>
            <a:avLst/>
            <a:gdLst/>
            <a:ahLst/>
            <a:cxnLst/>
            <a:rect l="l" t="t" r="r" b="b"/>
            <a:pathLst>
              <a:path w="1000367" h="1059596">
                <a:moveTo>
                  <a:pt x="0" y="0"/>
                </a:moveTo>
                <a:lnTo>
                  <a:pt x="1000366" y="0"/>
                </a:lnTo>
                <a:lnTo>
                  <a:pt x="1000366" y="1059596"/>
                </a:lnTo>
                <a:lnTo>
                  <a:pt x="0" y="1059596"/>
                </a:lnTo>
                <a:lnTo>
                  <a:pt x="0" y="0"/>
                </a:lnTo>
                <a:close/>
              </a:path>
            </a:pathLst>
          </a:custGeom>
          <a:blipFill>
            <a:blip r:embed="rId5"/>
            <a:stretch>
              <a:fillRect t="-7802" b="-7802"/>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9" name="Freeform 9"/>
          <p:cNvSpPr/>
          <p:nvPr/>
        </p:nvSpPr>
        <p:spPr>
          <a:xfrm>
            <a:off x="284464" y="4825573"/>
            <a:ext cx="540594" cy="540594"/>
          </a:xfrm>
          <a:custGeom>
            <a:avLst/>
            <a:gdLst/>
            <a:ahLst/>
            <a:cxnLst/>
            <a:rect l="l" t="t" r="r" b="b"/>
            <a:pathLst>
              <a:path w="1081187" h="1081187">
                <a:moveTo>
                  <a:pt x="0" y="0"/>
                </a:moveTo>
                <a:lnTo>
                  <a:pt x="1081186" y="0"/>
                </a:lnTo>
                <a:lnTo>
                  <a:pt x="1081186" y="1081187"/>
                </a:lnTo>
                <a:lnTo>
                  <a:pt x="0" y="1081187"/>
                </a:lnTo>
                <a:lnTo>
                  <a:pt x="0" y="0"/>
                </a:lnTo>
                <a:close/>
              </a:path>
            </a:pathLst>
          </a:custGeom>
          <a:blipFill>
            <a:blip r:embed="rId6"/>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0" name="TextBox 10"/>
          <p:cNvSpPr txBox="1"/>
          <p:nvPr/>
        </p:nvSpPr>
        <p:spPr>
          <a:xfrm>
            <a:off x="1192057" y="960282"/>
            <a:ext cx="6759886" cy="884858"/>
          </a:xfrm>
          <a:prstGeom prst="rect">
            <a:avLst/>
          </a:prstGeom>
        </p:spPr>
        <p:txBody>
          <a:bodyPr lIns="0" tIns="0" rIns="0" bIns="0" rtlCol="0" anchor="t">
            <a:spAutoFit/>
          </a:bodyPr>
          <a:lstStyle/>
          <a:p>
            <a:pPr algn="ctr" defTabSz="457200" eaLnBrk="1" fontAlgn="auto" hangingPunct="1">
              <a:lnSpc>
                <a:spcPts val="6890"/>
              </a:lnSpc>
              <a:spcBef>
                <a:spcPts val="0"/>
              </a:spcBef>
              <a:spcAft>
                <a:spcPts val="0"/>
              </a:spcAft>
            </a:pPr>
            <a:r>
              <a:rPr lang="en-US" sz="6500" dirty="0" err="1">
                <a:solidFill>
                  <a:srgbClr val="22423D"/>
                </a:solidFill>
                <a:latin typeface="Calibri"/>
                <a:ea typeface="王漢宗特黑體"/>
              </a:rPr>
              <a:t>校舍活化</a:t>
            </a:r>
            <a:endParaRPr lang="en-US" sz="6500" dirty="0">
              <a:solidFill>
                <a:srgbClr val="22423D"/>
              </a:solidFill>
              <a:latin typeface="Calibri"/>
              <a:ea typeface="王漢宗特黑體"/>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rot="-10696810">
            <a:off x="-1209401" y="495507"/>
            <a:ext cx="3447502" cy="1840104"/>
          </a:xfrm>
          <a:custGeom>
            <a:avLst/>
            <a:gdLst/>
            <a:ahLst/>
            <a:cxnLst/>
            <a:rect l="l" t="t" r="r" b="b"/>
            <a:pathLst>
              <a:path w="6895004" h="3680208">
                <a:moveTo>
                  <a:pt x="0" y="0"/>
                </a:moveTo>
                <a:lnTo>
                  <a:pt x="6895004" y="0"/>
                </a:lnTo>
                <a:lnTo>
                  <a:pt x="6895004" y="3680208"/>
                </a:lnTo>
                <a:lnTo>
                  <a:pt x="0" y="3680208"/>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3" name="Freeform 3"/>
          <p:cNvSpPr/>
          <p:nvPr/>
        </p:nvSpPr>
        <p:spPr>
          <a:xfrm rot="-1731009">
            <a:off x="-832639" y="234343"/>
            <a:ext cx="2680774" cy="2362432"/>
          </a:xfrm>
          <a:custGeom>
            <a:avLst/>
            <a:gdLst/>
            <a:ahLst/>
            <a:cxnLst/>
            <a:rect l="l" t="t" r="r" b="b"/>
            <a:pathLst>
              <a:path w="5361548" h="4724864">
                <a:moveTo>
                  <a:pt x="0" y="0"/>
                </a:moveTo>
                <a:lnTo>
                  <a:pt x="5361548" y="0"/>
                </a:lnTo>
                <a:lnTo>
                  <a:pt x="5361548" y="4724864"/>
                </a:lnTo>
                <a:lnTo>
                  <a:pt x="0" y="4724864"/>
                </a:lnTo>
                <a:lnTo>
                  <a:pt x="0" y="0"/>
                </a:lnTo>
                <a:close/>
              </a:path>
            </a:pathLst>
          </a:custGeom>
          <a:blipFill>
            <a:blip r:embed="rId3"/>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4" name="Freeform 4"/>
          <p:cNvSpPr/>
          <p:nvPr/>
        </p:nvSpPr>
        <p:spPr>
          <a:xfrm rot="5255613">
            <a:off x="259927" y="4825026"/>
            <a:ext cx="838226" cy="1004410"/>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5" name="Freeform 5"/>
          <p:cNvSpPr/>
          <p:nvPr/>
        </p:nvSpPr>
        <p:spPr>
          <a:xfrm rot="-6302151">
            <a:off x="8131149" y="1099580"/>
            <a:ext cx="838226" cy="1004410"/>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6" name="Freeform 6"/>
          <p:cNvSpPr/>
          <p:nvPr/>
        </p:nvSpPr>
        <p:spPr>
          <a:xfrm rot="-10696810">
            <a:off x="6905899" y="4810209"/>
            <a:ext cx="3447502" cy="1840104"/>
          </a:xfrm>
          <a:custGeom>
            <a:avLst/>
            <a:gdLst/>
            <a:ahLst/>
            <a:cxnLst/>
            <a:rect l="l" t="t" r="r" b="b"/>
            <a:pathLst>
              <a:path w="6895004" h="3680208">
                <a:moveTo>
                  <a:pt x="0" y="0"/>
                </a:moveTo>
                <a:lnTo>
                  <a:pt x="6895004" y="0"/>
                </a:lnTo>
                <a:lnTo>
                  <a:pt x="6895004" y="3680208"/>
                </a:lnTo>
                <a:lnTo>
                  <a:pt x="0" y="3680208"/>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7" name="Freeform 7"/>
          <p:cNvSpPr/>
          <p:nvPr/>
        </p:nvSpPr>
        <p:spPr>
          <a:xfrm rot="-1731009">
            <a:off x="7282661" y="4549045"/>
            <a:ext cx="2680774" cy="2362432"/>
          </a:xfrm>
          <a:custGeom>
            <a:avLst/>
            <a:gdLst/>
            <a:ahLst/>
            <a:cxnLst/>
            <a:rect l="l" t="t" r="r" b="b"/>
            <a:pathLst>
              <a:path w="5361548" h="4724864">
                <a:moveTo>
                  <a:pt x="0" y="0"/>
                </a:moveTo>
                <a:lnTo>
                  <a:pt x="5361548" y="0"/>
                </a:lnTo>
                <a:lnTo>
                  <a:pt x="5361548" y="4724864"/>
                </a:lnTo>
                <a:lnTo>
                  <a:pt x="0" y="4724864"/>
                </a:lnTo>
                <a:lnTo>
                  <a:pt x="0" y="0"/>
                </a:lnTo>
                <a:close/>
              </a:path>
            </a:pathLst>
          </a:custGeom>
          <a:blipFill>
            <a:blip r:embed="rId3"/>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8" name="TextBox 8"/>
          <p:cNvSpPr txBox="1"/>
          <p:nvPr/>
        </p:nvSpPr>
        <p:spPr>
          <a:xfrm>
            <a:off x="1066800" y="2002710"/>
            <a:ext cx="8371205" cy="2816220"/>
          </a:xfrm>
          <a:prstGeom prst="rect">
            <a:avLst/>
          </a:prstGeom>
        </p:spPr>
        <p:txBody>
          <a:bodyPr lIns="0" tIns="0" rIns="0" bIns="0" rtlCol="0" anchor="t">
            <a:spAutoFit/>
          </a:bodyPr>
          <a:lstStyle/>
          <a:p>
            <a:pPr defTabSz="457200" eaLnBrk="1" fontAlgn="auto" hangingPunct="1">
              <a:lnSpc>
                <a:spcPts val="3710"/>
              </a:lnSpc>
              <a:spcAft>
                <a:spcPts val="0"/>
              </a:spcAft>
            </a:pPr>
            <a:r>
              <a:rPr lang="en-US" sz="2650" dirty="0">
                <a:solidFill>
                  <a:srgbClr val="22423D"/>
                </a:solidFill>
                <a:latin typeface="Calibri"/>
                <a:ea typeface="王漢宗特黑體"/>
              </a:rPr>
              <a:t>（1）敬請將防災教育融入領域教學課程。</a:t>
            </a:r>
          </a:p>
          <a:p>
            <a:pPr defTabSz="457200" eaLnBrk="1" fontAlgn="auto" hangingPunct="1">
              <a:lnSpc>
                <a:spcPts val="3710"/>
              </a:lnSpc>
              <a:spcAft>
                <a:spcPts val="0"/>
              </a:spcAft>
            </a:pPr>
            <a:r>
              <a:rPr lang="en-US" sz="2650" dirty="0">
                <a:solidFill>
                  <a:srgbClr val="22423D"/>
                </a:solidFill>
                <a:latin typeface="Calibri"/>
                <a:ea typeface="王漢宗特黑體"/>
              </a:rPr>
              <a:t>（2）9月9日早自習進行防災演練(</a:t>
            </a:r>
            <a:r>
              <a:rPr lang="en-US" sz="2650" dirty="0" err="1">
                <a:solidFill>
                  <a:srgbClr val="22423D"/>
                </a:solidFill>
                <a:latin typeface="Calibri"/>
                <a:ea typeface="王漢宗特黑體"/>
              </a:rPr>
              <a:t>地震</a:t>
            </a:r>
            <a:r>
              <a:rPr lang="en-US" sz="2650" dirty="0">
                <a:solidFill>
                  <a:srgbClr val="22423D"/>
                </a:solidFill>
                <a:latin typeface="Calibri"/>
                <a:ea typeface="王漢宗特黑體"/>
              </a:rPr>
              <a:t>)。</a:t>
            </a:r>
          </a:p>
          <a:p>
            <a:pPr defTabSz="457200" eaLnBrk="1" fontAlgn="auto" hangingPunct="1">
              <a:lnSpc>
                <a:spcPts val="3710"/>
              </a:lnSpc>
              <a:spcAft>
                <a:spcPts val="0"/>
              </a:spcAft>
            </a:pPr>
            <a:r>
              <a:rPr lang="en-US" sz="2650" dirty="0">
                <a:solidFill>
                  <a:srgbClr val="22423D"/>
                </a:solidFill>
                <a:latin typeface="Calibri"/>
                <a:ea typeface="王漢宗特黑體"/>
              </a:rPr>
              <a:t>（3）配合921國家防災日，9/20(</a:t>
            </a:r>
            <a:r>
              <a:rPr lang="en-US" sz="2650" dirty="0" err="1">
                <a:solidFill>
                  <a:srgbClr val="22423D"/>
                </a:solidFill>
                <a:latin typeface="Calibri"/>
                <a:ea typeface="王漢宗特黑體"/>
              </a:rPr>
              <a:t>五</a:t>
            </a:r>
            <a:r>
              <a:rPr lang="en-US" sz="2650" dirty="0">
                <a:solidFill>
                  <a:srgbClr val="22423D"/>
                </a:solidFill>
                <a:latin typeface="Calibri"/>
                <a:ea typeface="王漢宗特黑體"/>
              </a:rPr>
              <a:t>)9:21~9:40</a:t>
            </a:r>
          </a:p>
          <a:p>
            <a:pPr defTabSz="457200" eaLnBrk="1" fontAlgn="auto" hangingPunct="1">
              <a:lnSpc>
                <a:spcPts val="3710"/>
              </a:lnSpc>
              <a:spcAft>
                <a:spcPts val="0"/>
              </a:spcAft>
            </a:pPr>
            <a:r>
              <a:rPr lang="en-US" sz="2650" dirty="0">
                <a:solidFill>
                  <a:srgbClr val="22423D"/>
                </a:solidFill>
                <a:latin typeface="王漢宗特黑體"/>
                <a:ea typeface="+mn-ea"/>
              </a:rPr>
              <a:t>     </a:t>
            </a:r>
            <a:r>
              <a:rPr lang="en-US" sz="2650" dirty="0" err="1">
                <a:solidFill>
                  <a:srgbClr val="22423D"/>
                </a:solidFill>
                <a:latin typeface="Calibri"/>
                <a:ea typeface="王漢宗特黑體"/>
              </a:rPr>
              <a:t>進行演練，請各位夥伴務必配合演練</a:t>
            </a:r>
            <a:r>
              <a:rPr lang="en-US" sz="2650" dirty="0">
                <a:solidFill>
                  <a:srgbClr val="22423D"/>
                </a:solidFill>
                <a:latin typeface="Calibri"/>
                <a:ea typeface="王漢宗特黑體"/>
              </a:rPr>
              <a:t>。</a:t>
            </a:r>
          </a:p>
          <a:p>
            <a:pPr defTabSz="457200" eaLnBrk="1" fontAlgn="auto" hangingPunct="1">
              <a:lnSpc>
                <a:spcPts val="3710"/>
              </a:lnSpc>
              <a:spcAft>
                <a:spcPts val="0"/>
              </a:spcAft>
            </a:pPr>
            <a:r>
              <a:rPr lang="en-US" sz="2650" dirty="0">
                <a:solidFill>
                  <a:srgbClr val="22423D"/>
                </a:solidFill>
                <a:latin typeface="Calibri"/>
                <a:ea typeface="王漢宗特黑體"/>
              </a:rPr>
              <a:t>（5）9/20會耽誤第二節課上課時間</a:t>
            </a:r>
          </a:p>
          <a:p>
            <a:pPr defTabSz="457200" eaLnBrk="1" fontAlgn="auto" hangingPunct="1">
              <a:lnSpc>
                <a:spcPts val="3710"/>
              </a:lnSpc>
              <a:spcAft>
                <a:spcPts val="0"/>
              </a:spcAft>
            </a:pPr>
            <a:r>
              <a:rPr lang="en-US" sz="2650" dirty="0">
                <a:solidFill>
                  <a:srgbClr val="22423D"/>
                </a:solidFill>
                <a:latin typeface="王漢宗特黑體"/>
                <a:ea typeface="+mn-ea"/>
              </a:rPr>
              <a:t>     </a:t>
            </a:r>
            <a:r>
              <a:rPr lang="en-US" sz="2650" dirty="0" err="1">
                <a:solidFill>
                  <a:srgbClr val="22423D"/>
                </a:solidFill>
                <a:latin typeface="Calibri"/>
                <a:ea typeface="王漢宗特黑體"/>
              </a:rPr>
              <a:t>請同仁見諒</a:t>
            </a:r>
            <a:r>
              <a:rPr lang="en-US" sz="2650" dirty="0">
                <a:solidFill>
                  <a:srgbClr val="22423D"/>
                </a:solidFill>
                <a:latin typeface="Calibri"/>
                <a:ea typeface="王漢宗特黑體"/>
              </a:rPr>
              <a:t>。</a:t>
            </a:r>
          </a:p>
        </p:txBody>
      </p:sp>
      <p:sp>
        <p:nvSpPr>
          <p:cNvPr id="9" name="Freeform 9"/>
          <p:cNvSpPr/>
          <p:nvPr/>
        </p:nvSpPr>
        <p:spPr>
          <a:xfrm>
            <a:off x="7956523" y="3858701"/>
            <a:ext cx="876967" cy="2057400"/>
          </a:xfrm>
          <a:custGeom>
            <a:avLst/>
            <a:gdLst/>
            <a:ahLst/>
            <a:cxnLst/>
            <a:rect l="l" t="t" r="r" b="b"/>
            <a:pathLst>
              <a:path w="1753934" h="4114800">
                <a:moveTo>
                  <a:pt x="0" y="0"/>
                </a:moveTo>
                <a:lnTo>
                  <a:pt x="1753933" y="0"/>
                </a:lnTo>
                <a:lnTo>
                  <a:pt x="175393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10" name="TextBox 10"/>
          <p:cNvSpPr txBox="1"/>
          <p:nvPr/>
        </p:nvSpPr>
        <p:spPr>
          <a:xfrm>
            <a:off x="453584" y="1143000"/>
            <a:ext cx="8178788" cy="538609"/>
          </a:xfrm>
          <a:prstGeom prst="rect">
            <a:avLst/>
          </a:prstGeom>
        </p:spPr>
        <p:txBody>
          <a:bodyPr lIns="0" tIns="0" rIns="0" bIns="0" rtlCol="0" anchor="t">
            <a:spAutoFit/>
          </a:bodyPr>
          <a:lstStyle/>
          <a:p>
            <a:pPr algn="ctr" defTabSz="457200" eaLnBrk="1" fontAlgn="auto" hangingPunct="1">
              <a:lnSpc>
                <a:spcPts val="4240"/>
              </a:lnSpc>
              <a:spcBef>
                <a:spcPts val="0"/>
              </a:spcBef>
              <a:spcAft>
                <a:spcPts val="0"/>
              </a:spcAft>
            </a:pPr>
            <a:r>
              <a:rPr lang="en-US" sz="4000" dirty="0" err="1">
                <a:solidFill>
                  <a:srgbClr val="22423D"/>
                </a:solidFill>
                <a:latin typeface="Calibri"/>
                <a:ea typeface="王漢宗特黑體"/>
              </a:rPr>
              <a:t>防災教育</a:t>
            </a:r>
            <a:endParaRPr lang="en-US" sz="4000" dirty="0">
              <a:solidFill>
                <a:srgbClr val="22423D"/>
              </a:solidFill>
              <a:latin typeface="Calibri"/>
              <a:ea typeface="王漢宗特黑體"/>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a:off x="351447" y="1676242"/>
            <a:ext cx="8441106" cy="2722473"/>
          </a:xfrm>
          <a:custGeom>
            <a:avLst/>
            <a:gdLst/>
            <a:ahLst/>
            <a:cxnLst/>
            <a:rect l="l" t="t" r="r" b="b"/>
            <a:pathLst>
              <a:path w="16882212" h="5444945">
                <a:moveTo>
                  <a:pt x="0" y="0"/>
                </a:moveTo>
                <a:lnTo>
                  <a:pt x="16882212" y="0"/>
                </a:lnTo>
                <a:lnTo>
                  <a:pt x="16882212" y="5444945"/>
                </a:lnTo>
                <a:lnTo>
                  <a:pt x="0" y="5444945"/>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3" name="TextBox 3"/>
          <p:cNvSpPr txBox="1"/>
          <p:nvPr/>
        </p:nvSpPr>
        <p:spPr>
          <a:xfrm>
            <a:off x="482606" y="1043146"/>
            <a:ext cx="8178788" cy="538609"/>
          </a:xfrm>
          <a:prstGeom prst="rect">
            <a:avLst/>
          </a:prstGeom>
        </p:spPr>
        <p:txBody>
          <a:bodyPr lIns="0" tIns="0" rIns="0" bIns="0" rtlCol="0" anchor="t">
            <a:spAutoFit/>
          </a:bodyPr>
          <a:lstStyle/>
          <a:p>
            <a:pPr algn="ctr" defTabSz="457200" eaLnBrk="1" fontAlgn="auto" hangingPunct="1">
              <a:lnSpc>
                <a:spcPts val="4240"/>
              </a:lnSpc>
              <a:spcBef>
                <a:spcPts val="0"/>
              </a:spcBef>
              <a:spcAft>
                <a:spcPts val="0"/>
              </a:spcAft>
            </a:pPr>
            <a:r>
              <a:rPr lang="en-US" sz="4000" dirty="0">
                <a:solidFill>
                  <a:srgbClr val="22423D"/>
                </a:solidFill>
                <a:latin typeface="王漢宗特黑體"/>
                <a:ea typeface="+mn-ea"/>
              </a:rPr>
              <a:t>113年國家防災日</a:t>
            </a:r>
          </a:p>
        </p:txBody>
      </p:sp>
      <p:grpSp>
        <p:nvGrpSpPr>
          <p:cNvPr id="4" name="Group 4"/>
          <p:cNvGrpSpPr/>
          <p:nvPr/>
        </p:nvGrpSpPr>
        <p:grpSpPr>
          <a:xfrm>
            <a:off x="0" y="4398714"/>
            <a:ext cx="9144000" cy="1602036"/>
            <a:chOff x="0" y="0"/>
            <a:chExt cx="4816593" cy="843871"/>
          </a:xfrm>
        </p:grpSpPr>
        <p:sp>
          <p:nvSpPr>
            <p:cNvPr id="5" name="Freeform 5"/>
            <p:cNvSpPr/>
            <p:nvPr/>
          </p:nvSpPr>
          <p:spPr>
            <a:xfrm>
              <a:off x="0" y="0"/>
              <a:ext cx="4816592" cy="843871"/>
            </a:xfrm>
            <a:custGeom>
              <a:avLst/>
              <a:gdLst/>
              <a:ahLst/>
              <a:cxnLst/>
              <a:rect l="l" t="t" r="r" b="b"/>
              <a:pathLst>
                <a:path w="4816592" h="843871">
                  <a:moveTo>
                    <a:pt x="21590" y="0"/>
                  </a:moveTo>
                  <a:lnTo>
                    <a:pt x="4795002" y="0"/>
                  </a:lnTo>
                  <a:cubicBezTo>
                    <a:pt x="4800728" y="0"/>
                    <a:pt x="4806220" y="2275"/>
                    <a:pt x="4810269" y="6324"/>
                  </a:cubicBezTo>
                  <a:cubicBezTo>
                    <a:pt x="4814318" y="10372"/>
                    <a:pt x="4816592" y="15864"/>
                    <a:pt x="4816592" y="21590"/>
                  </a:cubicBezTo>
                  <a:lnTo>
                    <a:pt x="4816592" y="822281"/>
                  </a:lnTo>
                  <a:cubicBezTo>
                    <a:pt x="4816592" y="834205"/>
                    <a:pt x="4806926" y="843871"/>
                    <a:pt x="4795002" y="843871"/>
                  </a:cubicBezTo>
                  <a:lnTo>
                    <a:pt x="21590" y="843871"/>
                  </a:lnTo>
                  <a:cubicBezTo>
                    <a:pt x="15864" y="843871"/>
                    <a:pt x="10372" y="841596"/>
                    <a:pt x="6324" y="837547"/>
                  </a:cubicBezTo>
                  <a:cubicBezTo>
                    <a:pt x="2275" y="833498"/>
                    <a:pt x="0" y="828007"/>
                    <a:pt x="0" y="822281"/>
                  </a:cubicBezTo>
                  <a:lnTo>
                    <a:pt x="0" y="21590"/>
                  </a:lnTo>
                  <a:cubicBezTo>
                    <a:pt x="0" y="9666"/>
                    <a:pt x="9666" y="0"/>
                    <a:pt x="21590" y="0"/>
                  </a:cubicBezTo>
                  <a:close/>
                </a:path>
              </a:pathLst>
            </a:custGeom>
            <a:solidFill>
              <a:srgbClr val="E5FFE5">
                <a:alpha val="96863"/>
              </a:srgbClr>
            </a:solid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6" name="TextBox 6"/>
            <p:cNvSpPr txBox="1"/>
            <p:nvPr/>
          </p:nvSpPr>
          <p:spPr>
            <a:xfrm>
              <a:off x="0" y="-28575"/>
              <a:ext cx="812800" cy="841375"/>
            </a:xfrm>
            <a:prstGeom prst="rect">
              <a:avLst/>
            </a:prstGeom>
          </p:spPr>
          <p:txBody>
            <a:bodyPr lIns="25400" tIns="25400" rIns="25400" bIns="25400" rtlCol="0" anchor="ctr"/>
            <a:lstStyle/>
            <a:p>
              <a:pPr algn="ctr" defTabSz="457200" eaLnBrk="1" fontAlgn="auto" hangingPunct="1">
                <a:lnSpc>
                  <a:spcPts val="1330"/>
                </a:lnSpc>
                <a:spcBef>
                  <a:spcPts val="0"/>
                </a:spcBef>
                <a:spcAft>
                  <a:spcPts val="0"/>
                </a:spcAft>
              </a:pPr>
              <a:endParaRPr sz="900">
                <a:solidFill>
                  <a:prstClr val="black"/>
                </a:solidFill>
                <a:latin typeface="Calibri"/>
                <a:ea typeface="+mn-ea"/>
              </a:endParaRPr>
            </a:p>
          </p:txBody>
        </p:sp>
      </p:grpSp>
      <p:sp>
        <p:nvSpPr>
          <p:cNvPr id="7" name="TextBox 7"/>
          <p:cNvSpPr txBox="1"/>
          <p:nvPr/>
        </p:nvSpPr>
        <p:spPr>
          <a:xfrm>
            <a:off x="417027" y="4434111"/>
            <a:ext cx="8309947" cy="1451551"/>
          </a:xfrm>
          <a:prstGeom prst="rect">
            <a:avLst/>
          </a:prstGeom>
        </p:spPr>
        <p:txBody>
          <a:bodyPr lIns="0" tIns="0" rIns="0" bIns="0" rtlCol="0" anchor="t">
            <a:spAutoFit/>
          </a:bodyPr>
          <a:lstStyle/>
          <a:p>
            <a:pPr defTabSz="457200" eaLnBrk="1" fontAlgn="auto" hangingPunct="1">
              <a:lnSpc>
                <a:spcPts val="2310"/>
              </a:lnSpc>
              <a:spcAft>
                <a:spcPts val="0"/>
              </a:spcAft>
            </a:pPr>
            <a:r>
              <a:rPr lang="en-US" sz="1650" dirty="0">
                <a:solidFill>
                  <a:srgbClr val="22423D"/>
                </a:solidFill>
                <a:latin typeface="王漢宗特黑體"/>
                <a:ea typeface="+mn-ea"/>
              </a:rPr>
              <a:t> </a:t>
            </a:r>
            <a:r>
              <a:rPr lang="en-US" sz="1650" dirty="0" err="1">
                <a:solidFill>
                  <a:srgbClr val="22423D"/>
                </a:solidFill>
                <a:latin typeface="王漢宗特黑體"/>
                <a:ea typeface="+mn-ea"/>
              </a:rPr>
              <a:t>地震警報訊息傳遞演練</a:t>
            </a:r>
            <a:r>
              <a:rPr lang="en-US" sz="1650" dirty="0">
                <a:solidFill>
                  <a:srgbClr val="22423D"/>
                </a:solidFill>
                <a:latin typeface="王漢宗特黑體"/>
                <a:ea typeface="+mn-ea"/>
              </a:rPr>
              <a:t> :</a:t>
            </a:r>
          </a:p>
          <a:p>
            <a:pPr defTabSz="457200" eaLnBrk="1" fontAlgn="auto" hangingPunct="1">
              <a:lnSpc>
                <a:spcPts val="2310"/>
              </a:lnSpc>
              <a:spcAft>
                <a:spcPts val="0"/>
              </a:spcAft>
            </a:pPr>
            <a:r>
              <a:rPr lang="en-US" sz="1650" dirty="0">
                <a:solidFill>
                  <a:srgbClr val="22423D"/>
                </a:solidFill>
                <a:latin typeface="王漢宗特黑體"/>
                <a:ea typeface="+mn-ea"/>
              </a:rPr>
              <a:t>1.演練時間： 113年9月20日(</a:t>
            </a:r>
            <a:r>
              <a:rPr lang="en-US" sz="1650" dirty="0" err="1">
                <a:solidFill>
                  <a:srgbClr val="22423D"/>
                </a:solidFill>
                <a:latin typeface="王漢宗特黑體"/>
                <a:ea typeface="+mn-ea"/>
              </a:rPr>
              <a:t>星期五</a:t>
            </a:r>
            <a:r>
              <a:rPr lang="en-US" sz="1650" dirty="0">
                <a:solidFill>
                  <a:srgbClr val="22423D"/>
                </a:solidFill>
                <a:latin typeface="王漢宗特黑體"/>
                <a:ea typeface="+mn-ea"/>
              </a:rPr>
              <a:t>)9時21分  </a:t>
            </a:r>
          </a:p>
          <a:p>
            <a:pPr defTabSz="457200" eaLnBrk="1" fontAlgn="auto" hangingPunct="1">
              <a:lnSpc>
                <a:spcPts val="2310"/>
              </a:lnSpc>
              <a:spcAft>
                <a:spcPts val="0"/>
              </a:spcAft>
            </a:pPr>
            <a:r>
              <a:rPr lang="en-US" sz="1650" dirty="0">
                <a:solidFill>
                  <a:srgbClr val="22423D"/>
                </a:solidFill>
                <a:latin typeface="王漢宗特黑體"/>
                <a:ea typeface="+mn-ea"/>
              </a:rPr>
              <a:t>2.演練內容：由交通部中央氣象局透過「災防告警細胞廣播訊息系統」、「</a:t>
            </a:r>
            <a:r>
              <a:rPr lang="en-US" sz="1650" dirty="0" err="1">
                <a:solidFill>
                  <a:srgbClr val="22423D"/>
                </a:solidFill>
                <a:latin typeface="王漢宗特黑體"/>
                <a:ea typeface="+mn-ea"/>
              </a:rPr>
              <a:t>地震速報系統」發布「國家防災日地震警報」訊息後，即進行地震避難，地震稍歇後疏散到操場或中庭廣場集合</a:t>
            </a:r>
            <a:r>
              <a:rPr lang="en-US" sz="1650" dirty="0">
                <a:solidFill>
                  <a:srgbClr val="22423D"/>
                </a:solidFill>
                <a:latin typeface="王漢宗特黑體"/>
                <a:ea typeface="+mn-ea"/>
              </a:rPr>
              <a: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sp>
        <p:nvSpPr>
          <p:cNvPr id="2" name="Freeform 2"/>
          <p:cNvSpPr/>
          <p:nvPr/>
        </p:nvSpPr>
        <p:spPr>
          <a:xfrm rot="942759">
            <a:off x="-702326" y="289289"/>
            <a:ext cx="2433352" cy="2305601"/>
          </a:xfrm>
          <a:custGeom>
            <a:avLst/>
            <a:gdLst/>
            <a:ahLst/>
            <a:cxnLst/>
            <a:rect l="l" t="t" r="r" b="b"/>
            <a:pathLst>
              <a:path w="4866703" h="4611201">
                <a:moveTo>
                  <a:pt x="0" y="0"/>
                </a:moveTo>
                <a:lnTo>
                  <a:pt x="4866704" y="0"/>
                </a:lnTo>
                <a:lnTo>
                  <a:pt x="4866704" y="4611201"/>
                </a:lnTo>
                <a:lnTo>
                  <a:pt x="0" y="4611201"/>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3" name="Freeform 3"/>
          <p:cNvSpPr/>
          <p:nvPr/>
        </p:nvSpPr>
        <p:spPr>
          <a:xfrm rot="-7218399">
            <a:off x="7051936" y="344774"/>
            <a:ext cx="2694857" cy="2553377"/>
          </a:xfrm>
          <a:custGeom>
            <a:avLst/>
            <a:gdLst/>
            <a:ahLst/>
            <a:cxnLst/>
            <a:rect l="l" t="t" r="r" b="b"/>
            <a:pathLst>
              <a:path w="5389714" h="5106754">
                <a:moveTo>
                  <a:pt x="0" y="0"/>
                </a:moveTo>
                <a:lnTo>
                  <a:pt x="5389714" y="0"/>
                </a:lnTo>
                <a:lnTo>
                  <a:pt x="5389714" y="5106754"/>
                </a:lnTo>
                <a:lnTo>
                  <a:pt x="0" y="5106754"/>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4" name="Freeform 4"/>
          <p:cNvSpPr/>
          <p:nvPr/>
        </p:nvSpPr>
        <p:spPr>
          <a:xfrm rot="5255613">
            <a:off x="259927" y="4781067"/>
            <a:ext cx="838226" cy="1004410"/>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5" name="Freeform 5"/>
          <p:cNvSpPr/>
          <p:nvPr/>
        </p:nvSpPr>
        <p:spPr>
          <a:xfrm rot="-618190">
            <a:off x="8110402" y="4929478"/>
            <a:ext cx="838226" cy="1004410"/>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6" name="TextBox 6"/>
          <p:cNvSpPr txBox="1"/>
          <p:nvPr/>
        </p:nvSpPr>
        <p:spPr>
          <a:xfrm>
            <a:off x="1253920" y="2031012"/>
            <a:ext cx="6636161" cy="2966518"/>
          </a:xfrm>
          <a:prstGeom prst="rect">
            <a:avLst/>
          </a:prstGeom>
        </p:spPr>
        <p:txBody>
          <a:bodyPr lIns="0" tIns="0" rIns="0" bIns="0" rtlCol="0" anchor="t">
            <a:spAutoFit/>
          </a:bodyPr>
          <a:lstStyle/>
          <a:p>
            <a:pPr algn="just" defTabSz="457200" eaLnBrk="1" fontAlgn="auto" hangingPunct="1">
              <a:lnSpc>
                <a:spcPts val="4731"/>
              </a:lnSpc>
              <a:spcAft>
                <a:spcPts val="0"/>
              </a:spcAft>
            </a:pPr>
            <a:r>
              <a:rPr lang="en-US" sz="3379">
                <a:solidFill>
                  <a:srgbClr val="22423D"/>
                </a:solidFill>
                <a:latin typeface="王漢宗特黑體"/>
                <a:ea typeface="+mn-ea"/>
              </a:rPr>
              <a:t>1.若發現危安事務者，請隨時通知</a:t>
            </a:r>
          </a:p>
          <a:p>
            <a:pPr algn="just" defTabSz="457200" eaLnBrk="1" fontAlgn="auto" hangingPunct="1">
              <a:lnSpc>
                <a:spcPts val="4731"/>
              </a:lnSpc>
              <a:spcAft>
                <a:spcPts val="0"/>
              </a:spcAft>
            </a:pPr>
            <a:r>
              <a:rPr lang="en-US" sz="3379">
                <a:solidFill>
                  <a:srgbClr val="22423D"/>
                </a:solidFill>
                <a:latin typeface="王漢宗特黑體"/>
                <a:ea typeface="+mn-ea"/>
              </a:rPr>
              <a:t>  總務處修繕與處理。</a:t>
            </a:r>
          </a:p>
          <a:p>
            <a:pPr algn="just" defTabSz="457200" eaLnBrk="1" fontAlgn="auto" hangingPunct="1">
              <a:lnSpc>
                <a:spcPts val="4731"/>
              </a:lnSpc>
              <a:spcAft>
                <a:spcPts val="0"/>
              </a:spcAft>
            </a:pPr>
            <a:r>
              <a:rPr lang="en-US" sz="3379">
                <a:solidFill>
                  <a:srgbClr val="22423D"/>
                </a:solidFill>
                <a:latin typeface="王漢宗特黑體"/>
                <a:ea typeface="+mn-ea"/>
              </a:rPr>
              <a:t>2.請指導與提醒學生放學後「非必</a:t>
            </a:r>
          </a:p>
          <a:p>
            <a:pPr algn="just" defTabSz="457200" eaLnBrk="1" fontAlgn="auto" hangingPunct="1">
              <a:lnSpc>
                <a:spcPts val="4731"/>
              </a:lnSpc>
              <a:spcAft>
                <a:spcPts val="0"/>
              </a:spcAft>
            </a:pPr>
            <a:r>
              <a:rPr lang="en-US" sz="3379">
                <a:solidFill>
                  <a:srgbClr val="22423D"/>
                </a:solidFill>
                <a:latin typeface="王漢宗特黑體"/>
                <a:ea typeface="+mn-ea"/>
              </a:rPr>
              <a:t>  要」不要再借鑰匙回教室，以免</a:t>
            </a:r>
          </a:p>
          <a:p>
            <a:pPr algn="just" defTabSz="457200" eaLnBrk="1" fontAlgn="auto" hangingPunct="1">
              <a:lnSpc>
                <a:spcPts val="4731"/>
              </a:lnSpc>
              <a:spcAft>
                <a:spcPts val="0"/>
              </a:spcAft>
            </a:pPr>
            <a:r>
              <a:rPr lang="en-US" sz="3379">
                <a:solidFill>
                  <a:srgbClr val="22423D"/>
                </a:solidFill>
                <a:latin typeface="王漢宗特黑體"/>
                <a:ea typeface="+mn-ea"/>
              </a:rPr>
              <a:t>  發生危安事件。  </a:t>
            </a:r>
          </a:p>
        </p:txBody>
      </p:sp>
      <p:sp>
        <p:nvSpPr>
          <p:cNvPr id="7" name="Freeform 7"/>
          <p:cNvSpPr/>
          <p:nvPr/>
        </p:nvSpPr>
        <p:spPr>
          <a:xfrm>
            <a:off x="5482877" y="4628198"/>
            <a:ext cx="2268651" cy="1310146"/>
          </a:xfrm>
          <a:custGeom>
            <a:avLst/>
            <a:gdLst/>
            <a:ahLst/>
            <a:cxnLst/>
            <a:rect l="l" t="t" r="r" b="b"/>
            <a:pathLst>
              <a:path w="4537301" h="2620291">
                <a:moveTo>
                  <a:pt x="0" y="0"/>
                </a:moveTo>
                <a:lnTo>
                  <a:pt x="4537302" y="0"/>
                </a:lnTo>
                <a:lnTo>
                  <a:pt x="4537302" y="2620292"/>
                </a:lnTo>
                <a:lnTo>
                  <a:pt x="0" y="26202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8" name="TextBox 8"/>
          <p:cNvSpPr txBox="1"/>
          <p:nvPr/>
        </p:nvSpPr>
        <p:spPr>
          <a:xfrm>
            <a:off x="514350" y="1094943"/>
            <a:ext cx="8178788" cy="615553"/>
          </a:xfrm>
          <a:prstGeom prst="rect">
            <a:avLst/>
          </a:prstGeom>
        </p:spPr>
        <p:txBody>
          <a:bodyPr lIns="0" tIns="0" rIns="0" bIns="0" rtlCol="0" anchor="t">
            <a:spAutoFit/>
          </a:bodyPr>
          <a:lstStyle/>
          <a:p>
            <a:pPr algn="ctr" defTabSz="457200" eaLnBrk="1" fontAlgn="auto" hangingPunct="1">
              <a:lnSpc>
                <a:spcPts val="4770"/>
              </a:lnSpc>
              <a:spcBef>
                <a:spcPts val="0"/>
              </a:spcBef>
              <a:spcAft>
                <a:spcPts val="0"/>
              </a:spcAft>
            </a:pPr>
            <a:r>
              <a:rPr lang="en-US" sz="4500">
                <a:solidFill>
                  <a:srgbClr val="22423D"/>
                </a:solidFill>
                <a:latin typeface="Calibri"/>
                <a:ea typeface="王漢宗特黑體"/>
              </a:rPr>
              <a:t>校園安全</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sp>
        <p:nvSpPr>
          <p:cNvPr id="2" name="Freeform 2"/>
          <p:cNvSpPr/>
          <p:nvPr/>
        </p:nvSpPr>
        <p:spPr>
          <a:xfrm rot="942759">
            <a:off x="-702326" y="289289"/>
            <a:ext cx="2433352" cy="2305601"/>
          </a:xfrm>
          <a:custGeom>
            <a:avLst/>
            <a:gdLst/>
            <a:ahLst/>
            <a:cxnLst/>
            <a:rect l="l" t="t" r="r" b="b"/>
            <a:pathLst>
              <a:path w="4866703" h="4611201">
                <a:moveTo>
                  <a:pt x="0" y="0"/>
                </a:moveTo>
                <a:lnTo>
                  <a:pt x="4866704" y="0"/>
                </a:lnTo>
                <a:lnTo>
                  <a:pt x="4866704" y="4611201"/>
                </a:lnTo>
                <a:lnTo>
                  <a:pt x="0" y="4611201"/>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3" name="Freeform 3"/>
          <p:cNvSpPr/>
          <p:nvPr/>
        </p:nvSpPr>
        <p:spPr>
          <a:xfrm rot="-7218399">
            <a:off x="7051936" y="344774"/>
            <a:ext cx="2694857" cy="2553377"/>
          </a:xfrm>
          <a:custGeom>
            <a:avLst/>
            <a:gdLst/>
            <a:ahLst/>
            <a:cxnLst/>
            <a:rect l="l" t="t" r="r" b="b"/>
            <a:pathLst>
              <a:path w="5389714" h="5106754">
                <a:moveTo>
                  <a:pt x="0" y="0"/>
                </a:moveTo>
                <a:lnTo>
                  <a:pt x="5389714" y="0"/>
                </a:lnTo>
                <a:lnTo>
                  <a:pt x="5389714" y="5106754"/>
                </a:lnTo>
                <a:lnTo>
                  <a:pt x="0" y="5106754"/>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4" name="Freeform 4"/>
          <p:cNvSpPr/>
          <p:nvPr/>
        </p:nvSpPr>
        <p:spPr>
          <a:xfrm rot="5255613">
            <a:off x="259927" y="4781067"/>
            <a:ext cx="838226" cy="1004410"/>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5" name="Freeform 5"/>
          <p:cNvSpPr/>
          <p:nvPr/>
        </p:nvSpPr>
        <p:spPr>
          <a:xfrm rot="-618190">
            <a:off x="8110402" y="4929478"/>
            <a:ext cx="838226" cy="1004410"/>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6" name="TextBox 6"/>
          <p:cNvSpPr txBox="1"/>
          <p:nvPr/>
        </p:nvSpPr>
        <p:spPr>
          <a:xfrm>
            <a:off x="1253920" y="2138462"/>
            <a:ext cx="7439219" cy="2844690"/>
          </a:xfrm>
          <a:prstGeom prst="rect">
            <a:avLst/>
          </a:prstGeom>
        </p:spPr>
        <p:txBody>
          <a:bodyPr lIns="0" tIns="0" rIns="0" bIns="0" rtlCol="0" anchor="t">
            <a:spAutoFit/>
          </a:bodyPr>
          <a:lstStyle/>
          <a:p>
            <a:pPr algn="just" defTabSz="457200" eaLnBrk="1" fontAlgn="auto" hangingPunct="1">
              <a:lnSpc>
                <a:spcPts val="5744"/>
              </a:lnSpc>
              <a:spcBef>
                <a:spcPts val="0"/>
              </a:spcBef>
              <a:spcAft>
                <a:spcPts val="0"/>
              </a:spcAft>
            </a:pPr>
            <a:r>
              <a:rPr lang="en-US" sz="3379">
                <a:solidFill>
                  <a:srgbClr val="22423D"/>
                </a:solidFill>
                <a:latin typeface="王漢宗特黑體"/>
                <a:ea typeface="+mn-ea"/>
              </a:rPr>
              <a:t>1.人力保全主要維護校園安全。</a:t>
            </a:r>
          </a:p>
          <a:p>
            <a:pPr algn="just" defTabSz="457200" eaLnBrk="1" fontAlgn="auto" hangingPunct="1">
              <a:lnSpc>
                <a:spcPts val="5744"/>
              </a:lnSpc>
              <a:spcBef>
                <a:spcPts val="0"/>
              </a:spcBef>
              <a:spcAft>
                <a:spcPts val="0"/>
              </a:spcAft>
            </a:pPr>
            <a:r>
              <a:rPr lang="en-US" sz="3379">
                <a:solidFill>
                  <a:srgbClr val="22423D"/>
                </a:solidFill>
                <a:latin typeface="王漢宗特黑體"/>
                <a:ea typeface="+mn-ea"/>
              </a:rPr>
              <a:t>2.若是放學後需要警衛協助，敬請出示</a:t>
            </a:r>
          </a:p>
          <a:p>
            <a:pPr algn="just" defTabSz="457200" eaLnBrk="1" fontAlgn="auto" hangingPunct="1">
              <a:lnSpc>
                <a:spcPts val="5744"/>
              </a:lnSpc>
              <a:spcBef>
                <a:spcPts val="0"/>
              </a:spcBef>
              <a:spcAft>
                <a:spcPts val="0"/>
              </a:spcAft>
            </a:pPr>
            <a:r>
              <a:rPr lang="en-US" sz="3379">
                <a:solidFill>
                  <a:srgbClr val="22423D"/>
                </a:solidFill>
                <a:latin typeface="王漢宗特黑體"/>
                <a:ea typeface="+mn-ea"/>
              </a:rPr>
              <a:t>  </a:t>
            </a:r>
            <a:r>
              <a:rPr lang="en-US" sz="3379">
                <a:solidFill>
                  <a:srgbClr val="22423D"/>
                </a:solidFill>
                <a:latin typeface="Calibri"/>
                <a:ea typeface="王漢宗特黑體"/>
              </a:rPr>
              <a:t>識別證。</a:t>
            </a:r>
          </a:p>
          <a:p>
            <a:pPr algn="just" defTabSz="457200" eaLnBrk="1" fontAlgn="auto" hangingPunct="1">
              <a:lnSpc>
                <a:spcPts val="5744"/>
              </a:lnSpc>
              <a:spcBef>
                <a:spcPts val="0"/>
              </a:spcBef>
              <a:spcAft>
                <a:spcPts val="0"/>
              </a:spcAft>
            </a:pPr>
            <a:r>
              <a:rPr lang="en-US" sz="3379">
                <a:solidFill>
                  <a:srgbClr val="22423D"/>
                </a:solidFill>
                <a:latin typeface="王漢宗特黑體"/>
                <a:ea typeface="+mn-ea"/>
              </a:rPr>
              <a:t>3.假日到校以公務為主 </a:t>
            </a:r>
          </a:p>
        </p:txBody>
      </p:sp>
      <p:sp>
        <p:nvSpPr>
          <p:cNvPr id="7" name="Freeform 7"/>
          <p:cNvSpPr/>
          <p:nvPr/>
        </p:nvSpPr>
        <p:spPr>
          <a:xfrm>
            <a:off x="6143986" y="3665701"/>
            <a:ext cx="2075561" cy="2057400"/>
          </a:xfrm>
          <a:custGeom>
            <a:avLst/>
            <a:gdLst/>
            <a:ahLst/>
            <a:cxnLst/>
            <a:rect l="l" t="t" r="r" b="b"/>
            <a:pathLst>
              <a:path w="4151122" h="4114800">
                <a:moveTo>
                  <a:pt x="0" y="0"/>
                </a:moveTo>
                <a:lnTo>
                  <a:pt x="4151122" y="0"/>
                </a:lnTo>
                <a:lnTo>
                  <a:pt x="41511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8" name="TextBox 8"/>
          <p:cNvSpPr txBox="1"/>
          <p:nvPr/>
        </p:nvSpPr>
        <p:spPr>
          <a:xfrm>
            <a:off x="514350" y="1188341"/>
            <a:ext cx="8178788" cy="615553"/>
          </a:xfrm>
          <a:prstGeom prst="rect">
            <a:avLst/>
          </a:prstGeom>
        </p:spPr>
        <p:txBody>
          <a:bodyPr lIns="0" tIns="0" rIns="0" bIns="0" rtlCol="0" anchor="t">
            <a:spAutoFit/>
          </a:bodyPr>
          <a:lstStyle/>
          <a:p>
            <a:pPr algn="ctr" defTabSz="457200" eaLnBrk="1" fontAlgn="auto" hangingPunct="1">
              <a:lnSpc>
                <a:spcPts val="4770"/>
              </a:lnSpc>
              <a:spcBef>
                <a:spcPts val="0"/>
              </a:spcBef>
              <a:spcAft>
                <a:spcPts val="0"/>
              </a:spcAft>
            </a:pPr>
            <a:r>
              <a:rPr lang="en-US" sz="4500" dirty="0" err="1">
                <a:solidFill>
                  <a:srgbClr val="22423D"/>
                </a:solidFill>
                <a:latin typeface="Calibri"/>
                <a:ea typeface="王漢宗特黑體"/>
              </a:rPr>
              <a:t>校園安全</a:t>
            </a:r>
            <a:endParaRPr lang="en-US" sz="4500" dirty="0">
              <a:solidFill>
                <a:srgbClr val="22423D"/>
              </a:solidFill>
              <a:latin typeface="Calibri"/>
              <a:ea typeface="王漢宗特黑體"/>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sp>
        <p:nvSpPr>
          <p:cNvPr id="2" name="Freeform 2"/>
          <p:cNvSpPr/>
          <p:nvPr/>
        </p:nvSpPr>
        <p:spPr>
          <a:xfrm rot="942759">
            <a:off x="-702326" y="289289"/>
            <a:ext cx="2433352" cy="2305601"/>
          </a:xfrm>
          <a:custGeom>
            <a:avLst/>
            <a:gdLst/>
            <a:ahLst/>
            <a:cxnLst/>
            <a:rect l="l" t="t" r="r" b="b"/>
            <a:pathLst>
              <a:path w="4866703" h="4611201">
                <a:moveTo>
                  <a:pt x="0" y="0"/>
                </a:moveTo>
                <a:lnTo>
                  <a:pt x="4866704" y="0"/>
                </a:lnTo>
                <a:lnTo>
                  <a:pt x="4866704" y="4611201"/>
                </a:lnTo>
                <a:lnTo>
                  <a:pt x="0" y="4611201"/>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3" name="Freeform 3"/>
          <p:cNvSpPr/>
          <p:nvPr/>
        </p:nvSpPr>
        <p:spPr>
          <a:xfrm rot="-7218399">
            <a:off x="7051936" y="344774"/>
            <a:ext cx="2694857" cy="2553377"/>
          </a:xfrm>
          <a:custGeom>
            <a:avLst/>
            <a:gdLst/>
            <a:ahLst/>
            <a:cxnLst/>
            <a:rect l="l" t="t" r="r" b="b"/>
            <a:pathLst>
              <a:path w="5389714" h="5106754">
                <a:moveTo>
                  <a:pt x="0" y="0"/>
                </a:moveTo>
                <a:lnTo>
                  <a:pt x="5389714" y="0"/>
                </a:lnTo>
                <a:lnTo>
                  <a:pt x="5389714" y="5106754"/>
                </a:lnTo>
                <a:lnTo>
                  <a:pt x="0" y="5106754"/>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4" name="Freeform 4"/>
          <p:cNvSpPr/>
          <p:nvPr/>
        </p:nvSpPr>
        <p:spPr>
          <a:xfrm rot="5255613">
            <a:off x="259927" y="4781067"/>
            <a:ext cx="838226" cy="1004410"/>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5" name="Freeform 5"/>
          <p:cNvSpPr/>
          <p:nvPr/>
        </p:nvSpPr>
        <p:spPr>
          <a:xfrm rot="-618190">
            <a:off x="8110402" y="4929478"/>
            <a:ext cx="838226" cy="1004410"/>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6" name="Freeform 6"/>
          <p:cNvSpPr/>
          <p:nvPr/>
        </p:nvSpPr>
        <p:spPr>
          <a:xfrm>
            <a:off x="6277828" y="3775618"/>
            <a:ext cx="1749510" cy="2225132"/>
          </a:xfrm>
          <a:custGeom>
            <a:avLst/>
            <a:gdLst/>
            <a:ahLst/>
            <a:cxnLst/>
            <a:rect l="l" t="t" r="r" b="b"/>
            <a:pathLst>
              <a:path w="3499020" h="4450264">
                <a:moveTo>
                  <a:pt x="0" y="0"/>
                </a:moveTo>
                <a:lnTo>
                  <a:pt x="3499020" y="0"/>
                </a:lnTo>
                <a:lnTo>
                  <a:pt x="3499020" y="4450264"/>
                </a:lnTo>
                <a:lnTo>
                  <a:pt x="0" y="4450264"/>
                </a:lnTo>
                <a:lnTo>
                  <a:pt x="0" y="0"/>
                </a:lnTo>
                <a:close/>
              </a:path>
            </a:pathLst>
          </a:custGeom>
          <a:blipFill>
            <a:blip r:embed="rId5"/>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7" name="TextBox 7"/>
          <p:cNvSpPr txBox="1"/>
          <p:nvPr/>
        </p:nvSpPr>
        <p:spPr>
          <a:xfrm>
            <a:off x="350727" y="1291668"/>
            <a:ext cx="8178788" cy="615553"/>
          </a:xfrm>
          <a:prstGeom prst="rect">
            <a:avLst/>
          </a:prstGeom>
        </p:spPr>
        <p:txBody>
          <a:bodyPr lIns="0" tIns="0" rIns="0" bIns="0" rtlCol="0" anchor="t">
            <a:spAutoFit/>
          </a:bodyPr>
          <a:lstStyle/>
          <a:p>
            <a:pPr algn="ctr" defTabSz="457200" eaLnBrk="1" fontAlgn="auto" hangingPunct="1">
              <a:lnSpc>
                <a:spcPts val="4770"/>
              </a:lnSpc>
              <a:spcBef>
                <a:spcPts val="0"/>
              </a:spcBef>
              <a:spcAft>
                <a:spcPts val="0"/>
              </a:spcAft>
            </a:pPr>
            <a:r>
              <a:rPr lang="en-US" sz="4500">
                <a:solidFill>
                  <a:srgbClr val="22423D"/>
                </a:solidFill>
                <a:latin typeface="Calibri"/>
                <a:ea typeface="王漢宗特黑體"/>
              </a:rPr>
              <a:t>人力精簡</a:t>
            </a:r>
          </a:p>
        </p:txBody>
      </p:sp>
      <p:sp>
        <p:nvSpPr>
          <p:cNvPr id="8" name="TextBox 8"/>
          <p:cNvSpPr txBox="1"/>
          <p:nvPr/>
        </p:nvSpPr>
        <p:spPr>
          <a:xfrm>
            <a:off x="803202" y="2219456"/>
            <a:ext cx="8076465" cy="2113720"/>
          </a:xfrm>
          <a:prstGeom prst="rect">
            <a:avLst/>
          </a:prstGeom>
        </p:spPr>
        <p:txBody>
          <a:bodyPr lIns="0" tIns="0" rIns="0" bIns="0" rtlCol="0" anchor="t">
            <a:spAutoFit/>
          </a:bodyPr>
          <a:lstStyle/>
          <a:p>
            <a:pPr defTabSz="457200" eaLnBrk="1" fontAlgn="auto" hangingPunct="1">
              <a:lnSpc>
                <a:spcPts val="5744"/>
              </a:lnSpc>
              <a:spcAft>
                <a:spcPts val="0"/>
              </a:spcAft>
            </a:pPr>
            <a:r>
              <a:rPr lang="en-US" sz="3379" dirty="0">
                <a:solidFill>
                  <a:srgbClr val="22423D"/>
                </a:solidFill>
                <a:latin typeface="王漢宗特黑體"/>
                <a:ea typeface="+mn-ea"/>
              </a:rPr>
              <a:t>1.</a:t>
            </a:r>
            <a:r>
              <a:rPr lang="en-US" sz="3379" dirty="0">
                <a:solidFill>
                  <a:srgbClr val="22423D"/>
                </a:solidFill>
                <a:latin typeface="Calibri"/>
                <a:ea typeface="王漢宗特黑體"/>
              </a:rPr>
              <a:t>本校因事務員人力精簡，目前校內僅 </a:t>
            </a:r>
          </a:p>
          <a:p>
            <a:pPr defTabSz="457200" eaLnBrk="1" fontAlgn="auto" hangingPunct="1">
              <a:lnSpc>
                <a:spcPts val="5744"/>
              </a:lnSpc>
              <a:spcAft>
                <a:spcPts val="0"/>
              </a:spcAft>
            </a:pPr>
            <a:r>
              <a:rPr lang="en-US" sz="3379" dirty="0">
                <a:solidFill>
                  <a:srgbClr val="22423D"/>
                </a:solidFill>
                <a:latin typeface="王漢宗特黑體"/>
                <a:ea typeface="+mn-ea"/>
              </a:rPr>
              <a:t>  2位同仁協助，服務未及之處敬請體諒。</a:t>
            </a:r>
          </a:p>
          <a:p>
            <a:pPr defTabSz="457200" eaLnBrk="1" fontAlgn="auto" hangingPunct="1">
              <a:lnSpc>
                <a:spcPts val="5744"/>
              </a:lnSpc>
              <a:spcAft>
                <a:spcPts val="0"/>
              </a:spcAft>
            </a:pPr>
            <a:r>
              <a:rPr lang="en-US" sz="3379" dirty="0">
                <a:solidFill>
                  <a:srgbClr val="22423D"/>
                </a:solidFill>
                <a:latin typeface="王漢宗特黑體"/>
                <a:ea typeface="+mn-ea"/>
              </a:rPr>
              <a:t>2.掛號信件會以電話通知。</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rot="-10696810">
            <a:off x="-1209401" y="495507"/>
            <a:ext cx="3447502" cy="1840104"/>
          </a:xfrm>
          <a:custGeom>
            <a:avLst/>
            <a:gdLst/>
            <a:ahLst/>
            <a:cxnLst/>
            <a:rect l="l" t="t" r="r" b="b"/>
            <a:pathLst>
              <a:path w="6895004" h="3680208">
                <a:moveTo>
                  <a:pt x="0" y="0"/>
                </a:moveTo>
                <a:lnTo>
                  <a:pt x="6895004" y="0"/>
                </a:lnTo>
                <a:lnTo>
                  <a:pt x="6895004" y="3680208"/>
                </a:lnTo>
                <a:lnTo>
                  <a:pt x="0" y="3680208"/>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3" name="Freeform 3"/>
          <p:cNvSpPr/>
          <p:nvPr/>
        </p:nvSpPr>
        <p:spPr>
          <a:xfrm rot="-1731009">
            <a:off x="-832639" y="234343"/>
            <a:ext cx="2680774" cy="2362432"/>
          </a:xfrm>
          <a:custGeom>
            <a:avLst/>
            <a:gdLst/>
            <a:ahLst/>
            <a:cxnLst/>
            <a:rect l="l" t="t" r="r" b="b"/>
            <a:pathLst>
              <a:path w="5361548" h="4724864">
                <a:moveTo>
                  <a:pt x="0" y="0"/>
                </a:moveTo>
                <a:lnTo>
                  <a:pt x="5361548" y="0"/>
                </a:lnTo>
                <a:lnTo>
                  <a:pt x="5361548" y="4724864"/>
                </a:lnTo>
                <a:lnTo>
                  <a:pt x="0" y="4724864"/>
                </a:lnTo>
                <a:lnTo>
                  <a:pt x="0" y="0"/>
                </a:lnTo>
                <a:close/>
              </a:path>
            </a:pathLst>
          </a:custGeom>
          <a:blipFill>
            <a:blip r:embed="rId3"/>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4" name="Freeform 4"/>
          <p:cNvSpPr/>
          <p:nvPr/>
        </p:nvSpPr>
        <p:spPr>
          <a:xfrm rot="5255613">
            <a:off x="259927" y="4825026"/>
            <a:ext cx="838226" cy="1004410"/>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5" name="Freeform 5"/>
          <p:cNvSpPr/>
          <p:nvPr/>
        </p:nvSpPr>
        <p:spPr>
          <a:xfrm rot="-6302151">
            <a:off x="8131149" y="1099580"/>
            <a:ext cx="838226" cy="1004410"/>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6" name="Freeform 6"/>
          <p:cNvSpPr/>
          <p:nvPr/>
        </p:nvSpPr>
        <p:spPr>
          <a:xfrm rot="-10696810">
            <a:off x="6905899" y="4810209"/>
            <a:ext cx="3447502" cy="1840104"/>
          </a:xfrm>
          <a:custGeom>
            <a:avLst/>
            <a:gdLst/>
            <a:ahLst/>
            <a:cxnLst/>
            <a:rect l="l" t="t" r="r" b="b"/>
            <a:pathLst>
              <a:path w="6895004" h="3680208">
                <a:moveTo>
                  <a:pt x="0" y="0"/>
                </a:moveTo>
                <a:lnTo>
                  <a:pt x="6895004" y="0"/>
                </a:lnTo>
                <a:lnTo>
                  <a:pt x="6895004" y="3680208"/>
                </a:lnTo>
                <a:lnTo>
                  <a:pt x="0" y="3680208"/>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7" name="Freeform 7"/>
          <p:cNvSpPr/>
          <p:nvPr/>
        </p:nvSpPr>
        <p:spPr>
          <a:xfrm rot="-1731009">
            <a:off x="7282661" y="4549045"/>
            <a:ext cx="2680774" cy="2362432"/>
          </a:xfrm>
          <a:custGeom>
            <a:avLst/>
            <a:gdLst/>
            <a:ahLst/>
            <a:cxnLst/>
            <a:rect l="l" t="t" r="r" b="b"/>
            <a:pathLst>
              <a:path w="5361548" h="4724864">
                <a:moveTo>
                  <a:pt x="0" y="0"/>
                </a:moveTo>
                <a:lnTo>
                  <a:pt x="5361548" y="0"/>
                </a:lnTo>
                <a:lnTo>
                  <a:pt x="5361548" y="4724864"/>
                </a:lnTo>
                <a:lnTo>
                  <a:pt x="0" y="4724864"/>
                </a:lnTo>
                <a:lnTo>
                  <a:pt x="0" y="0"/>
                </a:lnTo>
                <a:close/>
              </a:path>
            </a:pathLst>
          </a:custGeom>
          <a:blipFill>
            <a:blip r:embed="rId3"/>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8" name="Freeform 8"/>
          <p:cNvSpPr/>
          <p:nvPr/>
        </p:nvSpPr>
        <p:spPr>
          <a:xfrm>
            <a:off x="5618209" y="3056715"/>
            <a:ext cx="3525791" cy="2944036"/>
          </a:xfrm>
          <a:custGeom>
            <a:avLst/>
            <a:gdLst/>
            <a:ahLst/>
            <a:cxnLst/>
            <a:rect l="l" t="t" r="r" b="b"/>
            <a:pathLst>
              <a:path w="7051582" h="5888071">
                <a:moveTo>
                  <a:pt x="0" y="0"/>
                </a:moveTo>
                <a:lnTo>
                  <a:pt x="7051582" y="0"/>
                </a:lnTo>
                <a:lnTo>
                  <a:pt x="7051582" y="5888071"/>
                </a:lnTo>
                <a:lnTo>
                  <a:pt x="0" y="5888071"/>
                </a:lnTo>
                <a:lnTo>
                  <a:pt x="0" y="0"/>
                </a:lnTo>
                <a:close/>
              </a:path>
            </a:pathLst>
          </a:custGeom>
          <a:blipFill>
            <a:blip r:embed="rId6"/>
            <a:stretch>
              <a:fillRect/>
            </a:stretch>
          </a:blipFill>
        </p:spPr>
        <p:txBody>
          <a:bodyPr/>
          <a:lstStyle/>
          <a:p>
            <a:pPr defTabSz="457200" eaLnBrk="1" fontAlgn="auto" hangingPunct="1">
              <a:spcBef>
                <a:spcPts val="0"/>
              </a:spcBef>
              <a:spcAft>
                <a:spcPts val="0"/>
              </a:spcAft>
            </a:pPr>
            <a:endParaRPr lang="zh-TW" altLang="en-US" sz="900">
              <a:solidFill>
                <a:prstClr val="black"/>
              </a:solidFill>
              <a:latin typeface="Calibri"/>
            </a:endParaRPr>
          </a:p>
        </p:txBody>
      </p:sp>
      <p:sp>
        <p:nvSpPr>
          <p:cNvPr id="9" name="TextBox 9"/>
          <p:cNvSpPr txBox="1"/>
          <p:nvPr/>
        </p:nvSpPr>
        <p:spPr>
          <a:xfrm>
            <a:off x="507748" y="1524918"/>
            <a:ext cx="6096000" cy="1180067"/>
          </a:xfrm>
          <a:prstGeom prst="rect">
            <a:avLst/>
          </a:prstGeom>
        </p:spPr>
        <p:txBody>
          <a:bodyPr lIns="0" tIns="0" rIns="0" bIns="0" rtlCol="0" anchor="t">
            <a:spAutoFit/>
          </a:bodyPr>
          <a:lstStyle/>
          <a:p>
            <a:pPr algn="ctr" defTabSz="457200" eaLnBrk="1" fontAlgn="auto" hangingPunct="1">
              <a:lnSpc>
                <a:spcPts val="10200"/>
              </a:lnSpc>
              <a:spcAft>
                <a:spcPts val="0"/>
              </a:spcAft>
            </a:pPr>
            <a:r>
              <a:rPr lang="en-US" sz="6000">
                <a:solidFill>
                  <a:srgbClr val="000000"/>
                </a:solidFill>
                <a:latin typeface="Calibri"/>
                <a:ea typeface="王漢宗特黑體"/>
              </a:rPr>
              <a:t>感謝全校同仁協助</a:t>
            </a:r>
          </a:p>
        </p:txBody>
      </p:sp>
      <p:sp>
        <p:nvSpPr>
          <p:cNvPr id="10" name="TextBox 10"/>
          <p:cNvSpPr txBox="1"/>
          <p:nvPr/>
        </p:nvSpPr>
        <p:spPr>
          <a:xfrm>
            <a:off x="514350" y="2566988"/>
            <a:ext cx="6096000" cy="1180067"/>
          </a:xfrm>
          <a:prstGeom prst="rect">
            <a:avLst/>
          </a:prstGeom>
        </p:spPr>
        <p:txBody>
          <a:bodyPr lIns="0" tIns="0" rIns="0" bIns="0" rtlCol="0" anchor="t">
            <a:spAutoFit/>
          </a:bodyPr>
          <a:lstStyle/>
          <a:p>
            <a:pPr algn="ctr" defTabSz="457200" eaLnBrk="1" fontAlgn="auto" hangingPunct="1">
              <a:lnSpc>
                <a:spcPts val="10200"/>
              </a:lnSpc>
              <a:spcAft>
                <a:spcPts val="0"/>
              </a:spcAft>
            </a:pPr>
            <a:r>
              <a:rPr lang="en-US" sz="6000">
                <a:solidFill>
                  <a:srgbClr val="000000"/>
                </a:solidFill>
                <a:latin typeface="Calibri"/>
                <a:ea typeface="王漢宗特黑體"/>
              </a:rPr>
              <a:t>祝福大家工作愉快</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407963" y="1948000"/>
            <a:ext cx="6217920" cy="2961900"/>
          </a:xfrm>
          <a:prstGeom prst="rect">
            <a:avLst/>
          </a:prstGeom>
        </p:spPr>
        <p:txBody>
          <a:bodyPr spcFirstLastPara="1" wrap="square" lIns="91425" tIns="91425" rIns="91425" bIns="91425" anchor="ctr" anchorCtr="0">
            <a:noAutofit/>
          </a:bodyPr>
          <a:lstStyle/>
          <a:p>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學年度校務說明會</a:t>
            </a:r>
          </a:p>
        </p:txBody>
      </p:sp>
      <p:sp>
        <p:nvSpPr>
          <p:cNvPr id="4" name="文字方塊 3">
            <a:extLst>
              <a:ext uri="{FF2B5EF4-FFF2-40B4-BE49-F238E27FC236}">
                <a16:creationId xmlns:a16="http://schemas.microsoft.com/office/drawing/2014/main" id="{3DB8BAAD-FFC5-48DA-9F5B-83A433949A77}"/>
              </a:ext>
            </a:extLst>
          </p:cNvPr>
          <p:cNvSpPr txBox="1"/>
          <p:nvPr/>
        </p:nvSpPr>
        <p:spPr>
          <a:xfrm>
            <a:off x="4446563" y="3804702"/>
            <a:ext cx="1813560" cy="954107"/>
          </a:xfrm>
          <a:prstGeom prst="rect">
            <a:avLst/>
          </a:prstGeom>
          <a:noFill/>
        </p:spPr>
        <p:txBody>
          <a:bodyPr wrap="square">
            <a:spAutoFit/>
          </a:bodyPr>
          <a:lstStyle/>
          <a:p>
            <a:pPr eaLnBrk="1" fontAlgn="auto" hangingPunct="1">
              <a:spcBef>
                <a:spcPts val="0"/>
              </a:spcBef>
              <a:spcAft>
                <a:spcPts val="0"/>
              </a:spcAft>
              <a:buClr>
                <a:srgbClr val="000000"/>
              </a:buClr>
            </a:pPr>
            <a:r>
              <a:rPr lang="zh-TW" altLang="en-US" sz="3600" b="1" kern="0" spc="300" dirty="0">
                <a:solidFill>
                  <a:srgbClr val="FFFFFF"/>
                </a:solidFill>
                <a:latin typeface="微軟正黑體" panose="020B0604030504040204" pitchFamily="34" charset="-120"/>
                <a:ea typeface="微軟正黑體" panose="020B0604030504040204" pitchFamily="34" charset="-120"/>
                <a:cs typeface="Arial"/>
                <a:sym typeface="Arial"/>
              </a:rPr>
              <a:t>輔導室</a:t>
            </a:r>
            <a:endParaRPr lang="en-US" altLang="zh-TW" sz="3600" b="1" kern="0" spc="300" dirty="0">
              <a:solidFill>
                <a:srgbClr val="FFFFFF"/>
              </a:solidFill>
              <a:latin typeface="微軟正黑體" panose="020B0604030504040204" pitchFamily="34" charset="-120"/>
              <a:ea typeface="微軟正黑體" panose="020B0604030504040204" pitchFamily="34" charset="-120"/>
              <a:cs typeface="Arial"/>
              <a:sym typeface="Arial"/>
            </a:endParaRPr>
          </a:p>
          <a:p>
            <a:pPr eaLnBrk="1" fontAlgn="auto" hangingPunct="1">
              <a:spcBef>
                <a:spcPts val="0"/>
              </a:spcBef>
              <a:spcAft>
                <a:spcPts val="0"/>
              </a:spcAft>
              <a:buClr>
                <a:srgbClr val="000000"/>
              </a:buClr>
            </a:pPr>
            <a:r>
              <a:rPr lang="zh-TW" altLang="en-US" b="1" kern="0" spc="300" dirty="0">
                <a:solidFill>
                  <a:srgbClr val="FFFFFF"/>
                </a:solidFill>
                <a:latin typeface="微軟正黑體" panose="020B0604030504040204" pitchFamily="34" charset="-120"/>
                <a:ea typeface="微軟正黑體" panose="020B0604030504040204" pitchFamily="34" charset="-120"/>
                <a:cs typeface="Arial"/>
                <a:sym typeface="Arial"/>
              </a:rPr>
              <a:t>  </a:t>
            </a:r>
            <a:r>
              <a:rPr lang="en-US" altLang="zh-TW" sz="1600" b="1" kern="0" spc="300" dirty="0">
                <a:solidFill>
                  <a:srgbClr val="FFFFFF"/>
                </a:solidFill>
                <a:latin typeface="微軟正黑體" panose="020B0604030504040204" pitchFamily="34" charset="-120"/>
                <a:ea typeface="微軟正黑體" panose="020B0604030504040204" pitchFamily="34" charset="-120"/>
                <a:cs typeface="Arial"/>
                <a:sym typeface="Arial"/>
              </a:rPr>
              <a:t>113.08.29</a:t>
            </a:r>
            <a:endParaRPr lang="zh-CN" altLang="en-US" b="1" kern="0" spc="300" dirty="0">
              <a:solidFill>
                <a:srgbClr val="FFFFFF"/>
              </a:solidFill>
              <a:latin typeface="微軟正黑體" panose="020B0604030504040204" pitchFamily="34" charset="-120"/>
              <a:ea typeface="微軟正黑體" panose="020B0604030504040204" pitchFamily="34" charset="-120"/>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46"/>
          <p:cNvSpPr txBox="1">
            <a:spLocks noGrp="1"/>
          </p:cNvSpPr>
          <p:nvPr>
            <p:ph type="title"/>
          </p:nvPr>
        </p:nvSpPr>
        <p:spPr>
          <a:xfrm>
            <a:off x="322286" y="1138804"/>
            <a:ext cx="5355384" cy="1017000"/>
          </a:xfrm>
          <a:prstGeom prst="rect">
            <a:avLst/>
          </a:prstGeom>
        </p:spPr>
        <p:txBody>
          <a:bodyPr spcFirstLastPara="1" wrap="square" lIns="0" tIns="0" rIns="0" bIns="0" anchor="ctr" anchorCtr="0">
            <a:noAutofit/>
          </a:bodyPr>
          <a:lstStyle/>
          <a:p>
            <a:r>
              <a:rPr lang="zh-TW" altLang="en-US" sz="3600" dirty="0">
                <a:latin typeface="微軟正黑體" panose="020B0604030504040204" pitchFamily="34" charset="-120"/>
                <a:ea typeface="微軟正黑體" panose="020B0604030504040204" pitchFamily="34" charset="-120"/>
              </a:rPr>
              <a:t>輔導室組織</a:t>
            </a:r>
            <a:endParaRPr sz="3600" dirty="0">
              <a:latin typeface="微軟正黑體" panose="020B0604030504040204" pitchFamily="34" charset="-120"/>
              <a:ea typeface="微軟正黑體" panose="020B0604030504040204" pitchFamily="34" charset="-120"/>
            </a:endParaRPr>
          </a:p>
        </p:txBody>
      </p:sp>
      <p:sp>
        <p:nvSpPr>
          <p:cNvPr id="558" name="Google Shape;558;p46"/>
          <p:cNvSpPr txBox="1">
            <a:spLocks noGrp="1"/>
          </p:cNvSpPr>
          <p:nvPr>
            <p:ph type="sldNum" idx="12"/>
          </p:nvPr>
        </p:nvSpPr>
        <p:spPr>
          <a:xfrm>
            <a:off x="3372339" y="4447028"/>
            <a:ext cx="1296300" cy="512100"/>
          </a:xfrm>
          <a:prstGeom prst="rect">
            <a:avLst/>
          </a:prstGeom>
        </p:spPr>
        <p:txBody>
          <a:bodyPr spcFirstLastPara="1" wrap="square" lIns="0" tIns="0" rIns="0" bIns="0" anchor="ctr" anchorCtr="0">
            <a:noAutofit/>
          </a:bodyPr>
          <a:lstStyle/>
          <a:p>
            <a:pPr algn="ctr" eaLnBrk="1" fontAlgn="auto" hangingPunct="1">
              <a:spcBef>
                <a:spcPts val="0"/>
              </a:spcBef>
              <a:spcAft>
                <a:spcPts val="0"/>
              </a:spcAft>
              <a:buClr>
                <a:srgbClr val="000000"/>
              </a:buClr>
            </a:pPr>
            <a:fld id="{00000000-1234-1234-1234-123412341234}" type="slidenum">
              <a:rPr lang="en" kern="0">
                <a:solidFill>
                  <a:srgbClr val="FFFFFF"/>
                </a:solidFill>
              </a:rPr>
              <a:pPr algn="ctr" eaLnBrk="1" fontAlgn="auto" hangingPunct="1">
                <a:spcBef>
                  <a:spcPts val="0"/>
                </a:spcBef>
                <a:spcAft>
                  <a:spcPts val="0"/>
                </a:spcAft>
                <a:buClr>
                  <a:srgbClr val="000000"/>
                </a:buClr>
              </a:pPr>
              <a:t>89</a:t>
            </a:fld>
            <a:endParaRPr kern="0">
              <a:solidFill>
                <a:srgbClr val="FFFFFF"/>
              </a:solidFill>
            </a:endParaRPr>
          </a:p>
        </p:txBody>
      </p:sp>
      <p:pic>
        <p:nvPicPr>
          <p:cNvPr id="559" name="Google Shape;559;p46"/>
          <p:cNvPicPr preferRelativeResize="0"/>
          <p:nvPr/>
        </p:nvPicPr>
        <p:blipFill rotWithShape="1">
          <a:blip r:embed="rId3"/>
          <a:srcRect l="31139" t="3188" r="12611" b="-3188"/>
          <a:stretch/>
        </p:blipFill>
        <p:spPr>
          <a:xfrm>
            <a:off x="315403" y="2318270"/>
            <a:ext cx="1489200" cy="1489200"/>
          </a:xfrm>
          <a:prstGeom prst="ellipse">
            <a:avLst/>
          </a:prstGeom>
          <a:noFill/>
          <a:ln>
            <a:noFill/>
          </a:ln>
        </p:spPr>
      </p:pic>
      <p:sp>
        <p:nvSpPr>
          <p:cNvPr id="560" name="Google Shape;560;p46"/>
          <p:cNvSpPr txBox="1"/>
          <p:nvPr/>
        </p:nvSpPr>
        <p:spPr>
          <a:xfrm>
            <a:off x="322286" y="3826280"/>
            <a:ext cx="1489200" cy="734100"/>
          </a:xfrm>
          <a:prstGeom prst="rect">
            <a:avLst/>
          </a:prstGeom>
          <a:noFill/>
          <a:ln>
            <a:noFill/>
          </a:ln>
        </p:spPr>
        <p:txBody>
          <a:bodyPr spcFirstLastPara="1" wrap="square" lIns="0" tIns="0" rIns="0" bIns="0" anchor="t" anchorCtr="0">
            <a:noAutofit/>
          </a:bodyPr>
          <a:lstStyle/>
          <a:p>
            <a:pPr algn="ctr" eaLnBrk="1" fontAlgn="auto" hangingPunct="1">
              <a:spcBef>
                <a:spcPts val="0"/>
              </a:spcBef>
              <a:spcAft>
                <a:spcPts val="0"/>
              </a:spcAft>
              <a:buClr>
                <a:srgbClr val="000000"/>
              </a:buClr>
            </a:pPr>
            <a:r>
              <a:rPr lang="zh-TW" altLang="en-US" sz="2000" b="1" kern="0" dirty="0">
                <a:solidFill>
                  <a:srgbClr val="263248"/>
                </a:solidFill>
                <a:latin typeface="微軟正黑體" panose="020B0604030504040204" pitchFamily="34" charset="-120"/>
                <a:ea typeface="微軟正黑體" panose="020B0604030504040204" pitchFamily="34" charset="-120"/>
                <a:cs typeface="Merriweather Sans"/>
                <a:sym typeface="Merriweather Sans"/>
              </a:rPr>
              <a:t>輔導主任</a:t>
            </a:r>
            <a:endParaRPr lang="en-US" altLang="zh-TW" sz="2000" b="1" kern="0" dirty="0">
              <a:solidFill>
                <a:srgbClr val="263248"/>
              </a:solidFill>
              <a:latin typeface="微軟正黑體" panose="020B0604030504040204" pitchFamily="34" charset="-120"/>
              <a:ea typeface="微軟正黑體" panose="020B0604030504040204" pitchFamily="34" charset="-120"/>
              <a:cs typeface="Merriweather Sans"/>
              <a:sym typeface="Merriweather Sans"/>
            </a:endParaRPr>
          </a:p>
          <a:p>
            <a:pPr algn="ctr" eaLnBrk="1" fontAlgn="auto" hangingPunct="1">
              <a:spcBef>
                <a:spcPts val="0"/>
              </a:spcBef>
              <a:spcAft>
                <a:spcPts val="0"/>
              </a:spcAft>
              <a:buClr>
                <a:srgbClr val="000000"/>
              </a:buClr>
            </a:pPr>
            <a:r>
              <a:rPr lang="zh-TW" altLang="en-US" sz="2000" b="1" kern="0" dirty="0">
                <a:solidFill>
                  <a:srgbClr val="263248"/>
                </a:solidFill>
                <a:latin typeface="微軟正黑體" panose="020B0604030504040204" pitchFamily="34" charset="-120"/>
                <a:ea typeface="微軟正黑體" panose="020B0604030504040204" pitchFamily="34" charset="-120"/>
                <a:cs typeface="Merriweather Sans"/>
                <a:sym typeface="Merriweather Sans"/>
              </a:rPr>
              <a:t>陳慧美</a:t>
            </a:r>
            <a:endParaRPr sz="2400" b="1" kern="0" dirty="0">
              <a:solidFill>
                <a:srgbClr val="000000"/>
              </a:solidFill>
              <a:latin typeface="微軟正黑體" panose="020B0604030504040204" pitchFamily="34" charset="-120"/>
              <a:ea typeface="微軟正黑體" panose="020B0604030504040204" pitchFamily="34" charset="-120"/>
              <a:cs typeface="Merriweather Sans"/>
              <a:sym typeface="Merriweather Sans"/>
            </a:endParaRPr>
          </a:p>
        </p:txBody>
      </p:sp>
      <p:pic>
        <p:nvPicPr>
          <p:cNvPr id="561" name="Google Shape;561;p46"/>
          <p:cNvPicPr preferRelativeResize="0"/>
          <p:nvPr/>
        </p:nvPicPr>
        <p:blipFill>
          <a:blip r:embed="rId4"/>
          <a:srcRect t="12115" b="12115"/>
          <a:stretch/>
        </p:blipFill>
        <p:spPr>
          <a:xfrm>
            <a:off x="2294128" y="2365887"/>
            <a:ext cx="1473715" cy="1489200"/>
          </a:xfrm>
          <a:prstGeom prst="ellipse">
            <a:avLst/>
          </a:prstGeom>
          <a:noFill/>
          <a:ln>
            <a:noFill/>
          </a:ln>
        </p:spPr>
      </p:pic>
      <p:sp>
        <p:nvSpPr>
          <p:cNvPr id="562" name="Google Shape;562;p46"/>
          <p:cNvSpPr txBox="1"/>
          <p:nvPr/>
        </p:nvSpPr>
        <p:spPr>
          <a:xfrm>
            <a:off x="2378211" y="3826280"/>
            <a:ext cx="1489200" cy="734100"/>
          </a:xfrm>
          <a:prstGeom prst="rect">
            <a:avLst/>
          </a:prstGeom>
          <a:noFill/>
          <a:ln>
            <a:noFill/>
          </a:ln>
        </p:spPr>
        <p:txBody>
          <a:bodyPr spcFirstLastPara="1" wrap="square" lIns="0" tIns="0" rIns="0" bIns="0" anchor="t" anchorCtr="0">
            <a:noAutofit/>
          </a:bodyPr>
          <a:lstStyle/>
          <a:p>
            <a:pPr algn="ctr" eaLnBrk="1" fontAlgn="auto" hangingPunct="1">
              <a:spcBef>
                <a:spcPts val="0"/>
              </a:spcBef>
              <a:spcAft>
                <a:spcPts val="0"/>
              </a:spcAft>
              <a:buClr>
                <a:srgbClr val="000000"/>
              </a:buClr>
            </a:pPr>
            <a:r>
              <a:rPr lang="zh-TW" altLang="en-US" sz="2000" b="1" kern="0" dirty="0">
                <a:solidFill>
                  <a:srgbClr val="263248"/>
                </a:solidFill>
                <a:latin typeface="微軟正黑體" panose="020B0604030504040204" pitchFamily="34" charset="-120"/>
                <a:ea typeface="微軟正黑體" panose="020B0604030504040204" pitchFamily="34" charset="-120"/>
                <a:cs typeface="Merriweather Sans"/>
                <a:sym typeface="Merriweather Sans"/>
              </a:rPr>
              <a:t>輔導組長</a:t>
            </a:r>
            <a:endParaRPr lang="en-US" altLang="zh-TW" sz="2000" b="1" kern="0" dirty="0">
              <a:solidFill>
                <a:srgbClr val="263248"/>
              </a:solidFill>
              <a:latin typeface="微軟正黑體" panose="020B0604030504040204" pitchFamily="34" charset="-120"/>
              <a:ea typeface="微軟正黑體" panose="020B0604030504040204" pitchFamily="34" charset="-120"/>
              <a:cs typeface="Merriweather Sans"/>
              <a:sym typeface="Merriweather Sans"/>
            </a:endParaRPr>
          </a:p>
          <a:p>
            <a:pPr algn="ctr" eaLnBrk="1" fontAlgn="auto" hangingPunct="1">
              <a:spcBef>
                <a:spcPts val="0"/>
              </a:spcBef>
              <a:spcAft>
                <a:spcPts val="0"/>
              </a:spcAft>
              <a:buClr>
                <a:srgbClr val="000000"/>
              </a:buClr>
            </a:pPr>
            <a:r>
              <a:rPr lang="zh-TW" altLang="en-US" sz="2000" b="1" kern="0" dirty="0">
                <a:solidFill>
                  <a:srgbClr val="263248"/>
                </a:solidFill>
                <a:latin typeface="微軟正黑體" panose="020B0604030504040204" pitchFamily="34" charset="-120"/>
                <a:ea typeface="微軟正黑體" panose="020B0604030504040204" pitchFamily="34" charset="-120"/>
                <a:cs typeface="Merriweather Sans"/>
                <a:sym typeface="Merriweather Sans"/>
              </a:rPr>
              <a:t>朱喜鳳</a:t>
            </a:r>
            <a:endParaRPr sz="2400" b="1" kern="0" dirty="0">
              <a:solidFill>
                <a:srgbClr val="000000"/>
              </a:solidFill>
              <a:latin typeface="微軟正黑體" panose="020B0604030504040204" pitchFamily="34" charset="-120"/>
              <a:ea typeface="微軟正黑體" panose="020B0604030504040204" pitchFamily="34" charset="-120"/>
              <a:cs typeface="Merriweather Sans"/>
              <a:sym typeface="Merriweather Sans"/>
            </a:endParaRPr>
          </a:p>
        </p:txBody>
      </p:sp>
      <p:pic>
        <p:nvPicPr>
          <p:cNvPr id="563" name="Google Shape;563;p46"/>
          <p:cNvPicPr preferRelativeResize="0"/>
          <p:nvPr/>
        </p:nvPicPr>
        <p:blipFill rotWithShape="1">
          <a:blip r:embed="rId5"/>
          <a:srcRect l="2490" t="-579" r="-2490" b="25564"/>
          <a:stretch/>
        </p:blipFill>
        <p:spPr>
          <a:xfrm>
            <a:off x="4266110" y="2358145"/>
            <a:ext cx="1489200" cy="1489200"/>
          </a:xfrm>
          <a:prstGeom prst="ellipse">
            <a:avLst/>
          </a:prstGeom>
          <a:noFill/>
          <a:ln>
            <a:noFill/>
          </a:ln>
        </p:spPr>
      </p:pic>
      <p:sp>
        <p:nvSpPr>
          <p:cNvPr id="564" name="Google Shape;564;p46"/>
          <p:cNvSpPr txBox="1"/>
          <p:nvPr/>
        </p:nvSpPr>
        <p:spPr>
          <a:xfrm>
            <a:off x="4335076" y="3826280"/>
            <a:ext cx="1489200" cy="734100"/>
          </a:xfrm>
          <a:prstGeom prst="rect">
            <a:avLst/>
          </a:prstGeom>
          <a:noFill/>
          <a:ln>
            <a:noFill/>
          </a:ln>
        </p:spPr>
        <p:txBody>
          <a:bodyPr spcFirstLastPara="1" wrap="square" lIns="0" tIns="0" rIns="0" bIns="0" anchor="t" anchorCtr="0">
            <a:noAutofit/>
          </a:bodyPr>
          <a:lstStyle/>
          <a:p>
            <a:pPr algn="ctr" eaLnBrk="1" fontAlgn="auto" hangingPunct="1">
              <a:spcBef>
                <a:spcPts val="0"/>
              </a:spcBef>
              <a:spcAft>
                <a:spcPts val="0"/>
              </a:spcAft>
              <a:buClr>
                <a:srgbClr val="000000"/>
              </a:buClr>
            </a:pPr>
            <a:r>
              <a:rPr lang="zh-TW" altLang="en-US" sz="2000" b="1" kern="0" dirty="0">
                <a:solidFill>
                  <a:srgbClr val="263248"/>
                </a:solidFill>
                <a:latin typeface="微軟正黑體" panose="020B0604030504040204" pitchFamily="34" charset="-120"/>
                <a:ea typeface="微軟正黑體" panose="020B0604030504040204" pitchFamily="34" charset="-120"/>
                <a:cs typeface="Merriweather Sans"/>
                <a:sym typeface="Merriweather Sans"/>
              </a:rPr>
              <a:t>資料組長</a:t>
            </a:r>
            <a:endParaRPr lang="en-US" altLang="zh-TW" sz="2000" b="1" kern="0" dirty="0">
              <a:solidFill>
                <a:srgbClr val="263248"/>
              </a:solidFill>
              <a:latin typeface="微軟正黑體" panose="020B0604030504040204" pitchFamily="34" charset="-120"/>
              <a:ea typeface="微軟正黑體" panose="020B0604030504040204" pitchFamily="34" charset="-120"/>
              <a:cs typeface="Merriweather Sans"/>
              <a:sym typeface="Merriweather Sans"/>
            </a:endParaRPr>
          </a:p>
          <a:p>
            <a:pPr algn="ctr" eaLnBrk="1" fontAlgn="auto" hangingPunct="1">
              <a:spcBef>
                <a:spcPts val="0"/>
              </a:spcBef>
              <a:spcAft>
                <a:spcPts val="0"/>
              </a:spcAft>
              <a:buClr>
                <a:srgbClr val="000000"/>
              </a:buClr>
            </a:pPr>
            <a:r>
              <a:rPr lang="zh-TW" altLang="en-US" sz="2000" b="1" kern="0" dirty="0">
                <a:solidFill>
                  <a:srgbClr val="263248"/>
                </a:solidFill>
                <a:latin typeface="微軟正黑體" panose="020B0604030504040204" pitchFamily="34" charset="-120"/>
                <a:ea typeface="微軟正黑體" panose="020B0604030504040204" pitchFamily="34" charset="-120"/>
                <a:cs typeface="Merriweather Sans"/>
                <a:sym typeface="Merriweather Sans"/>
              </a:rPr>
              <a:t>林怡妤</a:t>
            </a:r>
            <a:endParaRPr sz="2400" b="1" kern="0" dirty="0">
              <a:solidFill>
                <a:srgbClr val="000000"/>
              </a:solidFill>
              <a:latin typeface="微軟正黑體" panose="020B0604030504040204" pitchFamily="34" charset="-120"/>
              <a:ea typeface="微軟正黑體" panose="020B0604030504040204" pitchFamily="34" charset="-120"/>
              <a:cs typeface="Merriweather Sans"/>
              <a:sym typeface="Merriweather Sans"/>
            </a:endParaRPr>
          </a:p>
        </p:txBody>
      </p:sp>
      <p:pic>
        <p:nvPicPr>
          <p:cNvPr id="565" name="Google Shape;565;p46"/>
          <p:cNvPicPr preferRelativeResize="0"/>
          <p:nvPr/>
        </p:nvPicPr>
        <p:blipFill>
          <a:blip r:embed="rId6"/>
          <a:srcRect t="12581" b="12581"/>
          <a:stretch/>
        </p:blipFill>
        <p:spPr>
          <a:xfrm>
            <a:off x="6245835" y="2358145"/>
            <a:ext cx="1489200" cy="1489200"/>
          </a:xfrm>
          <a:prstGeom prst="ellipse">
            <a:avLst/>
          </a:prstGeom>
          <a:noFill/>
          <a:ln>
            <a:noFill/>
          </a:ln>
        </p:spPr>
      </p:pic>
      <p:sp>
        <p:nvSpPr>
          <p:cNvPr id="566" name="Google Shape;566;p46"/>
          <p:cNvSpPr txBox="1"/>
          <p:nvPr/>
        </p:nvSpPr>
        <p:spPr>
          <a:xfrm>
            <a:off x="6299561" y="3826280"/>
            <a:ext cx="1489200" cy="734100"/>
          </a:xfrm>
          <a:prstGeom prst="rect">
            <a:avLst/>
          </a:prstGeom>
          <a:noFill/>
          <a:ln>
            <a:noFill/>
          </a:ln>
        </p:spPr>
        <p:txBody>
          <a:bodyPr spcFirstLastPara="1" wrap="square" lIns="0" tIns="0" rIns="0" bIns="0" anchor="t" anchorCtr="0">
            <a:noAutofit/>
          </a:bodyPr>
          <a:lstStyle/>
          <a:p>
            <a:pPr algn="ctr" eaLnBrk="1" fontAlgn="auto" hangingPunct="1">
              <a:spcBef>
                <a:spcPts val="0"/>
              </a:spcBef>
              <a:spcAft>
                <a:spcPts val="0"/>
              </a:spcAft>
              <a:buClr>
                <a:srgbClr val="000000"/>
              </a:buClr>
            </a:pPr>
            <a:r>
              <a:rPr lang="zh-TW" altLang="en-US" sz="2000" b="1" kern="0" dirty="0">
                <a:solidFill>
                  <a:srgbClr val="263248"/>
                </a:solidFill>
                <a:latin typeface="微軟正黑體" panose="020B0604030504040204" pitchFamily="34" charset="-120"/>
                <a:ea typeface="微軟正黑體" panose="020B0604030504040204" pitchFamily="34" charset="-120"/>
                <a:cs typeface="Merriweather Sans"/>
                <a:sym typeface="Merriweather Sans"/>
              </a:rPr>
              <a:t>特教組長</a:t>
            </a:r>
            <a:endParaRPr lang="en-US" altLang="zh-TW" sz="2000" b="1" kern="0" dirty="0">
              <a:solidFill>
                <a:srgbClr val="263248"/>
              </a:solidFill>
              <a:latin typeface="微軟正黑體" panose="020B0604030504040204" pitchFamily="34" charset="-120"/>
              <a:ea typeface="微軟正黑體" panose="020B0604030504040204" pitchFamily="34" charset="-120"/>
              <a:cs typeface="Merriweather Sans"/>
              <a:sym typeface="Merriweather Sans"/>
            </a:endParaRPr>
          </a:p>
          <a:p>
            <a:pPr algn="ctr" eaLnBrk="1" fontAlgn="auto" hangingPunct="1">
              <a:spcBef>
                <a:spcPts val="0"/>
              </a:spcBef>
              <a:spcAft>
                <a:spcPts val="0"/>
              </a:spcAft>
              <a:buClr>
                <a:srgbClr val="000000"/>
              </a:buClr>
            </a:pPr>
            <a:r>
              <a:rPr lang="zh-TW" altLang="en-US" sz="2000" b="1" kern="0" dirty="0">
                <a:solidFill>
                  <a:srgbClr val="263248"/>
                </a:solidFill>
                <a:latin typeface="微軟正黑體" panose="020B0604030504040204" pitchFamily="34" charset="-120"/>
                <a:ea typeface="微軟正黑體" panose="020B0604030504040204" pitchFamily="34" charset="-120"/>
                <a:cs typeface="Merriweather Sans"/>
                <a:sym typeface="Merriweather Sans"/>
              </a:rPr>
              <a:t>楊幸蓉</a:t>
            </a:r>
            <a:endParaRPr sz="2400" b="1" kern="0" dirty="0">
              <a:solidFill>
                <a:srgbClr val="000000"/>
              </a:solidFill>
              <a:latin typeface="微軟正黑體" panose="020B0604030504040204" pitchFamily="34" charset="-120"/>
              <a:ea typeface="微軟正黑體" panose="020B0604030504040204" pitchFamily="34" charset="-120"/>
              <a:cs typeface="Merriweather Sans"/>
              <a:sym typeface="Merriweather Sans"/>
            </a:endParaRPr>
          </a:p>
        </p:txBody>
      </p:sp>
      <p:sp>
        <p:nvSpPr>
          <p:cNvPr id="12" name="Rectangle 13" descr="FD1DDF730CE4456e89755B07FE1653D0# #Rectangle 13">
            <a:extLst>
              <a:ext uri="{FF2B5EF4-FFF2-40B4-BE49-F238E27FC236}">
                <a16:creationId xmlns:a16="http://schemas.microsoft.com/office/drawing/2014/main" id="{D5BB1FA9-D921-4462-9619-F40D60E0D512}"/>
              </a:ext>
            </a:extLst>
          </p:cNvPr>
          <p:cNvSpPr>
            <a:spLocks noChangeArrowheads="1"/>
          </p:cNvSpPr>
          <p:nvPr/>
        </p:nvSpPr>
        <p:spPr bwMode="auto">
          <a:xfrm>
            <a:off x="319465" y="4447029"/>
            <a:ext cx="186723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fontAlgn="auto">
              <a:spcAft>
                <a:spcPts val="0"/>
              </a:spcAft>
              <a:buNone/>
            </a:pPr>
            <a:r>
              <a:rPr lang="en-US" altLang="zh-TW" sz="1050" b="1" dirty="0">
                <a:solidFill>
                  <a:srgbClr val="263248">
                    <a:lumMod val="50000"/>
                  </a:srgbClr>
                </a:solidFill>
                <a:latin typeface="微軟正黑體" pitchFamily="34" charset="-120"/>
                <a:ea typeface="微軟正黑體" pitchFamily="34" charset="-120"/>
                <a:cs typeface="Arial"/>
                <a:sym typeface="Arial"/>
              </a:rPr>
              <a:t>1.</a:t>
            </a:r>
            <a:r>
              <a:rPr lang="zh-TW" altLang="en-US" sz="1050" b="1" dirty="0">
                <a:solidFill>
                  <a:srgbClr val="263248">
                    <a:lumMod val="50000"/>
                  </a:srgbClr>
                </a:solidFill>
                <a:latin typeface="微軟正黑體" pitchFamily="34" charset="-120"/>
                <a:ea typeface="微軟正黑體" pitchFamily="34" charset="-120"/>
                <a:cs typeface="Arial"/>
                <a:sym typeface="Arial"/>
              </a:rPr>
              <a:t>綜理輔導工作事項。</a:t>
            </a:r>
          </a:p>
          <a:p>
            <a:pPr fontAlgn="auto">
              <a:spcAft>
                <a:spcPts val="0"/>
              </a:spcAft>
              <a:buNone/>
            </a:pPr>
            <a:r>
              <a:rPr lang="en-US" altLang="zh-TW" sz="1050" b="1" dirty="0">
                <a:solidFill>
                  <a:srgbClr val="263248">
                    <a:lumMod val="50000"/>
                  </a:srgbClr>
                </a:solidFill>
                <a:latin typeface="微軟正黑體" pitchFamily="34" charset="-120"/>
                <a:ea typeface="微軟正黑體" pitchFamily="34" charset="-120"/>
                <a:cs typeface="Arial"/>
                <a:sym typeface="Arial"/>
              </a:rPr>
              <a:t>2.</a:t>
            </a:r>
            <a:r>
              <a:rPr lang="zh-TW" altLang="en-US" sz="1050" b="1" dirty="0">
                <a:solidFill>
                  <a:srgbClr val="263248">
                    <a:lumMod val="50000"/>
                  </a:srgbClr>
                </a:solidFill>
                <a:latin typeface="微軟正黑體" pitchFamily="34" charset="-120"/>
                <a:ea typeface="微軟正黑體" pitchFamily="34" charset="-120"/>
                <a:cs typeface="Arial"/>
                <a:sym typeface="Arial"/>
              </a:rPr>
              <a:t>學生</a:t>
            </a:r>
            <a:r>
              <a:rPr lang="zh-TW" altLang="en-US" sz="1050" b="1" dirty="0">
                <a:solidFill>
                  <a:srgbClr val="FF0000"/>
                </a:solidFill>
                <a:latin typeface="微軟正黑體" pitchFamily="34" charset="-120"/>
                <a:ea typeface="微軟正黑體" pitchFamily="34" charset="-120"/>
                <a:cs typeface="Arial"/>
                <a:sym typeface="Arial"/>
              </a:rPr>
              <a:t>生活輔導</a:t>
            </a:r>
            <a:r>
              <a:rPr lang="zh-TW" altLang="en-US" sz="1050" b="1" dirty="0">
                <a:solidFill>
                  <a:srgbClr val="263248">
                    <a:lumMod val="50000"/>
                  </a:srgbClr>
                </a:solidFill>
                <a:latin typeface="微軟正黑體" pitchFamily="34" charset="-120"/>
                <a:ea typeface="微軟正黑體" pitchFamily="34" charset="-120"/>
                <a:cs typeface="Arial"/>
                <a:sym typeface="Arial"/>
              </a:rPr>
              <a:t>。</a:t>
            </a:r>
          </a:p>
          <a:p>
            <a:pPr fontAlgn="auto">
              <a:spcAft>
                <a:spcPts val="0"/>
              </a:spcAft>
              <a:buNone/>
            </a:pPr>
            <a:r>
              <a:rPr lang="en-US" altLang="zh-TW" sz="1050" b="1" dirty="0">
                <a:solidFill>
                  <a:srgbClr val="263248">
                    <a:lumMod val="50000"/>
                  </a:srgbClr>
                </a:solidFill>
                <a:latin typeface="微軟正黑體" pitchFamily="34" charset="-120"/>
                <a:ea typeface="微軟正黑體" pitchFamily="34" charset="-120"/>
                <a:cs typeface="Arial"/>
                <a:sym typeface="Arial"/>
              </a:rPr>
              <a:t>3.</a:t>
            </a:r>
            <a:r>
              <a:rPr lang="zh-TW" altLang="en-US" sz="1050" b="1" dirty="0">
                <a:solidFill>
                  <a:srgbClr val="263248">
                    <a:lumMod val="50000"/>
                  </a:srgbClr>
                </a:solidFill>
                <a:latin typeface="微軟正黑體" pitchFamily="34" charset="-120"/>
                <a:ea typeface="微軟正黑體" pitchFamily="34" charset="-120"/>
                <a:cs typeface="Arial"/>
                <a:sym typeface="Arial"/>
              </a:rPr>
              <a:t>學生</a:t>
            </a:r>
            <a:r>
              <a:rPr lang="zh-TW" altLang="en-US" sz="1050" b="1" dirty="0">
                <a:solidFill>
                  <a:srgbClr val="FF0000"/>
                </a:solidFill>
                <a:latin typeface="微軟正黑體" pitchFamily="34" charset="-120"/>
                <a:ea typeface="微軟正黑體" pitchFamily="34" charset="-120"/>
                <a:cs typeface="Arial"/>
                <a:sym typeface="Arial"/>
              </a:rPr>
              <a:t>生涯輔導</a:t>
            </a:r>
            <a:r>
              <a:rPr lang="zh-TW" altLang="en-US" sz="1050" b="1" dirty="0">
                <a:solidFill>
                  <a:srgbClr val="263248">
                    <a:lumMod val="50000"/>
                  </a:srgbClr>
                </a:solidFill>
                <a:latin typeface="微軟正黑體" pitchFamily="34" charset="-120"/>
                <a:ea typeface="微軟正黑體" pitchFamily="34" charset="-120"/>
                <a:cs typeface="Arial"/>
                <a:sym typeface="Arial"/>
              </a:rPr>
              <a:t>。</a:t>
            </a:r>
          </a:p>
          <a:p>
            <a:pPr fontAlgn="auto">
              <a:spcAft>
                <a:spcPts val="0"/>
              </a:spcAft>
              <a:buNone/>
            </a:pPr>
            <a:r>
              <a:rPr lang="en-US" altLang="zh-TW" sz="1050" b="1" dirty="0">
                <a:solidFill>
                  <a:srgbClr val="263248">
                    <a:lumMod val="50000"/>
                  </a:srgbClr>
                </a:solidFill>
                <a:latin typeface="微軟正黑體" pitchFamily="34" charset="-120"/>
                <a:ea typeface="微軟正黑體" pitchFamily="34" charset="-120"/>
                <a:cs typeface="Arial"/>
                <a:sym typeface="Arial"/>
              </a:rPr>
              <a:t>4.</a:t>
            </a:r>
            <a:r>
              <a:rPr lang="zh-TW" altLang="en-US" sz="1050" b="1" dirty="0">
                <a:solidFill>
                  <a:srgbClr val="263248">
                    <a:lumMod val="50000"/>
                  </a:srgbClr>
                </a:solidFill>
                <a:latin typeface="微軟正黑體" pitchFamily="34" charset="-120"/>
                <a:ea typeface="微軟正黑體" pitchFamily="34" charset="-120"/>
                <a:cs typeface="Arial"/>
                <a:sym typeface="Arial"/>
              </a:rPr>
              <a:t>學生</a:t>
            </a:r>
            <a:r>
              <a:rPr lang="zh-TW" altLang="en-US" sz="1050" b="1" dirty="0">
                <a:solidFill>
                  <a:srgbClr val="FF0000"/>
                </a:solidFill>
                <a:latin typeface="微軟正黑體" pitchFamily="34" charset="-120"/>
                <a:ea typeface="微軟正黑體" pitchFamily="34" charset="-120"/>
                <a:cs typeface="Arial"/>
                <a:sym typeface="Arial"/>
              </a:rPr>
              <a:t>學習輔導</a:t>
            </a:r>
            <a:r>
              <a:rPr lang="zh-TW" altLang="en-US" sz="1050" b="1" dirty="0">
                <a:solidFill>
                  <a:srgbClr val="263248">
                    <a:lumMod val="50000"/>
                  </a:srgbClr>
                </a:solidFill>
                <a:latin typeface="微軟正黑體" pitchFamily="34" charset="-120"/>
                <a:ea typeface="微軟正黑體" pitchFamily="34" charset="-120"/>
                <a:cs typeface="Arial"/>
                <a:sym typeface="Arial"/>
              </a:rPr>
              <a:t>。</a:t>
            </a:r>
          </a:p>
          <a:p>
            <a:pPr fontAlgn="auto">
              <a:spcAft>
                <a:spcPts val="0"/>
              </a:spcAft>
              <a:buNone/>
            </a:pPr>
            <a:r>
              <a:rPr lang="en-US" altLang="zh-TW" sz="1050" b="1" dirty="0">
                <a:solidFill>
                  <a:srgbClr val="263248">
                    <a:lumMod val="50000"/>
                  </a:srgbClr>
                </a:solidFill>
                <a:latin typeface="微軟正黑體" pitchFamily="34" charset="-120"/>
                <a:ea typeface="微軟正黑體" pitchFamily="34" charset="-120"/>
                <a:cs typeface="Arial"/>
                <a:sym typeface="Arial"/>
              </a:rPr>
              <a:t>5.</a:t>
            </a:r>
            <a:r>
              <a:rPr lang="zh-TW" altLang="en-US" sz="1050" b="1" dirty="0">
                <a:solidFill>
                  <a:srgbClr val="263248">
                    <a:lumMod val="50000"/>
                  </a:srgbClr>
                </a:solidFill>
                <a:latin typeface="微軟正黑體" pitchFamily="34" charset="-120"/>
                <a:ea typeface="微軟正黑體" pitchFamily="34" charset="-120"/>
                <a:cs typeface="Arial"/>
                <a:sym typeface="Arial"/>
              </a:rPr>
              <a:t>輔導</a:t>
            </a:r>
            <a:r>
              <a:rPr lang="zh-TW" altLang="en-US" sz="1050" b="1" dirty="0">
                <a:solidFill>
                  <a:srgbClr val="FF0000"/>
                </a:solidFill>
                <a:latin typeface="微軟正黑體" pitchFamily="34" charset="-120"/>
                <a:ea typeface="微軟正黑體" pitchFamily="34" charset="-120"/>
                <a:cs typeface="Arial"/>
                <a:sym typeface="Arial"/>
              </a:rPr>
              <a:t>資源整合及運用</a:t>
            </a:r>
            <a:r>
              <a:rPr lang="zh-TW" altLang="en-US" sz="1050" b="1" dirty="0">
                <a:solidFill>
                  <a:srgbClr val="263248">
                    <a:lumMod val="50000"/>
                  </a:srgbClr>
                </a:solidFill>
                <a:latin typeface="微軟正黑體" pitchFamily="34" charset="-120"/>
                <a:ea typeface="微軟正黑體" pitchFamily="34" charset="-120"/>
                <a:cs typeface="Arial"/>
                <a:sym typeface="Arial"/>
              </a:rPr>
              <a:t>。</a:t>
            </a:r>
          </a:p>
          <a:p>
            <a:pPr fontAlgn="auto">
              <a:spcAft>
                <a:spcPts val="0"/>
              </a:spcAft>
              <a:buNone/>
            </a:pPr>
            <a:r>
              <a:rPr lang="en-US" altLang="zh-TW" sz="1050" b="1" dirty="0">
                <a:solidFill>
                  <a:srgbClr val="263248">
                    <a:lumMod val="50000"/>
                  </a:srgbClr>
                </a:solidFill>
                <a:latin typeface="微軟正黑體" pitchFamily="34" charset="-120"/>
                <a:ea typeface="微軟正黑體" pitchFamily="34" charset="-120"/>
                <a:cs typeface="Arial"/>
                <a:sym typeface="Arial"/>
              </a:rPr>
              <a:t>6.</a:t>
            </a:r>
            <a:r>
              <a:rPr lang="zh-TW" altLang="en-US" sz="1050" b="1" dirty="0">
                <a:solidFill>
                  <a:srgbClr val="263248">
                    <a:lumMod val="50000"/>
                  </a:srgbClr>
                </a:solidFill>
                <a:latin typeface="微軟正黑體" pitchFamily="34" charset="-120"/>
                <a:ea typeface="微軟正黑體" pitchFamily="34" charset="-120"/>
                <a:cs typeface="Arial"/>
                <a:sym typeface="Arial"/>
              </a:rPr>
              <a:t>臺北市</a:t>
            </a:r>
            <a:r>
              <a:rPr lang="zh-TW" altLang="en-US" sz="1050" b="1" dirty="0">
                <a:solidFill>
                  <a:srgbClr val="FF0000"/>
                </a:solidFill>
                <a:latin typeface="微軟正黑體" pitchFamily="34" charset="-120"/>
                <a:ea typeface="微軟正黑體" pitchFamily="34" charset="-120"/>
                <a:cs typeface="Arial"/>
                <a:sym typeface="Arial"/>
              </a:rPr>
              <a:t>中輟資源中心學校</a:t>
            </a:r>
            <a:r>
              <a:rPr lang="zh-TW" altLang="en-US" sz="1050" b="1" dirty="0">
                <a:solidFill>
                  <a:srgbClr val="263248">
                    <a:lumMod val="50000"/>
                  </a:srgbClr>
                </a:solidFill>
                <a:latin typeface="微軟正黑體" pitchFamily="34" charset="-120"/>
                <a:ea typeface="微軟正黑體" pitchFamily="34" charset="-120"/>
                <a:cs typeface="Arial"/>
                <a:sym typeface="Arial"/>
              </a:rPr>
              <a:t>。</a:t>
            </a:r>
          </a:p>
        </p:txBody>
      </p:sp>
      <p:sp>
        <p:nvSpPr>
          <p:cNvPr id="13" name="Rectangle 13" descr="FD1DDF730CE4456e89755B07FE1653D0# #Rectangle 13">
            <a:extLst>
              <a:ext uri="{FF2B5EF4-FFF2-40B4-BE49-F238E27FC236}">
                <a16:creationId xmlns:a16="http://schemas.microsoft.com/office/drawing/2014/main" id="{C92AE58F-E48F-4D21-ABF1-12A36A3AA9FC}"/>
              </a:ext>
            </a:extLst>
          </p:cNvPr>
          <p:cNvSpPr>
            <a:spLocks noChangeArrowheads="1"/>
          </p:cNvSpPr>
          <p:nvPr/>
        </p:nvSpPr>
        <p:spPr bwMode="auto">
          <a:xfrm>
            <a:off x="2197301" y="4447028"/>
            <a:ext cx="2110553"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fontAlgn="auto">
              <a:spcAft>
                <a:spcPts val="0"/>
              </a:spcAft>
              <a:buClr>
                <a:srgbClr val="000000"/>
              </a:buClr>
              <a:buNone/>
            </a:pPr>
            <a:r>
              <a:rPr lang="en-US" altLang="zh-TW"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1.</a:t>
            </a: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學生</a:t>
            </a:r>
            <a:r>
              <a:rPr lang="zh-TW" altLang="en-US" sz="1050" b="1" kern="0" dirty="0">
                <a:solidFill>
                  <a:srgbClr val="FF0000"/>
                </a:solidFill>
                <a:latin typeface="微軟正黑體" panose="020B0604030504040204" pitchFamily="34" charset="-120"/>
                <a:ea typeface="微軟正黑體" panose="020B0604030504040204" pitchFamily="34" charset="-120"/>
                <a:cs typeface="Arial"/>
                <a:sym typeface="Arial"/>
              </a:rPr>
              <a:t>生活輔導</a:t>
            </a: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業務。 </a:t>
            </a:r>
          </a:p>
          <a:p>
            <a:pPr fontAlgn="auto">
              <a:spcAft>
                <a:spcPts val="0"/>
              </a:spcAft>
              <a:buClr>
                <a:srgbClr val="000000"/>
              </a:buClr>
              <a:buNone/>
            </a:pPr>
            <a:r>
              <a:rPr lang="en-US" altLang="zh-TW"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2.</a:t>
            </a: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社會輔導資源聯繫運用事項 。</a:t>
            </a:r>
          </a:p>
          <a:p>
            <a:pPr fontAlgn="auto">
              <a:spcAft>
                <a:spcPts val="0"/>
              </a:spcAft>
              <a:buClr>
                <a:srgbClr val="000000"/>
              </a:buClr>
              <a:buNone/>
            </a:pPr>
            <a:r>
              <a:rPr lang="en-US" altLang="zh-TW"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3.</a:t>
            </a: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推動個別輔導、團體輔導。 </a:t>
            </a:r>
          </a:p>
          <a:p>
            <a:pPr fontAlgn="auto">
              <a:spcAft>
                <a:spcPts val="0"/>
              </a:spcAft>
              <a:buClr>
                <a:srgbClr val="000000"/>
              </a:buClr>
              <a:buNone/>
            </a:pPr>
            <a:r>
              <a:rPr lang="en-US" altLang="zh-TW"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4.</a:t>
            </a: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辦理</a:t>
            </a:r>
            <a:r>
              <a:rPr lang="zh-TW" altLang="en-US" sz="1050" b="1" kern="0" dirty="0">
                <a:solidFill>
                  <a:srgbClr val="FF0000"/>
                </a:solidFill>
                <a:latin typeface="微軟正黑體" panose="020B0604030504040204" pitchFamily="34" charset="-120"/>
                <a:ea typeface="微軟正黑體" panose="020B0604030504040204" pitchFamily="34" charset="-120"/>
                <a:cs typeface="Arial"/>
                <a:sym typeface="Arial"/>
              </a:rPr>
              <a:t>學校日</a:t>
            </a: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活動事宜。</a:t>
            </a:r>
          </a:p>
          <a:p>
            <a:pPr fontAlgn="auto">
              <a:spcAft>
                <a:spcPts val="0"/>
              </a:spcAft>
              <a:buClr>
                <a:srgbClr val="000000"/>
              </a:buClr>
              <a:buNone/>
            </a:pPr>
            <a:r>
              <a:rPr lang="en-US" altLang="zh-TW"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5.</a:t>
            </a: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辦理教師</a:t>
            </a:r>
            <a:r>
              <a:rPr lang="zh-TW" altLang="en-US" sz="1050" b="1" kern="0" dirty="0">
                <a:solidFill>
                  <a:srgbClr val="FF0000"/>
                </a:solidFill>
                <a:latin typeface="微軟正黑體" panose="020B0604030504040204" pitchFamily="34" charset="-120"/>
                <a:ea typeface="微軟正黑體" panose="020B0604030504040204" pitchFamily="34" charset="-120"/>
                <a:cs typeface="Arial"/>
                <a:sym typeface="Arial"/>
              </a:rPr>
              <a:t>輔導知能研習</a:t>
            </a: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事宜。</a:t>
            </a:r>
            <a:endParaRPr lang="en-US" altLang="zh-TW"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endParaRPr>
          </a:p>
          <a:p>
            <a:pPr fontAlgn="auto">
              <a:spcAft>
                <a:spcPts val="0"/>
              </a:spcAft>
              <a:buClr>
                <a:srgbClr val="000000"/>
              </a:buClr>
              <a:buNone/>
            </a:pPr>
            <a:r>
              <a:rPr lang="en-US" altLang="zh-TW"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6.</a:t>
            </a: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辦理</a:t>
            </a:r>
            <a:r>
              <a:rPr lang="zh-TW" altLang="en-US" sz="1050" b="1" kern="0" dirty="0">
                <a:solidFill>
                  <a:srgbClr val="FF0000"/>
                </a:solidFill>
                <a:latin typeface="微軟正黑體" panose="020B0604030504040204" pitchFamily="34" charset="-120"/>
                <a:ea typeface="微軟正黑體" panose="020B0604030504040204" pitchFamily="34" charset="-120"/>
                <a:cs typeface="Arial"/>
                <a:sym typeface="Arial"/>
              </a:rPr>
              <a:t>親職教育講座</a:t>
            </a: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事宜。</a:t>
            </a:r>
            <a:endParaRPr lang="en-US" altLang="zh-CN"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endParaRPr>
          </a:p>
        </p:txBody>
      </p:sp>
      <p:sp>
        <p:nvSpPr>
          <p:cNvPr id="14" name="Rectangle 13" descr="FD1DDF730CE4456e89755B07FE1653D0# #Rectangle 13">
            <a:extLst>
              <a:ext uri="{FF2B5EF4-FFF2-40B4-BE49-F238E27FC236}">
                <a16:creationId xmlns:a16="http://schemas.microsoft.com/office/drawing/2014/main" id="{A0BEEA76-2774-477A-AF8B-99D754FBDA95}"/>
              </a:ext>
            </a:extLst>
          </p:cNvPr>
          <p:cNvSpPr>
            <a:spLocks noChangeArrowheads="1"/>
          </p:cNvSpPr>
          <p:nvPr/>
        </p:nvSpPr>
        <p:spPr bwMode="auto">
          <a:xfrm>
            <a:off x="4239795" y="4447028"/>
            <a:ext cx="2006041" cy="148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92075" indent="-92075" fontAlgn="auto">
              <a:spcAft>
                <a:spcPts val="0"/>
              </a:spcAft>
              <a:buClr>
                <a:srgbClr val="000000"/>
              </a:buClr>
              <a:buNone/>
            </a:pPr>
            <a:r>
              <a:rPr lang="en-US" altLang="zh-TW"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1.</a:t>
            </a: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實施及應用各種</a:t>
            </a:r>
            <a:r>
              <a:rPr lang="zh-TW" altLang="en-US" sz="1050" b="1" kern="0" dirty="0">
                <a:solidFill>
                  <a:srgbClr val="FF0000"/>
                </a:solidFill>
                <a:latin typeface="微軟正黑體" panose="020B0604030504040204" pitchFamily="34" charset="-120"/>
                <a:ea typeface="微軟正黑體" panose="020B0604030504040204" pitchFamily="34" charset="-120"/>
                <a:cs typeface="Arial"/>
                <a:sym typeface="Arial"/>
              </a:rPr>
              <a:t>心理測驗</a:t>
            </a: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及</a:t>
            </a:r>
            <a:r>
              <a:rPr lang="zh-TW" altLang="en-US" sz="1050" b="1" kern="0" dirty="0">
                <a:solidFill>
                  <a:srgbClr val="FF0000"/>
                </a:solidFill>
                <a:latin typeface="微軟正黑體" panose="020B0604030504040204" pitchFamily="34" charset="-120"/>
                <a:ea typeface="微軟正黑體" panose="020B0604030504040204" pitchFamily="34" charset="-120"/>
                <a:cs typeface="Arial"/>
                <a:sym typeface="Arial"/>
              </a:rPr>
              <a:t>問卷調查</a:t>
            </a: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a:t>
            </a:r>
          </a:p>
          <a:p>
            <a:pPr marL="92075" indent="-92075" fontAlgn="auto">
              <a:spcAft>
                <a:spcPts val="0"/>
              </a:spcAft>
              <a:buClr>
                <a:srgbClr val="000000"/>
              </a:buClr>
              <a:buNone/>
            </a:pPr>
            <a:r>
              <a:rPr lang="en-US" altLang="zh-TW"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2.</a:t>
            </a: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學生資料建立、分析及提供教師參考。</a:t>
            </a:r>
          </a:p>
          <a:p>
            <a:pPr marL="92075" indent="-92075" fontAlgn="auto">
              <a:spcAft>
                <a:spcPts val="0"/>
              </a:spcAft>
              <a:buClr>
                <a:srgbClr val="000000"/>
              </a:buClr>
              <a:buNone/>
            </a:pPr>
            <a:r>
              <a:rPr lang="en-US" altLang="zh-TW"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3.</a:t>
            </a: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學生</a:t>
            </a:r>
            <a:r>
              <a:rPr lang="zh-TW" altLang="en-US" sz="1050" b="1" kern="0" dirty="0">
                <a:solidFill>
                  <a:srgbClr val="FF0000"/>
                </a:solidFill>
                <a:latin typeface="微軟正黑體" panose="020B0604030504040204" pitchFamily="34" charset="-120"/>
                <a:ea typeface="微軟正黑體" panose="020B0604030504040204" pitchFamily="34" charset="-120"/>
                <a:cs typeface="Arial"/>
                <a:sym typeface="Arial"/>
              </a:rPr>
              <a:t>生涯升學與就業輔導</a:t>
            </a: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 </a:t>
            </a:r>
            <a:endParaRPr lang="en-US" altLang="zh-TW"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endParaRPr>
          </a:p>
          <a:p>
            <a:pPr marL="92075" indent="-92075" fontAlgn="auto">
              <a:spcAft>
                <a:spcPts val="0"/>
              </a:spcAft>
              <a:buClr>
                <a:srgbClr val="000000"/>
              </a:buClr>
              <a:buNone/>
            </a:pPr>
            <a:r>
              <a:rPr lang="en-US" altLang="zh-TW"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4.</a:t>
            </a: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承辦</a:t>
            </a:r>
            <a:r>
              <a:rPr lang="zh-TW" altLang="en-US" sz="1050" b="1" kern="0" dirty="0">
                <a:solidFill>
                  <a:srgbClr val="FF0000"/>
                </a:solidFill>
                <a:latin typeface="微軟正黑體" panose="020B0604030504040204" pitchFamily="34" charset="-120"/>
                <a:ea typeface="微軟正黑體" panose="020B0604030504040204" pitchFamily="34" charset="-120"/>
                <a:cs typeface="Arial"/>
                <a:sym typeface="Arial"/>
              </a:rPr>
              <a:t>技藝教育</a:t>
            </a: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事務。</a:t>
            </a:r>
            <a:br>
              <a:rPr lang="en-US" altLang="zh-TW"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br>
            <a:r>
              <a:rPr lang="zh-TW" altLang="en-US"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（校外技藝學生管理、職業輔導研習營）</a:t>
            </a:r>
            <a:endParaRPr lang="en-US" altLang="zh-CN" sz="105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endParaRPr>
          </a:p>
        </p:txBody>
      </p:sp>
      <p:sp>
        <p:nvSpPr>
          <p:cNvPr id="15" name="Rectangle 13" descr="FD1DDF730CE4456e89755B07FE1653D0# #Rectangle 13">
            <a:extLst>
              <a:ext uri="{FF2B5EF4-FFF2-40B4-BE49-F238E27FC236}">
                <a16:creationId xmlns:a16="http://schemas.microsoft.com/office/drawing/2014/main" id="{CF63A1DA-33DD-443C-97C4-8290707E7FCF}"/>
              </a:ext>
            </a:extLst>
          </p:cNvPr>
          <p:cNvSpPr>
            <a:spLocks noChangeArrowheads="1"/>
          </p:cNvSpPr>
          <p:nvPr/>
        </p:nvSpPr>
        <p:spPr bwMode="auto">
          <a:xfrm>
            <a:off x="6331690" y="4447029"/>
            <a:ext cx="1867430"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92075" indent="-92075" fontAlgn="auto">
              <a:spcAft>
                <a:spcPts val="0"/>
              </a:spcAft>
              <a:buClr>
                <a:srgbClr val="000000"/>
              </a:buClr>
              <a:buNone/>
            </a:pPr>
            <a:r>
              <a:rPr lang="en-US" altLang="zh-TW" sz="110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1.</a:t>
            </a:r>
            <a:r>
              <a:rPr lang="zh-TW" altLang="en-US" sz="110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執行</a:t>
            </a:r>
            <a:r>
              <a:rPr lang="zh-TW" altLang="en-US" sz="1100" b="1" kern="0" dirty="0">
                <a:solidFill>
                  <a:srgbClr val="FF0000"/>
                </a:solidFill>
                <a:latin typeface="微軟正黑體" panose="020B0604030504040204" pitchFamily="34" charset="-120"/>
                <a:ea typeface="微軟正黑體" panose="020B0604030504040204" pitchFamily="34" charset="-120"/>
                <a:cs typeface="Arial"/>
                <a:sym typeface="Arial"/>
              </a:rPr>
              <a:t>特殊教育</a:t>
            </a:r>
            <a:r>
              <a:rPr lang="zh-TW" altLang="en-US" sz="110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工作事宜。</a:t>
            </a:r>
          </a:p>
          <a:p>
            <a:pPr marL="92075" indent="-92075" fontAlgn="auto">
              <a:spcAft>
                <a:spcPts val="0"/>
              </a:spcAft>
              <a:buClr>
                <a:srgbClr val="000000"/>
              </a:buClr>
              <a:buNone/>
            </a:pPr>
            <a:r>
              <a:rPr lang="en-US" altLang="zh-TW" sz="110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2.</a:t>
            </a:r>
            <a:r>
              <a:rPr lang="zh-TW" altLang="en-US" sz="110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特殊需求學生</a:t>
            </a:r>
            <a:r>
              <a:rPr lang="zh-TW" altLang="en-US" sz="1100" b="1" kern="0" dirty="0">
                <a:solidFill>
                  <a:srgbClr val="FF0000"/>
                </a:solidFill>
                <a:latin typeface="微軟正黑體" panose="020B0604030504040204" pitchFamily="34" charset="-120"/>
                <a:ea typeface="微軟正黑體" panose="020B0604030504040204" pitchFamily="34" charset="-120"/>
                <a:cs typeface="Arial"/>
                <a:sym typeface="Arial"/>
              </a:rPr>
              <a:t>鑑定工作及安置</a:t>
            </a:r>
            <a:r>
              <a:rPr lang="zh-TW" altLang="en-US" sz="110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適當班級。</a:t>
            </a:r>
          </a:p>
          <a:p>
            <a:pPr marL="92075" indent="-92075" fontAlgn="auto">
              <a:spcAft>
                <a:spcPts val="0"/>
              </a:spcAft>
              <a:buClr>
                <a:srgbClr val="000000"/>
              </a:buClr>
              <a:buNone/>
            </a:pPr>
            <a:r>
              <a:rPr lang="en-US" altLang="zh-TW" sz="110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3.</a:t>
            </a:r>
            <a:r>
              <a:rPr lang="zh-TW" altLang="en-US" sz="110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規劃特教學生課程內容及編排課程。</a:t>
            </a:r>
          </a:p>
          <a:p>
            <a:pPr marL="92075" indent="-92075" fontAlgn="auto">
              <a:spcAft>
                <a:spcPts val="0"/>
              </a:spcAft>
              <a:buClr>
                <a:srgbClr val="000000"/>
              </a:buClr>
              <a:buNone/>
            </a:pPr>
            <a:r>
              <a:rPr lang="en-US" altLang="zh-TW" sz="110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4.</a:t>
            </a:r>
            <a:r>
              <a:rPr lang="zh-TW" altLang="en-US" sz="1100" b="1" kern="0" dirty="0">
                <a:solidFill>
                  <a:srgbClr val="FF0000"/>
                </a:solidFill>
                <a:latin typeface="微軟正黑體" panose="020B0604030504040204" pitchFamily="34" charset="-120"/>
                <a:ea typeface="微軟正黑體" panose="020B0604030504040204" pitchFamily="34" charset="-120"/>
                <a:cs typeface="Arial"/>
                <a:sym typeface="Arial"/>
              </a:rPr>
              <a:t>提供</a:t>
            </a:r>
            <a:r>
              <a:rPr lang="zh-TW" altLang="en-US" sz="110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普通班教師和特教班學生家長</a:t>
            </a:r>
            <a:r>
              <a:rPr lang="zh-TW" altLang="en-US" sz="1100" b="1" kern="0" dirty="0">
                <a:solidFill>
                  <a:srgbClr val="FF0000"/>
                </a:solidFill>
                <a:latin typeface="微軟正黑體" panose="020B0604030504040204" pitchFamily="34" charset="-120"/>
                <a:ea typeface="微軟正黑體" panose="020B0604030504040204" pitchFamily="34" charset="-120"/>
                <a:cs typeface="Arial"/>
                <a:sym typeface="Arial"/>
              </a:rPr>
              <a:t>諮詢</a:t>
            </a:r>
            <a:r>
              <a:rPr lang="zh-TW" altLang="en-US" sz="110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a:t>
            </a:r>
            <a:endParaRPr lang="en-US" altLang="zh-CN" sz="110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7B4229A5-0E4B-4C72-8E8D-CD6268679899}"/>
              </a:ext>
            </a:extLst>
          </p:cNvPr>
          <p:cNvSpPr txBox="1"/>
          <p:nvPr/>
        </p:nvSpPr>
        <p:spPr>
          <a:xfrm>
            <a:off x="899592" y="1052736"/>
            <a:ext cx="7560840" cy="5397824"/>
          </a:xfrm>
          <a:prstGeom prst="rect">
            <a:avLst/>
          </a:prstGeom>
          <a:noFill/>
        </p:spPr>
        <p:txBody>
          <a:bodyPr wrap="square">
            <a:spAutoFit/>
          </a:bodyPr>
          <a:lstStyle/>
          <a:p>
            <a:pPr hangingPunct="0">
              <a:lnSpc>
                <a:spcPts val="3200"/>
              </a:lnSpc>
            </a:pPr>
            <a:r>
              <a:rPr lang="zh-TW" altLang="zh-TW" sz="2400" b="1" kern="150" dirty="0">
                <a:solidFill>
                  <a:schemeClr val="tx2"/>
                </a:solidFill>
                <a:effectLst/>
                <a:latin typeface="Times New Roman" panose="02020603050405020304" pitchFamily="18" charset="0"/>
                <a:ea typeface="標楷體" panose="03000509000000000000" pitchFamily="65" charset="-120"/>
              </a:rPr>
              <a:t>提案序號：</a:t>
            </a:r>
            <a:r>
              <a:rPr lang="en-US" altLang="zh-TW" sz="2400" b="1" kern="150" dirty="0">
                <a:solidFill>
                  <a:schemeClr val="tx2"/>
                </a:solidFill>
                <a:effectLst/>
                <a:latin typeface="Times New Roman" panose="02020603050405020304" pitchFamily="18" charset="0"/>
                <a:ea typeface="標楷體" panose="03000509000000000000" pitchFamily="65" charset="-120"/>
              </a:rPr>
              <a:t> 6                        </a:t>
            </a:r>
            <a:r>
              <a:rPr lang="zh-TW" altLang="zh-TW" sz="2400" b="1" kern="150" dirty="0">
                <a:solidFill>
                  <a:schemeClr val="tx2"/>
                </a:solidFill>
                <a:effectLst/>
                <a:latin typeface="Times New Roman" panose="02020603050405020304" pitchFamily="18" charset="0"/>
                <a:ea typeface="標楷體" panose="03000509000000000000" pitchFamily="65" charset="-120"/>
              </a:rPr>
              <a:t>提案單位</a:t>
            </a:r>
            <a:r>
              <a:rPr lang="en-US" altLang="zh-TW" sz="2400" b="1" kern="150" dirty="0">
                <a:solidFill>
                  <a:schemeClr val="tx2"/>
                </a:solidFill>
                <a:effectLst/>
                <a:latin typeface="Times New Roman" panose="02020603050405020304" pitchFamily="18" charset="0"/>
                <a:ea typeface="標楷體" panose="03000509000000000000" pitchFamily="65" charset="-120"/>
              </a:rPr>
              <a:t>(</a:t>
            </a:r>
            <a:r>
              <a:rPr lang="zh-TW" altLang="zh-TW" sz="2400" b="1" kern="150" dirty="0">
                <a:solidFill>
                  <a:schemeClr val="tx2"/>
                </a:solidFill>
                <a:effectLst/>
                <a:latin typeface="Times New Roman" panose="02020603050405020304" pitchFamily="18" charset="0"/>
                <a:ea typeface="標楷體" panose="03000509000000000000" pitchFamily="65" charset="-120"/>
              </a:rPr>
              <a:t>人</a:t>
            </a:r>
            <a:r>
              <a:rPr lang="en-US" altLang="zh-TW" sz="2400" b="1" kern="150" dirty="0">
                <a:solidFill>
                  <a:schemeClr val="tx2"/>
                </a:solidFill>
                <a:effectLst/>
                <a:latin typeface="Times New Roman" panose="02020603050405020304" pitchFamily="18" charset="0"/>
                <a:ea typeface="標楷體" panose="03000509000000000000" pitchFamily="65" charset="-120"/>
              </a:rPr>
              <a:t>)</a:t>
            </a:r>
            <a:r>
              <a:rPr lang="zh-TW" altLang="zh-TW" sz="2400" b="1" kern="150" dirty="0">
                <a:solidFill>
                  <a:schemeClr val="tx2"/>
                </a:solidFill>
                <a:effectLst/>
                <a:latin typeface="Times New Roman" panose="02020603050405020304" pitchFamily="18" charset="0"/>
                <a:ea typeface="標楷體" panose="03000509000000000000" pitchFamily="65" charset="-120"/>
              </a:rPr>
              <a:t>：總務處</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hangingPunct="0">
              <a:lnSpc>
                <a:spcPts val="3200"/>
              </a:lnSpc>
            </a:pPr>
            <a:r>
              <a:rPr lang="zh-TW" altLang="zh-TW" sz="2400" kern="150" dirty="0">
                <a:solidFill>
                  <a:schemeClr val="tx2"/>
                </a:solidFill>
                <a:effectLst/>
                <a:latin typeface="Times New Roman" panose="02020603050405020304" pitchFamily="18" charset="0"/>
                <a:ea typeface="標楷體" panose="03000509000000000000" pitchFamily="65" charset="-120"/>
              </a:rPr>
              <a:t>案由：本校</a:t>
            </a:r>
            <a:r>
              <a:rPr lang="en-US" altLang="zh-TW" sz="2400" kern="150" dirty="0">
                <a:solidFill>
                  <a:schemeClr val="tx2"/>
                </a:solidFill>
                <a:effectLst/>
                <a:latin typeface="Times New Roman" panose="02020603050405020304" pitchFamily="18" charset="0"/>
                <a:ea typeface="標楷體" panose="03000509000000000000" pitchFamily="65" charset="-120"/>
              </a:rPr>
              <a:t>113</a:t>
            </a:r>
            <a:r>
              <a:rPr lang="zh-TW" altLang="zh-TW" sz="2400" kern="150" dirty="0">
                <a:solidFill>
                  <a:schemeClr val="tx2"/>
                </a:solidFill>
                <a:effectLst/>
                <a:latin typeface="Times New Roman" panose="02020603050405020304" pitchFamily="18" charset="0"/>
                <a:ea typeface="標楷體" panose="03000509000000000000" pitchFamily="65" charset="-120"/>
              </a:rPr>
              <a:t>學年度總務工作計畫案，提請討論通過。</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marL="533400" indent="-533400" hangingPunct="0">
              <a:lnSpc>
                <a:spcPts val="3200"/>
              </a:lnSpc>
            </a:pPr>
            <a:r>
              <a:rPr lang="zh-TW" altLang="zh-TW" sz="2400" kern="150" dirty="0">
                <a:solidFill>
                  <a:schemeClr val="tx2"/>
                </a:solidFill>
                <a:effectLst/>
                <a:latin typeface="Times New Roman" panose="02020603050405020304" pitchFamily="18" charset="0"/>
                <a:ea typeface="標楷體" panose="03000509000000000000" pitchFamily="65" charset="-120"/>
              </a:rPr>
              <a:t>說明：本校</a:t>
            </a:r>
            <a:r>
              <a:rPr lang="en-US" altLang="zh-TW" sz="2400" kern="150" dirty="0">
                <a:solidFill>
                  <a:schemeClr val="tx2"/>
                </a:solidFill>
                <a:effectLst/>
                <a:latin typeface="Times New Roman" panose="02020603050405020304" pitchFamily="18" charset="0"/>
                <a:ea typeface="標楷體" panose="03000509000000000000" pitchFamily="65" charset="-120"/>
              </a:rPr>
              <a:t>113</a:t>
            </a:r>
            <a:r>
              <a:rPr lang="zh-TW" altLang="zh-TW" sz="2400" kern="0" dirty="0">
                <a:solidFill>
                  <a:schemeClr val="tx2"/>
                </a:solidFill>
                <a:effectLst/>
                <a:latin typeface="Times New Roman" panose="02020603050405020304" pitchFamily="18" charset="0"/>
                <a:ea typeface="標楷體" panose="03000509000000000000" pitchFamily="65" charset="-120"/>
              </a:rPr>
              <a:t>學年度總</a:t>
            </a:r>
            <a:r>
              <a:rPr lang="zh-TW" altLang="zh-TW" sz="2400" kern="150" dirty="0">
                <a:solidFill>
                  <a:schemeClr val="tx2"/>
                </a:solidFill>
                <a:effectLst/>
                <a:latin typeface="Times New Roman" panose="02020603050405020304" pitchFamily="18" charset="0"/>
                <a:ea typeface="標楷體" panose="03000509000000000000" pitchFamily="65" charset="-120"/>
              </a:rPr>
              <a:t>務工作計畫，依學校願景、校務評鑑指標及實務需求，並考量配置人員規劃。</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hangingPunct="0">
              <a:lnSpc>
                <a:spcPts val="3200"/>
              </a:lnSpc>
            </a:pPr>
            <a:r>
              <a:rPr lang="zh-TW" altLang="zh-TW" sz="2400" kern="150" dirty="0">
                <a:solidFill>
                  <a:schemeClr val="tx2"/>
                </a:solidFill>
                <a:effectLst/>
                <a:latin typeface="Times New Roman" panose="02020603050405020304" pitchFamily="18" charset="0"/>
                <a:ea typeface="標楷體" panose="03000509000000000000" pitchFamily="65" charset="-120"/>
              </a:rPr>
              <a:t>決議：</a:t>
            </a:r>
            <a:r>
              <a:rPr lang="zh-TW" altLang="zh-TW" sz="2400" kern="0" dirty="0">
                <a:solidFill>
                  <a:schemeClr val="tx2"/>
                </a:solidFill>
                <a:effectLst/>
                <a:latin typeface="Times New Roman" panose="02020603050405020304" pitchFamily="18" charset="0"/>
                <a:ea typeface="標楷體" panose="03000509000000000000" pitchFamily="65" charset="-120"/>
              </a:rPr>
              <a:t>同意</a:t>
            </a:r>
            <a:r>
              <a:rPr lang="en-US" altLang="zh-TW" sz="2400" kern="0" dirty="0">
                <a:solidFill>
                  <a:schemeClr val="tx2"/>
                </a:solidFill>
                <a:effectLst/>
                <a:latin typeface="Times New Roman" panose="02020603050405020304" pitchFamily="18" charset="0"/>
                <a:ea typeface="標楷體" panose="03000509000000000000" pitchFamily="65" charset="-120"/>
              </a:rPr>
              <a:t> 19 </a:t>
            </a:r>
            <a:r>
              <a:rPr lang="zh-TW" altLang="zh-TW" sz="2400" kern="0" dirty="0">
                <a:solidFill>
                  <a:schemeClr val="tx2"/>
                </a:solidFill>
                <a:effectLst/>
                <a:latin typeface="Times New Roman" panose="02020603050405020304" pitchFamily="18" charset="0"/>
                <a:ea typeface="標楷體" panose="03000509000000000000" pitchFamily="65" charset="-120"/>
              </a:rPr>
              <a:t>票，不同意</a:t>
            </a:r>
            <a:r>
              <a:rPr lang="en-US" altLang="zh-TW" sz="2400" kern="0" dirty="0">
                <a:solidFill>
                  <a:schemeClr val="tx2"/>
                </a:solidFill>
                <a:effectLst/>
                <a:latin typeface="Times New Roman" panose="02020603050405020304" pitchFamily="18" charset="0"/>
                <a:ea typeface="標楷體" panose="03000509000000000000" pitchFamily="65" charset="-120"/>
              </a:rPr>
              <a:t> 0 </a:t>
            </a:r>
            <a:r>
              <a:rPr lang="zh-TW" altLang="zh-TW" sz="2400" kern="0" dirty="0">
                <a:solidFill>
                  <a:schemeClr val="tx2"/>
                </a:solidFill>
                <a:effectLst/>
                <a:latin typeface="Times New Roman" panose="02020603050405020304" pitchFamily="18" charset="0"/>
                <a:ea typeface="標楷體" panose="03000509000000000000" pitchFamily="65" charset="-120"/>
              </a:rPr>
              <a:t>票。</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hangingPunct="0">
              <a:lnSpc>
                <a:spcPts val="3200"/>
              </a:lnSpc>
            </a:pPr>
            <a:r>
              <a:rPr lang="en-US" altLang="zh-TW" sz="2400" kern="150" dirty="0">
                <a:solidFill>
                  <a:schemeClr val="tx2"/>
                </a:solidFill>
                <a:effectLst/>
                <a:latin typeface="標楷體" panose="03000509000000000000" pitchFamily="65" charset="-120"/>
                <a:ea typeface="新細明體" panose="02020500000000000000" pitchFamily="18" charset="-120"/>
              </a:rPr>
              <a:t> </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hangingPunct="0">
              <a:lnSpc>
                <a:spcPts val="3200"/>
              </a:lnSpc>
            </a:pPr>
            <a:r>
              <a:rPr lang="zh-TW" altLang="zh-TW" sz="2400" b="1" kern="150" dirty="0">
                <a:solidFill>
                  <a:schemeClr val="tx2"/>
                </a:solidFill>
                <a:effectLst/>
                <a:latin typeface="Times New Roman" panose="02020603050405020304" pitchFamily="18" charset="0"/>
                <a:ea typeface="標楷體" panose="03000509000000000000" pitchFamily="65" charset="-120"/>
              </a:rPr>
              <a:t>提案序號：</a:t>
            </a:r>
            <a:r>
              <a:rPr lang="en-US" altLang="zh-TW" sz="2400" b="1" kern="150" dirty="0">
                <a:solidFill>
                  <a:schemeClr val="tx2"/>
                </a:solidFill>
                <a:effectLst/>
                <a:latin typeface="Times New Roman" panose="02020603050405020304" pitchFamily="18" charset="0"/>
                <a:ea typeface="標楷體" panose="03000509000000000000" pitchFamily="65" charset="-120"/>
              </a:rPr>
              <a:t> 7                        </a:t>
            </a:r>
            <a:r>
              <a:rPr lang="zh-TW" altLang="zh-TW" sz="2400" b="1" kern="150" dirty="0">
                <a:solidFill>
                  <a:schemeClr val="tx2"/>
                </a:solidFill>
                <a:effectLst/>
                <a:latin typeface="Times New Roman" panose="02020603050405020304" pitchFamily="18" charset="0"/>
                <a:ea typeface="標楷體" panose="03000509000000000000" pitchFamily="65" charset="-120"/>
              </a:rPr>
              <a:t>提案單位</a:t>
            </a:r>
            <a:r>
              <a:rPr lang="en-US" altLang="zh-TW" sz="2400" b="1" kern="150" dirty="0">
                <a:solidFill>
                  <a:schemeClr val="tx2"/>
                </a:solidFill>
                <a:effectLst/>
                <a:latin typeface="Times New Roman" panose="02020603050405020304" pitchFamily="18" charset="0"/>
                <a:ea typeface="標楷體" panose="03000509000000000000" pitchFamily="65" charset="-120"/>
              </a:rPr>
              <a:t>(</a:t>
            </a:r>
            <a:r>
              <a:rPr lang="zh-TW" altLang="zh-TW" sz="2400" b="1" kern="150" dirty="0">
                <a:solidFill>
                  <a:schemeClr val="tx2"/>
                </a:solidFill>
                <a:effectLst/>
                <a:latin typeface="Times New Roman" panose="02020603050405020304" pitchFamily="18" charset="0"/>
                <a:ea typeface="標楷體" panose="03000509000000000000" pitchFamily="65" charset="-120"/>
              </a:rPr>
              <a:t>人</a:t>
            </a:r>
            <a:r>
              <a:rPr lang="en-US" altLang="zh-TW" sz="2400" b="1" kern="150" dirty="0">
                <a:solidFill>
                  <a:schemeClr val="tx2"/>
                </a:solidFill>
                <a:effectLst/>
                <a:latin typeface="Times New Roman" panose="02020603050405020304" pitchFamily="18" charset="0"/>
                <a:ea typeface="標楷體" panose="03000509000000000000" pitchFamily="65" charset="-120"/>
              </a:rPr>
              <a:t>)</a:t>
            </a:r>
            <a:r>
              <a:rPr lang="zh-TW" altLang="zh-TW" sz="2400" b="1" kern="150" dirty="0">
                <a:solidFill>
                  <a:schemeClr val="tx2"/>
                </a:solidFill>
                <a:effectLst/>
                <a:latin typeface="Times New Roman" panose="02020603050405020304" pitchFamily="18" charset="0"/>
                <a:ea typeface="標楷體" panose="03000509000000000000" pitchFamily="65" charset="-120"/>
              </a:rPr>
              <a:t>：總務處</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hangingPunct="0">
              <a:lnSpc>
                <a:spcPts val="3200"/>
              </a:lnSpc>
            </a:pPr>
            <a:r>
              <a:rPr lang="zh-TW" altLang="zh-TW" sz="2400" kern="150" dirty="0">
                <a:solidFill>
                  <a:schemeClr val="tx2"/>
                </a:solidFill>
                <a:effectLst/>
                <a:latin typeface="Times New Roman" panose="02020603050405020304" pitchFamily="18" charset="0"/>
                <a:ea typeface="標楷體" panose="03000509000000000000" pitchFamily="65" charset="-120"/>
              </a:rPr>
              <a:t>案由：本校</a:t>
            </a:r>
            <a:r>
              <a:rPr lang="en-US" altLang="zh-TW" sz="2400" kern="150" dirty="0">
                <a:solidFill>
                  <a:schemeClr val="tx2"/>
                </a:solidFill>
                <a:effectLst/>
                <a:latin typeface="Times New Roman" panose="02020603050405020304" pitchFamily="18" charset="0"/>
                <a:ea typeface="標楷體" panose="03000509000000000000" pitchFamily="65" charset="-120"/>
              </a:rPr>
              <a:t>113</a:t>
            </a:r>
            <a:r>
              <a:rPr lang="zh-TW" altLang="zh-TW" sz="2400" kern="0" dirty="0">
                <a:solidFill>
                  <a:schemeClr val="tx2"/>
                </a:solidFill>
                <a:effectLst/>
                <a:latin typeface="Times New Roman" panose="02020603050405020304" pitchFamily="18" charset="0"/>
                <a:ea typeface="標楷體" panose="03000509000000000000" pitchFamily="65" charset="-120"/>
              </a:rPr>
              <a:t>學年度校舍</a:t>
            </a:r>
            <a:r>
              <a:rPr lang="en-US" altLang="zh-TW" sz="2400" kern="0" dirty="0">
                <a:solidFill>
                  <a:schemeClr val="tx2"/>
                </a:solidFill>
                <a:effectLst/>
                <a:latin typeface="Times New Roman" panose="02020603050405020304" pitchFamily="18" charset="0"/>
                <a:ea typeface="標楷體" panose="03000509000000000000" pitchFamily="65" charset="-120"/>
              </a:rPr>
              <a:t>(</a:t>
            </a:r>
            <a:r>
              <a:rPr lang="zh-TW" altLang="zh-TW" sz="2400" kern="0" dirty="0">
                <a:solidFill>
                  <a:schemeClr val="tx2"/>
                </a:solidFill>
                <a:effectLst/>
                <a:latin typeface="Times New Roman" panose="02020603050405020304" pitchFamily="18" charset="0"/>
                <a:ea typeface="標楷體" panose="03000509000000000000" pitchFamily="65" charset="-120"/>
              </a:rPr>
              <a:t>班級教室</a:t>
            </a:r>
            <a:r>
              <a:rPr lang="en-US" altLang="zh-TW" sz="2400" kern="0" dirty="0">
                <a:solidFill>
                  <a:schemeClr val="tx2"/>
                </a:solidFill>
                <a:effectLst/>
                <a:latin typeface="Times New Roman" panose="02020603050405020304" pitchFamily="18" charset="0"/>
                <a:ea typeface="標楷體" panose="03000509000000000000" pitchFamily="65" charset="-120"/>
              </a:rPr>
              <a:t>)</a:t>
            </a:r>
            <a:r>
              <a:rPr lang="zh-TW" altLang="zh-TW" sz="2400" kern="0" dirty="0">
                <a:solidFill>
                  <a:schemeClr val="tx2"/>
                </a:solidFill>
                <a:effectLst/>
                <a:latin typeface="Times New Roman" panose="02020603050405020304" pitchFamily="18" charset="0"/>
                <a:ea typeface="標楷體" panose="03000509000000000000" pitchFamily="65" charset="-120"/>
              </a:rPr>
              <a:t>平面圖案</a:t>
            </a:r>
            <a:r>
              <a:rPr lang="zh-TW" altLang="zh-TW" sz="2400" kern="150" dirty="0">
                <a:solidFill>
                  <a:schemeClr val="tx2"/>
                </a:solidFill>
                <a:effectLst/>
                <a:latin typeface="Times New Roman" panose="02020603050405020304" pitchFamily="18" charset="0"/>
                <a:ea typeface="標楷體" panose="03000509000000000000" pitchFamily="65" charset="-120"/>
              </a:rPr>
              <a:t>，提請討論通過。</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marL="622300" indent="-622300" hangingPunct="0">
              <a:lnSpc>
                <a:spcPts val="3200"/>
              </a:lnSpc>
            </a:pPr>
            <a:r>
              <a:rPr lang="zh-TW" altLang="zh-TW" sz="2400" kern="150" dirty="0">
                <a:solidFill>
                  <a:schemeClr val="tx2"/>
                </a:solidFill>
                <a:effectLst/>
                <a:latin typeface="Times New Roman" panose="02020603050405020304" pitchFamily="18" charset="0"/>
                <a:ea typeface="標楷體" panose="03000509000000000000" pitchFamily="65" charset="-120"/>
              </a:rPr>
              <a:t>說明：本校</a:t>
            </a:r>
            <a:r>
              <a:rPr lang="en-US" altLang="zh-TW" sz="2400" kern="150" dirty="0">
                <a:solidFill>
                  <a:schemeClr val="tx2"/>
                </a:solidFill>
                <a:effectLst/>
                <a:latin typeface="Times New Roman" panose="02020603050405020304" pitchFamily="18" charset="0"/>
                <a:ea typeface="標楷體" panose="03000509000000000000" pitchFamily="65" charset="-120"/>
              </a:rPr>
              <a:t>113</a:t>
            </a:r>
            <a:r>
              <a:rPr lang="zh-TW" altLang="zh-TW" sz="2400" kern="0" dirty="0">
                <a:solidFill>
                  <a:schemeClr val="tx2"/>
                </a:solidFill>
                <a:effectLst/>
                <a:latin typeface="Times New Roman" panose="02020603050405020304" pitchFamily="18" charset="0"/>
                <a:ea typeface="標楷體" panose="03000509000000000000" pitchFamily="65" charset="-120"/>
              </a:rPr>
              <a:t>學年度校舍</a:t>
            </a:r>
            <a:r>
              <a:rPr lang="en-US" altLang="zh-TW" sz="2400" kern="0" dirty="0">
                <a:solidFill>
                  <a:schemeClr val="tx2"/>
                </a:solidFill>
                <a:effectLst/>
                <a:latin typeface="Times New Roman" panose="02020603050405020304" pitchFamily="18" charset="0"/>
                <a:ea typeface="標楷體" panose="03000509000000000000" pitchFamily="65" charset="-120"/>
              </a:rPr>
              <a:t>(</a:t>
            </a:r>
            <a:r>
              <a:rPr lang="zh-TW" altLang="zh-TW" sz="2400" kern="0" dirty="0">
                <a:solidFill>
                  <a:schemeClr val="tx2"/>
                </a:solidFill>
                <a:effectLst/>
                <a:latin typeface="Times New Roman" panose="02020603050405020304" pitchFamily="18" charset="0"/>
                <a:ea typeface="標楷體" panose="03000509000000000000" pitchFamily="65" charset="-120"/>
              </a:rPr>
              <a:t>班級教室</a:t>
            </a:r>
            <a:r>
              <a:rPr lang="en-US" altLang="zh-TW" sz="2400" kern="0" dirty="0">
                <a:solidFill>
                  <a:schemeClr val="tx2"/>
                </a:solidFill>
                <a:effectLst/>
                <a:latin typeface="Times New Roman" panose="02020603050405020304" pitchFamily="18" charset="0"/>
                <a:ea typeface="標楷體" panose="03000509000000000000" pitchFamily="65" charset="-120"/>
              </a:rPr>
              <a:t>)</a:t>
            </a:r>
            <a:r>
              <a:rPr lang="zh-TW" altLang="zh-TW" sz="2400" kern="0" dirty="0">
                <a:solidFill>
                  <a:schemeClr val="tx2"/>
                </a:solidFill>
                <a:effectLst/>
                <a:latin typeface="Times New Roman" panose="02020603050405020304" pitchFamily="18" charset="0"/>
                <a:ea typeface="標楷體" panose="03000509000000000000" pitchFamily="65" charset="-120"/>
              </a:rPr>
              <a:t>平面圖</a:t>
            </a:r>
            <a:r>
              <a:rPr lang="zh-TW" altLang="zh-TW" sz="2400" kern="150" dirty="0">
                <a:solidFill>
                  <a:schemeClr val="tx2"/>
                </a:solidFill>
                <a:effectLst/>
                <a:latin typeface="Times New Roman" panose="02020603050405020304" pitchFamily="18" charset="0"/>
                <a:ea typeface="標楷體" panose="03000509000000000000" pitchFamily="65" charset="-120"/>
              </a:rPr>
              <a:t>，業依各處室及領域需求彙整規劃。</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a:p>
            <a:pPr hangingPunct="0">
              <a:lnSpc>
                <a:spcPts val="3200"/>
              </a:lnSpc>
            </a:pPr>
            <a:r>
              <a:rPr lang="zh-TW" altLang="zh-TW" sz="2400" kern="150" dirty="0">
                <a:solidFill>
                  <a:schemeClr val="tx2"/>
                </a:solidFill>
                <a:effectLst/>
                <a:latin typeface="Times New Roman" panose="02020603050405020304" pitchFamily="18" charset="0"/>
                <a:ea typeface="標楷體" panose="03000509000000000000" pitchFamily="65" charset="-120"/>
              </a:rPr>
              <a:t>決議：</a:t>
            </a:r>
            <a:r>
              <a:rPr lang="zh-TW" altLang="zh-TW" sz="2400" kern="0" dirty="0">
                <a:solidFill>
                  <a:schemeClr val="tx2"/>
                </a:solidFill>
                <a:effectLst/>
                <a:latin typeface="Times New Roman" panose="02020603050405020304" pitchFamily="18" charset="0"/>
                <a:ea typeface="標楷體" panose="03000509000000000000" pitchFamily="65" charset="-120"/>
              </a:rPr>
              <a:t>同意</a:t>
            </a:r>
            <a:r>
              <a:rPr lang="en-US" altLang="zh-TW" sz="2400" kern="0" dirty="0">
                <a:solidFill>
                  <a:schemeClr val="tx2"/>
                </a:solidFill>
                <a:effectLst/>
                <a:latin typeface="Times New Roman" panose="02020603050405020304" pitchFamily="18" charset="0"/>
                <a:ea typeface="標楷體" panose="03000509000000000000" pitchFamily="65" charset="-120"/>
              </a:rPr>
              <a:t> 19 </a:t>
            </a:r>
            <a:r>
              <a:rPr lang="zh-TW" altLang="zh-TW" sz="2400" kern="0" dirty="0">
                <a:solidFill>
                  <a:schemeClr val="tx2"/>
                </a:solidFill>
                <a:effectLst/>
                <a:latin typeface="Times New Roman" panose="02020603050405020304" pitchFamily="18" charset="0"/>
                <a:ea typeface="標楷體" panose="03000509000000000000" pitchFamily="65" charset="-120"/>
              </a:rPr>
              <a:t>票，不同意</a:t>
            </a:r>
            <a:r>
              <a:rPr lang="en-US" altLang="zh-TW" sz="2400" kern="0" dirty="0">
                <a:solidFill>
                  <a:schemeClr val="tx2"/>
                </a:solidFill>
                <a:effectLst/>
                <a:latin typeface="Times New Roman" panose="02020603050405020304" pitchFamily="18" charset="0"/>
                <a:ea typeface="標楷體" panose="03000509000000000000" pitchFamily="65" charset="-120"/>
              </a:rPr>
              <a:t> 0 </a:t>
            </a:r>
            <a:r>
              <a:rPr lang="zh-TW" altLang="zh-TW" sz="2400" kern="0" dirty="0">
                <a:solidFill>
                  <a:schemeClr val="tx2"/>
                </a:solidFill>
                <a:effectLst/>
                <a:latin typeface="Times New Roman" panose="02020603050405020304" pitchFamily="18" charset="0"/>
                <a:ea typeface="標楷體" panose="03000509000000000000" pitchFamily="65" charset="-120"/>
              </a:rPr>
              <a:t>票。</a:t>
            </a:r>
            <a:endParaRPr lang="zh-TW" altLang="zh-TW" sz="2400" kern="150" dirty="0">
              <a:solidFill>
                <a:schemeClr val="tx2"/>
              </a:solidFill>
              <a:effectLst/>
              <a:latin typeface="Times New Roman" panose="02020603050405020304" pitchFamily="18" charset="0"/>
              <a:ea typeface="新細明體" panose="02020500000000000000" pitchFamily="18" charset="-120"/>
            </a:endParaRPr>
          </a:p>
        </p:txBody>
      </p:sp>
      <p:sp>
        <p:nvSpPr>
          <p:cNvPr id="7" name="文字方塊 6">
            <a:extLst>
              <a:ext uri="{FF2B5EF4-FFF2-40B4-BE49-F238E27FC236}">
                <a16:creationId xmlns:a16="http://schemas.microsoft.com/office/drawing/2014/main" id="{A4BF96A6-5748-4267-94E6-2A28E6724CDF}"/>
              </a:ext>
            </a:extLst>
          </p:cNvPr>
          <p:cNvSpPr txBox="1"/>
          <p:nvPr/>
        </p:nvSpPr>
        <p:spPr>
          <a:xfrm>
            <a:off x="1043608" y="332656"/>
            <a:ext cx="6984776" cy="800219"/>
          </a:xfrm>
          <a:prstGeom prst="rect">
            <a:avLst/>
          </a:prstGeom>
          <a:noFill/>
        </p:spPr>
        <p:txBody>
          <a:bodyPr wrap="square">
            <a:spAutoFit/>
          </a:bodyPr>
          <a:lstStyle/>
          <a:p>
            <a:r>
              <a:rPr kumimoji="0" lang="en-US"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a:t>
            </a:r>
            <a:r>
              <a:rPr kumimoji="0" lang="zh-TW" altLang="en-US"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說明</a:t>
            </a:r>
            <a:r>
              <a:rPr kumimoji="0" lang="en-US"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113</a:t>
            </a:r>
            <a:r>
              <a:rPr kumimoji="0" lang="zh-TW" altLang="en-US"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學年度第</a:t>
            </a:r>
            <a:r>
              <a:rPr kumimoji="0" lang="en-US"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1</a:t>
            </a:r>
            <a:r>
              <a:rPr kumimoji="0" lang="zh-TW" altLang="en-US"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學期</a:t>
            </a:r>
            <a:r>
              <a:rPr kumimoji="0" lang="zh-HK" altLang="zh-TW" sz="2800" b="0"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j-cs"/>
              </a:rPr>
              <a:t>校務會議決議情形</a:t>
            </a:r>
            <a:r>
              <a:rPr kumimoji="0" lang="en-US" altLang="zh-TW" sz="2800" b="0" i="0" u="none" strike="noStrike" kern="100" cap="none" spc="0" normalizeH="0" baseline="0" noProof="0" dirty="0">
                <a:ln>
                  <a:noFill/>
                </a:ln>
                <a:solidFill>
                  <a:srgbClr val="FF0000"/>
                </a:solidFill>
                <a:effectLst/>
                <a:uLnTx/>
                <a:uFillTx/>
                <a:latin typeface="標楷體" panose="03000509000000000000" pitchFamily="65" charset="-120"/>
                <a:ea typeface="新細明體" panose="02020500000000000000" pitchFamily="18" charset="-120"/>
                <a:cs typeface="+mj-cs"/>
              </a:rPr>
              <a:t>)</a:t>
            </a:r>
            <a:br>
              <a:rPr kumimoji="0" lang="zh-TW" altLang="zh-TW" sz="2000" b="0" i="0" u="none" strike="noStrike" kern="100" cap="none" spc="0" normalizeH="0" baseline="0" noProof="0" dirty="0">
                <a:ln>
                  <a:noFill/>
                </a:ln>
                <a:solidFill>
                  <a:srgbClr val="FF0000"/>
                </a:solidFill>
                <a:effectLst/>
                <a:uLnTx/>
                <a:uFillTx/>
                <a:latin typeface="Times New Roman" panose="02020603050405020304" pitchFamily="18" charset="0"/>
                <a:ea typeface="新細明體" panose="02020500000000000000" pitchFamily="18" charset="-120"/>
                <a:cs typeface="+mj-cs"/>
              </a:rPr>
            </a:br>
            <a:endParaRPr lang="zh-TW" altLang="en-US" dirty="0"/>
          </a:p>
        </p:txBody>
      </p:sp>
    </p:spTree>
    <p:extLst>
      <p:ext uri="{BB962C8B-B14F-4D97-AF65-F5344CB8AC3E}">
        <p14:creationId xmlns:p14="http://schemas.microsoft.com/office/powerpoint/2010/main" val="574371366"/>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620" name="Google Shape;620;p47"/>
          <p:cNvSpPr txBox="1">
            <a:spLocks noGrp="1"/>
          </p:cNvSpPr>
          <p:nvPr>
            <p:ph type="sldNum" idx="12"/>
          </p:nvPr>
        </p:nvSpPr>
        <p:spPr>
          <a:xfrm>
            <a:off x="3923800" y="5698625"/>
            <a:ext cx="1296300" cy="302100"/>
          </a:xfrm>
          <a:prstGeom prst="rect">
            <a:avLst/>
          </a:prstGeom>
        </p:spPr>
        <p:txBody>
          <a:bodyPr spcFirstLastPara="1" wrap="square" lIns="0" tIns="0" rIns="0" bIns="0" anchor="ctr" anchorCtr="0">
            <a:noAutofit/>
          </a:bodyPr>
          <a:lstStyle/>
          <a:p>
            <a:pPr algn="ctr" eaLnBrk="1" fontAlgn="auto" hangingPunct="1">
              <a:spcBef>
                <a:spcPts val="0"/>
              </a:spcBef>
              <a:spcAft>
                <a:spcPts val="0"/>
              </a:spcAft>
              <a:buClr>
                <a:srgbClr val="000000"/>
              </a:buClr>
            </a:pPr>
            <a:fld id="{00000000-1234-1234-1234-123412341234}" type="slidenum">
              <a:rPr lang="en" kern="0">
                <a:solidFill>
                  <a:srgbClr val="FFFFFF"/>
                </a:solidFill>
              </a:rPr>
              <a:pPr algn="ctr" eaLnBrk="1" fontAlgn="auto" hangingPunct="1">
                <a:spcBef>
                  <a:spcPts val="0"/>
                </a:spcBef>
                <a:spcAft>
                  <a:spcPts val="0"/>
                </a:spcAft>
                <a:buClr>
                  <a:srgbClr val="000000"/>
                </a:buClr>
              </a:pPr>
              <a:t>90</a:t>
            </a:fld>
            <a:endParaRPr kern="0">
              <a:solidFill>
                <a:srgbClr val="FFFFFF"/>
              </a:solidFill>
            </a:endParaRPr>
          </a:p>
        </p:txBody>
      </p:sp>
      <p:sp>
        <p:nvSpPr>
          <p:cNvPr id="62" name="Google Shape;572;p47">
            <a:extLst>
              <a:ext uri="{FF2B5EF4-FFF2-40B4-BE49-F238E27FC236}">
                <a16:creationId xmlns:a16="http://schemas.microsoft.com/office/drawing/2014/main" id="{245D5679-8CA0-4FDA-B306-8077679147CA}"/>
              </a:ext>
            </a:extLst>
          </p:cNvPr>
          <p:cNvSpPr/>
          <p:nvPr/>
        </p:nvSpPr>
        <p:spPr>
          <a:xfrm>
            <a:off x="467100" y="1324350"/>
            <a:ext cx="8209800" cy="42090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grpSp>
        <p:nvGrpSpPr>
          <p:cNvPr id="63" name="Google Shape;573;p47">
            <a:extLst>
              <a:ext uri="{FF2B5EF4-FFF2-40B4-BE49-F238E27FC236}">
                <a16:creationId xmlns:a16="http://schemas.microsoft.com/office/drawing/2014/main" id="{2620AA47-4CA5-4180-9028-FB377D507272}"/>
              </a:ext>
            </a:extLst>
          </p:cNvPr>
          <p:cNvGrpSpPr/>
          <p:nvPr/>
        </p:nvGrpSpPr>
        <p:grpSpPr>
          <a:xfrm>
            <a:off x="638150" y="1324361"/>
            <a:ext cx="7867750" cy="4209098"/>
            <a:chOff x="638138" y="467100"/>
            <a:chExt cx="7867750" cy="4194000"/>
          </a:xfrm>
        </p:grpSpPr>
        <p:cxnSp>
          <p:nvCxnSpPr>
            <p:cNvPr id="64" name="Google Shape;574;p47">
              <a:extLst>
                <a:ext uri="{FF2B5EF4-FFF2-40B4-BE49-F238E27FC236}">
                  <a16:creationId xmlns:a16="http://schemas.microsoft.com/office/drawing/2014/main" id="{2546BD0D-045E-4843-85BD-360F1D4C7031}"/>
                </a:ext>
              </a:extLst>
            </p:cNvPr>
            <p:cNvCxnSpPr/>
            <p:nvPr/>
          </p:nvCxnSpPr>
          <p:spPr>
            <a:xfrm>
              <a:off x="638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 name="Google Shape;575;p47">
              <a:extLst>
                <a:ext uri="{FF2B5EF4-FFF2-40B4-BE49-F238E27FC236}">
                  <a16:creationId xmlns:a16="http://schemas.microsoft.com/office/drawing/2014/main" id="{6ABA2FDF-496E-4C7C-B863-66FDFDDA86BA}"/>
                </a:ext>
              </a:extLst>
            </p:cNvPr>
            <p:cNvCxnSpPr/>
            <p:nvPr/>
          </p:nvCxnSpPr>
          <p:spPr>
            <a:xfrm>
              <a:off x="809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 name="Google Shape;576;p47">
              <a:extLst>
                <a:ext uri="{FF2B5EF4-FFF2-40B4-BE49-F238E27FC236}">
                  <a16:creationId xmlns:a16="http://schemas.microsoft.com/office/drawing/2014/main" id="{A1EDF209-3860-41D2-894A-0F96B527C6EA}"/>
                </a:ext>
              </a:extLst>
            </p:cNvPr>
            <p:cNvCxnSpPr/>
            <p:nvPr/>
          </p:nvCxnSpPr>
          <p:spPr>
            <a:xfrm>
              <a:off x="980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 name="Google Shape;577;p47">
              <a:extLst>
                <a:ext uri="{FF2B5EF4-FFF2-40B4-BE49-F238E27FC236}">
                  <a16:creationId xmlns:a16="http://schemas.microsoft.com/office/drawing/2014/main" id="{C65BA5F1-3FB9-43EB-95FA-B8DFF43AC84A}"/>
                </a:ext>
              </a:extLst>
            </p:cNvPr>
            <p:cNvCxnSpPr/>
            <p:nvPr/>
          </p:nvCxnSpPr>
          <p:spPr>
            <a:xfrm>
              <a:off x="1151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8" name="Google Shape;578;p47">
              <a:extLst>
                <a:ext uri="{FF2B5EF4-FFF2-40B4-BE49-F238E27FC236}">
                  <a16:creationId xmlns:a16="http://schemas.microsoft.com/office/drawing/2014/main" id="{B290880F-15B5-4497-B8A9-A0D6CDF83286}"/>
                </a:ext>
              </a:extLst>
            </p:cNvPr>
            <p:cNvCxnSpPr/>
            <p:nvPr/>
          </p:nvCxnSpPr>
          <p:spPr>
            <a:xfrm>
              <a:off x="1322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 name="Google Shape;579;p47">
              <a:extLst>
                <a:ext uri="{FF2B5EF4-FFF2-40B4-BE49-F238E27FC236}">
                  <a16:creationId xmlns:a16="http://schemas.microsoft.com/office/drawing/2014/main" id="{3CEBC6D5-CA30-4750-8818-94B3FDA31ED3}"/>
                </a:ext>
              </a:extLst>
            </p:cNvPr>
            <p:cNvCxnSpPr/>
            <p:nvPr/>
          </p:nvCxnSpPr>
          <p:spPr>
            <a:xfrm>
              <a:off x="1493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0" name="Google Shape;580;p47">
              <a:extLst>
                <a:ext uri="{FF2B5EF4-FFF2-40B4-BE49-F238E27FC236}">
                  <a16:creationId xmlns:a16="http://schemas.microsoft.com/office/drawing/2014/main" id="{9E058195-BD35-4F77-84E5-C425E15DFEF3}"/>
                </a:ext>
              </a:extLst>
            </p:cNvPr>
            <p:cNvCxnSpPr/>
            <p:nvPr/>
          </p:nvCxnSpPr>
          <p:spPr>
            <a:xfrm>
              <a:off x="1664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1" name="Google Shape;581;p47">
              <a:extLst>
                <a:ext uri="{FF2B5EF4-FFF2-40B4-BE49-F238E27FC236}">
                  <a16:creationId xmlns:a16="http://schemas.microsoft.com/office/drawing/2014/main" id="{F5A32805-4B42-4135-972B-316B3E59EC47}"/>
                </a:ext>
              </a:extLst>
            </p:cNvPr>
            <p:cNvCxnSpPr/>
            <p:nvPr/>
          </p:nvCxnSpPr>
          <p:spPr>
            <a:xfrm>
              <a:off x="1835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2" name="Google Shape;582;p47">
              <a:extLst>
                <a:ext uri="{FF2B5EF4-FFF2-40B4-BE49-F238E27FC236}">
                  <a16:creationId xmlns:a16="http://schemas.microsoft.com/office/drawing/2014/main" id="{B3ACEDBC-7120-4393-8C3A-52E757057FC1}"/>
                </a:ext>
              </a:extLst>
            </p:cNvPr>
            <p:cNvCxnSpPr/>
            <p:nvPr/>
          </p:nvCxnSpPr>
          <p:spPr>
            <a:xfrm>
              <a:off x="2006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3" name="Google Shape;583;p47">
              <a:extLst>
                <a:ext uri="{FF2B5EF4-FFF2-40B4-BE49-F238E27FC236}">
                  <a16:creationId xmlns:a16="http://schemas.microsoft.com/office/drawing/2014/main" id="{4E1C9A29-6847-480F-8209-5DB35CFA6F63}"/>
                </a:ext>
              </a:extLst>
            </p:cNvPr>
            <p:cNvCxnSpPr/>
            <p:nvPr/>
          </p:nvCxnSpPr>
          <p:spPr>
            <a:xfrm>
              <a:off x="2177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4" name="Google Shape;584;p47">
              <a:extLst>
                <a:ext uri="{FF2B5EF4-FFF2-40B4-BE49-F238E27FC236}">
                  <a16:creationId xmlns:a16="http://schemas.microsoft.com/office/drawing/2014/main" id="{0BBD62E3-A099-4A72-9073-D813F425402C}"/>
                </a:ext>
              </a:extLst>
            </p:cNvPr>
            <p:cNvCxnSpPr/>
            <p:nvPr/>
          </p:nvCxnSpPr>
          <p:spPr>
            <a:xfrm>
              <a:off x="2348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5" name="Google Shape;585;p47">
              <a:extLst>
                <a:ext uri="{FF2B5EF4-FFF2-40B4-BE49-F238E27FC236}">
                  <a16:creationId xmlns:a16="http://schemas.microsoft.com/office/drawing/2014/main" id="{EBD33434-AA5A-4298-98AA-93858CF9B9E2}"/>
                </a:ext>
              </a:extLst>
            </p:cNvPr>
            <p:cNvCxnSpPr/>
            <p:nvPr/>
          </p:nvCxnSpPr>
          <p:spPr>
            <a:xfrm>
              <a:off x="2519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 name="Google Shape;586;p47">
              <a:extLst>
                <a:ext uri="{FF2B5EF4-FFF2-40B4-BE49-F238E27FC236}">
                  <a16:creationId xmlns:a16="http://schemas.microsoft.com/office/drawing/2014/main" id="{7AF80854-DF5D-4760-A04A-E19858BA7BD4}"/>
                </a:ext>
              </a:extLst>
            </p:cNvPr>
            <p:cNvCxnSpPr/>
            <p:nvPr/>
          </p:nvCxnSpPr>
          <p:spPr>
            <a:xfrm>
              <a:off x="2690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 name="Google Shape;587;p47">
              <a:extLst>
                <a:ext uri="{FF2B5EF4-FFF2-40B4-BE49-F238E27FC236}">
                  <a16:creationId xmlns:a16="http://schemas.microsoft.com/office/drawing/2014/main" id="{7B319E06-0D16-42E9-91B3-E3D644889FB7}"/>
                </a:ext>
              </a:extLst>
            </p:cNvPr>
            <p:cNvCxnSpPr/>
            <p:nvPr/>
          </p:nvCxnSpPr>
          <p:spPr>
            <a:xfrm>
              <a:off x="2861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 name="Google Shape;588;p47">
              <a:extLst>
                <a:ext uri="{FF2B5EF4-FFF2-40B4-BE49-F238E27FC236}">
                  <a16:creationId xmlns:a16="http://schemas.microsoft.com/office/drawing/2014/main" id="{78A4C227-F5AA-4E86-9B54-7E962CF4CD0A}"/>
                </a:ext>
              </a:extLst>
            </p:cNvPr>
            <p:cNvCxnSpPr/>
            <p:nvPr/>
          </p:nvCxnSpPr>
          <p:spPr>
            <a:xfrm>
              <a:off x="3032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 name="Google Shape;589;p47">
              <a:extLst>
                <a:ext uri="{FF2B5EF4-FFF2-40B4-BE49-F238E27FC236}">
                  <a16:creationId xmlns:a16="http://schemas.microsoft.com/office/drawing/2014/main" id="{A0FF9B25-0239-44CE-A170-AADFDE34AA46}"/>
                </a:ext>
              </a:extLst>
            </p:cNvPr>
            <p:cNvCxnSpPr/>
            <p:nvPr/>
          </p:nvCxnSpPr>
          <p:spPr>
            <a:xfrm>
              <a:off x="3203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0" name="Google Shape;590;p47">
              <a:extLst>
                <a:ext uri="{FF2B5EF4-FFF2-40B4-BE49-F238E27FC236}">
                  <a16:creationId xmlns:a16="http://schemas.microsoft.com/office/drawing/2014/main" id="{E1134FAA-03E0-4143-B0E3-3D523D9B707A}"/>
                </a:ext>
              </a:extLst>
            </p:cNvPr>
            <p:cNvCxnSpPr/>
            <p:nvPr/>
          </p:nvCxnSpPr>
          <p:spPr>
            <a:xfrm>
              <a:off x="3374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 name="Google Shape;591;p47">
              <a:extLst>
                <a:ext uri="{FF2B5EF4-FFF2-40B4-BE49-F238E27FC236}">
                  <a16:creationId xmlns:a16="http://schemas.microsoft.com/office/drawing/2014/main" id="{99B815C0-7208-4074-9EA8-56C0EA4B4C88}"/>
                </a:ext>
              </a:extLst>
            </p:cNvPr>
            <p:cNvCxnSpPr/>
            <p:nvPr/>
          </p:nvCxnSpPr>
          <p:spPr>
            <a:xfrm>
              <a:off x="3545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 name="Google Shape;592;p47">
              <a:extLst>
                <a:ext uri="{FF2B5EF4-FFF2-40B4-BE49-F238E27FC236}">
                  <a16:creationId xmlns:a16="http://schemas.microsoft.com/office/drawing/2014/main" id="{7F89E055-CA57-4133-A992-2ADD00FE28C5}"/>
                </a:ext>
              </a:extLst>
            </p:cNvPr>
            <p:cNvCxnSpPr/>
            <p:nvPr/>
          </p:nvCxnSpPr>
          <p:spPr>
            <a:xfrm>
              <a:off x="3716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3" name="Google Shape;593;p47">
              <a:extLst>
                <a:ext uri="{FF2B5EF4-FFF2-40B4-BE49-F238E27FC236}">
                  <a16:creationId xmlns:a16="http://schemas.microsoft.com/office/drawing/2014/main" id="{62BAA0A7-5B55-4DFD-AB05-E0473463DF71}"/>
                </a:ext>
              </a:extLst>
            </p:cNvPr>
            <p:cNvCxnSpPr/>
            <p:nvPr/>
          </p:nvCxnSpPr>
          <p:spPr>
            <a:xfrm>
              <a:off x="3887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594;p47">
              <a:extLst>
                <a:ext uri="{FF2B5EF4-FFF2-40B4-BE49-F238E27FC236}">
                  <a16:creationId xmlns:a16="http://schemas.microsoft.com/office/drawing/2014/main" id="{484A253D-6959-4E80-A762-16D1C89C708B}"/>
                </a:ext>
              </a:extLst>
            </p:cNvPr>
            <p:cNvCxnSpPr/>
            <p:nvPr/>
          </p:nvCxnSpPr>
          <p:spPr>
            <a:xfrm>
              <a:off x="40588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5" name="Google Shape;595;p47">
              <a:extLst>
                <a:ext uri="{FF2B5EF4-FFF2-40B4-BE49-F238E27FC236}">
                  <a16:creationId xmlns:a16="http://schemas.microsoft.com/office/drawing/2014/main" id="{B5D6158D-17B7-4008-A9EF-AC612CF3FB83}"/>
                </a:ext>
              </a:extLst>
            </p:cNvPr>
            <p:cNvCxnSpPr/>
            <p:nvPr/>
          </p:nvCxnSpPr>
          <p:spPr>
            <a:xfrm>
              <a:off x="42299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6" name="Google Shape;596;p47">
              <a:extLst>
                <a:ext uri="{FF2B5EF4-FFF2-40B4-BE49-F238E27FC236}">
                  <a16:creationId xmlns:a16="http://schemas.microsoft.com/office/drawing/2014/main" id="{82605682-8268-4E0D-B4E5-63A053418E3C}"/>
                </a:ext>
              </a:extLst>
            </p:cNvPr>
            <p:cNvCxnSpPr/>
            <p:nvPr/>
          </p:nvCxnSpPr>
          <p:spPr>
            <a:xfrm>
              <a:off x="44009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597;p47">
              <a:extLst>
                <a:ext uri="{FF2B5EF4-FFF2-40B4-BE49-F238E27FC236}">
                  <a16:creationId xmlns:a16="http://schemas.microsoft.com/office/drawing/2014/main" id="{88B6E42D-3E89-4B20-9E13-7E94D522B700}"/>
                </a:ext>
              </a:extLst>
            </p:cNvPr>
            <p:cNvCxnSpPr/>
            <p:nvPr/>
          </p:nvCxnSpPr>
          <p:spPr>
            <a:xfrm>
              <a:off x="47430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97" name="Google Shape;598;p47">
              <a:extLst>
                <a:ext uri="{FF2B5EF4-FFF2-40B4-BE49-F238E27FC236}">
                  <a16:creationId xmlns:a16="http://schemas.microsoft.com/office/drawing/2014/main" id="{45ABF3DE-546D-441D-929D-3277F5DC5C8F}"/>
                </a:ext>
              </a:extLst>
            </p:cNvPr>
            <p:cNvCxnSpPr/>
            <p:nvPr/>
          </p:nvCxnSpPr>
          <p:spPr>
            <a:xfrm>
              <a:off x="49141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98" name="Google Shape;599;p47">
              <a:extLst>
                <a:ext uri="{FF2B5EF4-FFF2-40B4-BE49-F238E27FC236}">
                  <a16:creationId xmlns:a16="http://schemas.microsoft.com/office/drawing/2014/main" id="{484F0B8D-72C8-42CC-BEA6-7CF3685ED807}"/>
                </a:ext>
              </a:extLst>
            </p:cNvPr>
            <p:cNvCxnSpPr/>
            <p:nvPr/>
          </p:nvCxnSpPr>
          <p:spPr>
            <a:xfrm>
              <a:off x="5085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99" name="Google Shape;600;p47">
              <a:extLst>
                <a:ext uri="{FF2B5EF4-FFF2-40B4-BE49-F238E27FC236}">
                  <a16:creationId xmlns:a16="http://schemas.microsoft.com/office/drawing/2014/main" id="{9FF8AB31-BF1A-4B9D-8448-15841E64FBC5}"/>
                </a:ext>
              </a:extLst>
            </p:cNvPr>
            <p:cNvCxnSpPr/>
            <p:nvPr/>
          </p:nvCxnSpPr>
          <p:spPr>
            <a:xfrm>
              <a:off x="5256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00" name="Google Shape;601;p47">
              <a:extLst>
                <a:ext uri="{FF2B5EF4-FFF2-40B4-BE49-F238E27FC236}">
                  <a16:creationId xmlns:a16="http://schemas.microsoft.com/office/drawing/2014/main" id="{70B657AA-AF6E-4675-859E-A9BEA00C6B0E}"/>
                </a:ext>
              </a:extLst>
            </p:cNvPr>
            <p:cNvCxnSpPr/>
            <p:nvPr/>
          </p:nvCxnSpPr>
          <p:spPr>
            <a:xfrm>
              <a:off x="5427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01" name="Google Shape;602;p47">
              <a:extLst>
                <a:ext uri="{FF2B5EF4-FFF2-40B4-BE49-F238E27FC236}">
                  <a16:creationId xmlns:a16="http://schemas.microsoft.com/office/drawing/2014/main" id="{EF765154-1C94-4D4B-8E22-58F9A82AF63E}"/>
                </a:ext>
              </a:extLst>
            </p:cNvPr>
            <p:cNvCxnSpPr/>
            <p:nvPr/>
          </p:nvCxnSpPr>
          <p:spPr>
            <a:xfrm>
              <a:off x="5598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02" name="Google Shape;603;p47">
              <a:extLst>
                <a:ext uri="{FF2B5EF4-FFF2-40B4-BE49-F238E27FC236}">
                  <a16:creationId xmlns:a16="http://schemas.microsoft.com/office/drawing/2014/main" id="{682861E7-7FB4-4906-8774-010EC6D41B9F}"/>
                </a:ext>
              </a:extLst>
            </p:cNvPr>
            <p:cNvCxnSpPr/>
            <p:nvPr/>
          </p:nvCxnSpPr>
          <p:spPr>
            <a:xfrm>
              <a:off x="5769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03" name="Google Shape;604;p47">
              <a:extLst>
                <a:ext uri="{FF2B5EF4-FFF2-40B4-BE49-F238E27FC236}">
                  <a16:creationId xmlns:a16="http://schemas.microsoft.com/office/drawing/2014/main" id="{02060ADE-82CA-42A4-AF3C-3990F478919D}"/>
                </a:ext>
              </a:extLst>
            </p:cNvPr>
            <p:cNvCxnSpPr/>
            <p:nvPr/>
          </p:nvCxnSpPr>
          <p:spPr>
            <a:xfrm>
              <a:off x="5940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04" name="Google Shape;605;p47">
              <a:extLst>
                <a:ext uri="{FF2B5EF4-FFF2-40B4-BE49-F238E27FC236}">
                  <a16:creationId xmlns:a16="http://schemas.microsoft.com/office/drawing/2014/main" id="{2455E051-D5AA-4C8A-BC67-B1563C8414DB}"/>
                </a:ext>
              </a:extLst>
            </p:cNvPr>
            <p:cNvCxnSpPr/>
            <p:nvPr/>
          </p:nvCxnSpPr>
          <p:spPr>
            <a:xfrm>
              <a:off x="6111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05" name="Google Shape;606;p47">
              <a:extLst>
                <a:ext uri="{FF2B5EF4-FFF2-40B4-BE49-F238E27FC236}">
                  <a16:creationId xmlns:a16="http://schemas.microsoft.com/office/drawing/2014/main" id="{F3CFAD5A-2D4E-4E79-9C41-AD7F6B8DDB4B}"/>
                </a:ext>
              </a:extLst>
            </p:cNvPr>
            <p:cNvCxnSpPr/>
            <p:nvPr/>
          </p:nvCxnSpPr>
          <p:spPr>
            <a:xfrm>
              <a:off x="6282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06" name="Google Shape;607;p47">
              <a:extLst>
                <a:ext uri="{FF2B5EF4-FFF2-40B4-BE49-F238E27FC236}">
                  <a16:creationId xmlns:a16="http://schemas.microsoft.com/office/drawing/2014/main" id="{01EC28A0-C670-47D0-AF24-6FF39D9ABACA}"/>
                </a:ext>
              </a:extLst>
            </p:cNvPr>
            <p:cNvCxnSpPr/>
            <p:nvPr/>
          </p:nvCxnSpPr>
          <p:spPr>
            <a:xfrm>
              <a:off x="6453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07" name="Google Shape;608;p47">
              <a:extLst>
                <a:ext uri="{FF2B5EF4-FFF2-40B4-BE49-F238E27FC236}">
                  <a16:creationId xmlns:a16="http://schemas.microsoft.com/office/drawing/2014/main" id="{B1A18056-4A4E-414B-848B-090A0277B1EA}"/>
                </a:ext>
              </a:extLst>
            </p:cNvPr>
            <p:cNvCxnSpPr/>
            <p:nvPr/>
          </p:nvCxnSpPr>
          <p:spPr>
            <a:xfrm>
              <a:off x="6624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08" name="Google Shape;609;p47">
              <a:extLst>
                <a:ext uri="{FF2B5EF4-FFF2-40B4-BE49-F238E27FC236}">
                  <a16:creationId xmlns:a16="http://schemas.microsoft.com/office/drawing/2014/main" id="{D8F6FBBB-7CD2-445C-B56B-718CD6BA6F68}"/>
                </a:ext>
              </a:extLst>
            </p:cNvPr>
            <p:cNvCxnSpPr/>
            <p:nvPr/>
          </p:nvCxnSpPr>
          <p:spPr>
            <a:xfrm>
              <a:off x="6795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09" name="Google Shape;610;p47">
              <a:extLst>
                <a:ext uri="{FF2B5EF4-FFF2-40B4-BE49-F238E27FC236}">
                  <a16:creationId xmlns:a16="http://schemas.microsoft.com/office/drawing/2014/main" id="{E2CC7698-9D6E-44F2-8E6D-87EEA0FC7F13}"/>
                </a:ext>
              </a:extLst>
            </p:cNvPr>
            <p:cNvCxnSpPr/>
            <p:nvPr/>
          </p:nvCxnSpPr>
          <p:spPr>
            <a:xfrm>
              <a:off x="6966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10" name="Google Shape;611;p47">
              <a:extLst>
                <a:ext uri="{FF2B5EF4-FFF2-40B4-BE49-F238E27FC236}">
                  <a16:creationId xmlns:a16="http://schemas.microsoft.com/office/drawing/2014/main" id="{A3284800-20C4-4280-84E7-780E18BD7F8B}"/>
                </a:ext>
              </a:extLst>
            </p:cNvPr>
            <p:cNvCxnSpPr/>
            <p:nvPr/>
          </p:nvCxnSpPr>
          <p:spPr>
            <a:xfrm>
              <a:off x="7137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11" name="Google Shape;612;p47">
              <a:extLst>
                <a:ext uri="{FF2B5EF4-FFF2-40B4-BE49-F238E27FC236}">
                  <a16:creationId xmlns:a16="http://schemas.microsoft.com/office/drawing/2014/main" id="{D94A8DAC-1C54-4B53-95A5-93791DC7ED62}"/>
                </a:ext>
              </a:extLst>
            </p:cNvPr>
            <p:cNvCxnSpPr/>
            <p:nvPr/>
          </p:nvCxnSpPr>
          <p:spPr>
            <a:xfrm>
              <a:off x="7308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12" name="Google Shape;613;p47">
              <a:extLst>
                <a:ext uri="{FF2B5EF4-FFF2-40B4-BE49-F238E27FC236}">
                  <a16:creationId xmlns:a16="http://schemas.microsoft.com/office/drawing/2014/main" id="{E8E9E566-6BB6-45D3-B9C8-E696C2031981}"/>
                </a:ext>
              </a:extLst>
            </p:cNvPr>
            <p:cNvCxnSpPr/>
            <p:nvPr/>
          </p:nvCxnSpPr>
          <p:spPr>
            <a:xfrm>
              <a:off x="7479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13" name="Google Shape;614;p47">
              <a:extLst>
                <a:ext uri="{FF2B5EF4-FFF2-40B4-BE49-F238E27FC236}">
                  <a16:creationId xmlns:a16="http://schemas.microsoft.com/office/drawing/2014/main" id="{B3E56108-A9B4-41ED-B3EC-C3304ACB475A}"/>
                </a:ext>
              </a:extLst>
            </p:cNvPr>
            <p:cNvCxnSpPr/>
            <p:nvPr/>
          </p:nvCxnSpPr>
          <p:spPr>
            <a:xfrm>
              <a:off x="7650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14" name="Google Shape;615;p47">
              <a:extLst>
                <a:ext uri="{FF2B5EF4-FFF2-40B4-BE49-F238E27FC236}">
                  <a16:creationId xmlns:a16="http://schemas.microsoft.com/office/drawing/2014/main" id="{3326D96F-3F3B-4C9A-AAE6-590060A82C2F}"/>
                </a:ext>
              </a:extLst>
            </p:cNvPr>
            <p:cNvCxnSpPr/>
            <p:nvPr/>
          </p:nvCxnSpPr>
          <p:spPr>
            <a:xfrm>
              <a:off x="7821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15" name="Google Shape;616;p47">
              <a:extLst>
                <a:ext uri="{FF2B5EF4-FFF2-40B4-BE49-F238E27FC236}">
                  <a16:creationId xmlns:a16="http://schemas.microsoft.com/office/drawing/2014/main" id="{2C772047-EDA2-4FE0-B809-1EB874F76E9C}"/>
                </a:ext>
              </a:extLst>
            </p:cNvPr>
            <p:cNvCxnSpPr/>
            <p:nvPr/>
          </p:nvCxnSpPr>
          <p:spPr>
            <a:xfrm>
              <a:off x="7992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16" name="Google Shape;617;p47">
              <a:extLst>
                <a:ext uri="{FF2B5EF4-FFF2-40B4-BE49-F238E27FC236}">
                  <a16:creationId xmlns:a16="http://schemas.microsoft.com/office/drawing/2014/main" id="{37365143-B0C9-4ECE-9E28-6B75932D3F48}"/>
                </a:ext>
              </a:extLst>
            </p:cNvPr>
            <p:cNvCxnSpPr/>
            <p:nvPr/>
          </p:nvCxnSpPr>
          <p:spPr>
            <a:xfrm>
              <a:off x="8163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618;p47">
              <a:extLst>
                <a:ext uri="{FF2B5EF4-FFF2-40B4-BE49-F238E27FC236}">
                  <a16:creationId xmlns:a16="http://schemas.microsoft.com/office/drawing/2014/main" id="{93E40F3C-3A4B-447C-8AE7-9E655434D88F}"/>
                </a:ext>
              </a:extLst>
            </p:cNvPr>
            <p:cNvCxnSpPr/>
            <p:nvPr/>
          </p:nvCxnSpPr>
          <p:spPr>
            <a:xfrm>
              <a:off x="8334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619;p47">
              <a:extLst>
                <a:ext uri="{FF2B5EF4-FFF2-40B4-BE49-F238E27FC236}">
                  <a16:creationId xmlns:a16="http://schemas.microsoft.com/office/drawing/2014/main" id="{7125F5FF-5643-42DA-AFF0-FF0CE9796B4A}"/>
                </a:ext>
              </a:extLst>
            </p:cNvPr>
            <p:cNvCxnSpPr/>
            <p:nvPr/>
          </p:nvCxnSpPr>
          <p:spPr>
            <a:xfrm>
              <a:off x="8505888" y="467100"/>
              <a:ext cx="0" cy="4194000"/>
            </a:xfrm>
            <a:prstGeom prst="straightConnector1">
              <a:avLst/>
            </a:prstGeom>
            <a:noFill/>
            <a:ln w="9525" cap="flat" cmpd="sng">
              <a:solidFill>
                <a:schemeClr val="lt2"/>
              </a:solidFill>
              <a:prstDash val="solid"/>
              <a:round/>
              <a:headEnd type="none" w="med" len="med"/>
              <a:tailEnd type="none" w="med" len="med"/>
            </a:ln>
          </p:spPr>
        </p:cxnSp>
      </p:grpSp>
      <p:grpSp>
        <p:nvGrpSpPr>
          <p:cNvPr id="88" name="Google Shape;573;p47">
            <a:extLst>
              <a:ext uri="{FF2B5EF4-FFF2-40B4-BE49-F238E27FC236}">
                <a16:creationId xmlns:a16="http://schemas.microsoft.com/office/drawing/2014/main" id="{A565806C-4C2F-4375-A9B4-C4186092D1D1}"/>
              </a:ext>
            </a:extLst>
          </p:cNvPr>
          <p:cNvGrpSpPr/>
          <p:nvPr/>
        </p:nvGrpSpPr>
        <p:grpSpPr>
          <a:xfrm>
            <a:off x="638150" y="1331842"/>
            <a:ext cx="7867750" cy="4209098"/>
            <a:chOff x="638138" y="467100"/>
            <a:chExt cx="7867750" cy="4194000"/>
          </a:xfrm>
        </p:grpSpPr>
        <p:cxnSp>
          <p:nvCxnSpPr>
            <p:cNvPr id="89" name="Google Shape;574;p47">
              <a:extLst>
                <a:ext uri="{FF2B5EF4-FFF2-40B4-BE49-F238E27FC236}">
                  <a16:creationId xmlns:a16="http://schemas.microsoft.com/office/drawing/2014/main" id="{818F60CC-55CC-4F4F-BB4D-98EB36134549}"/>
                </a:ext>
              </a:extLst>
            </p:cNvPr>
            <p:cNvCxnSpPr/>
            <p:nvPr/>
          </p:nvCxnSpPr>
          <p:spPr>
            <a:xfrm>
              <a:off x="638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90" name="Google Shape;575;p47">
              <a:extLst>
                <a:ext uri="{FF2B5EF4-FFF2-40B4-BE49-F238E27FC236}">
                  <a16:creationId xmlns:a16="http://schemas.microsoft.com/office/drawing/2014/main" id="{085817D2-6CF7-49F1-AD9B-1B2862B5541A}"/>
                </a:ext>
              </a:extLst>
            </p:cNvPr>
            <p:cNvCxnSpPr/>
            <p:nvPr/>
          </p:nvCxnSpPr>
          <p:spPr>
            <a:xfrm>
              <a:off x="809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91" name="Google Shape;576;p47">
              <a:extLst>
                <a:ext uri="{FF2B5EF4-FFF2-40B4-BE49-F238E27FC236}">
                  <a16:creationId xmlns:a16="http://schemas.microsoft.com/office/drawing/2014/main" id="{CF880D18-4372-446E-8F99-AF1DEE254C31}"/>
                </a:ext>
              </a:extLst>
            </p:cNvPr>
            <p:cNvCxnSpPr/>
            <p:nvPr/>
          </p:nvCxnSpPr>
          <p:spPr>
            <a:xfrm>
              <a:off x="980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577;p47">
              <a:extLst>
                <a:ext uri="{FF2B5EF4-FFF2-40B4-BE49-F238E27FC236}">
                  <a16:creationId xmlns:a16="http://schemas.microsoft.com/office/drawing/2014/main" id="{B9F17A40-84E0-435F-9A48-9A97B693945B}"/>
                </a:ext>
              </a:extLst>
            </p:cNvPr>
            <p:cNvCxnSpPr/>
            <p:nvPr/>
          </p:nvCxnSpPr>
          <p:spPr>
            <a:xfrm>
              <a:off x="1151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578;p47">
              <a:extLst>
                <a:ext uri="{FF2B5EF4-FFF2-40B4-BE49-F238E27FC236}">
                  <a16:creationId xmlns:a16="http://schemas.microsoft.com/office/drawing/2014/main" id="{074F8766-235F-4326-9A19-6C610B44989B}"/>
                </a:ext>
              </a:extLst>
            </p:cNvPr>
            <p:cNvCxnSpPr/>
            <p:nvPr/>
          </p:nvCxnSpPr>
          <p:spPr>
            <a:xfrm>
              <a:off x="1322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94" name="Google Shape;579;p47">
              <a:extLst>
                <a:ext uri="{FF2B5EF4-FFF2-40B4-BE49-F238E27FC236}">
                  <a16:creationId xmlns:a16="http://schemas.microsoft.com/office/drawing/2014/main" id="{4F228BF2-6997-40DA-B141-1E77098248C1}"/>
                </a:ext>
              </a:extLst>
            </p:cNvPr>
            <p:cNvCxnSpPr/>
            <p:nvPr/>
          </p:nvCxnSpPr>
          <p:spPr>
            <a:xfrm>
              <a:off x="1493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95" name="Google Shape;580;p47">
              <a:extLst>
                <a:ext uri="{FF2B5EF4-FFF2-40B4-BE49-F238E27FC236}">
                  <a16:creationId xmlns:a16="http://schemas.microsoft.com/office/drawing/2014/main" id="{8EE880A6-A44A-43C6-B3EF-22DDEE4FB130}"/>
                </a:ext>
              </a:extLst>
            </p:cNvPr>
            <p:cNvCxnSpPr/>
            <p:nvPr/>
          </p:nvCxnSpPr>
          <p:spPr>
            <a:xfrm>
              <a:off x="1664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96" name="Google Shape;581;p47">
              <a:extLst>
                <a:ext uri="{FF2B5EF4-FFF2-40B4-BE49-F238E27FC236}">
                  <a16:creationId xmlns:a16="http://schemas.microsoft.com/office/drawing/2014/main" id="{92BB7F0A-DCCC-45C0-852C-EBB1563D91D4}"/>
                </a:ext>
              </a:extLst>
            </p:cNvPr>
            <p:cNvCxnSpPr/>
            <p:nvPr/>
          </p:nvCxnSpPr>
          <p:spPr>
            <a:xfrm>
              <a:off x="1835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30" name="Google Shape;582;p47">
              <a:extLst>
                <a:ext uri="{FF2B5EF4-FFF2-40B4-BE49-F238E27FC236}">
                  <a16:creationId xmlns:a16="http://schemas.microsoft.com/office/drawing/2014/main" id="{9FEAB3CB-6D77-4056-B221-A48A8829C55D}"/>
                </a:ext>
              </a:extLst>
            </p:cNvPr>
            <p:cNvCxnSpPr/>
            <p:nvPr/>
          </p:nvCxnSpPr>
          <p:spPr>
            <a:xfrm>
              <a:off x="2006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31" name="Google Shape;583;p47">
              <a:extLst>
                <a:ext uri="{FF2B5EF4-FFF2-40B4-BE49-F238E27FC236}">
                  <a16:creationId xmlns:a16="http://schemas.microsoft.com/office/drawing/2014/main" id="{A12FA953-42B9-41DC-AA7A-E71A74ECFF7C}"/>
                </a:ext>
              </a:extLst>
            </p:cNvPr>
            <p:cNvCxnSpPr/>
            <p:nvPr/>
          </p:nvCxnSpPr>
          <p:spPr>
            <a:xfrm>
              <a:off x="2177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32" name="Google Shape;584;p47">
              <a:extLst>
                <a:ext uri="{FF2B5EF4-FFF2-40B4-BE49-F238E27FC236}">
                  <a16:creationId xmlns:a16="http://schemas.microsoft.com/office/drawing/2014/main" id="{24CCF066-BD48-4AFF-98DF-5637BFCF3FF6}"/>
                </a:ext>
              </a:extLst>
            </p:cNvPr>
            <p:cNvCxnSpPr/>
            <p:nvPr/>
          </p:nvCxnSpPr>
          <p:spPr>
            <a:xfrm>
              <a:off x="2348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33" name="Google Shape;585;p47">
              <a:extLst>
                <a:ext uri="{FF2B5EF4-FFF2-40B4-BE49-F238E27FC236}">
                  <a16:creationId xmlns:a16="http://schemas.microsoft.com/office/drawing/2014/main" id="{6AE034FC-8B97-4782-87E5-9B2CEEF64E5A}"/>
                </a:ext>
              </a:extLst>
            </p:cNvPr>
            <p:cNvCxnSpPr/>
            <p:nvPr/>
          </p:nvCxnSpPr>
          <p:spPr>
            <a:xfrm>
              <a:off x="2519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34" name="Google Shape;586;p47">
              <a:extLst>
                <a:ext uri="{FF2B5EF4-FFF2-40B4-BE49-F238E27FC236}">
                  <a16:creationId xmlns:a16="http://schemas.microsoft.com/office/drawing/2014/main" id="{8C992D5F-F04F-42BB-B3DB-66D469335CC2}"/>
                </a:ext>
              </a:extLst>
            </p:cNvPr>
            <p:cNvCxnSpPr/>
            <p:nvPr/>
          </p:nvCxnSpPr>
          <p:spPr>
            <a:xfrm>
              <a:off x="2690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35" name="Google Shape;587;p47">
              <a:extLst>
                <a:ext uri="{FF2B5EF4-FFF2-40B4-BE49-F238E27FC236}">
                  <a16:creationId xmlns:a16="http://schemas.microsoft.com/office/drawing/2014/main" id="{127552F7-DF29-4F22-BEE6-6F0AE5B9D924}"/>
                </a:ext>
              </a:extLst>
            </p:cNvPr>
            <p:cNvCxnSpPr/>
            <p:nvPr/>
          </p:nvCxnSpPr>
          <p:spPr>
            <a:xfrm>
              <a:off x="2861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36" name="Google Shape;588;p47">
              <a:extLst>
                <a:ext uri="{FF2B5EF4-FFF2-40B4-BE49-F238E27FC236}">
                  <a16:creationId xmlns:a16="http://schemas.microsoft.com/office/drawing/2014/main" id="{D4694C0A-B9D1-442E-B318-B6C0F95AD459}"/>
                </a:ext>
              </a:extLst>
            </p:cNvPr>
            <p:cNvCxnSpPr/>
            <p:nvPr/>
          </p:nvCxnSpPr>
          <p:spPr>
            <a:xfrm>
              <a:off x="3032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37" name="Google Shape;589;p47">
              <a:extLst>
                <a:ext uri="{FF2B5EF4-FFF2-40B4-BE49-F238E27FC236}">
                  <a16:creationId xmlns:a16="http://schemas.microsoft.com/office/drawing/2014/main" id="{4B7F46D3-753F-47E5-89AF-40E87B89E338}"/>
                </a:ext>
              </a:extLst>
            </p:cNvPr>
            <p:cNvCxnSpPr/>
            <p:nvPr/>
          </p:nvCxnSpPr>
          <p:spPr>
            <a:xfrm>
              <a:off x="3203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38" name="Google Shape;590;p47">
              <a:extLst>
                <a:ext uri="{FF2B5EF4-FFF2-40B4-BE49-F238E27FC236}">
                  <a16:creationId xmlns:a16="http://schemas.microsoft.com/office/drawing/2014/main" id="{8982BA3C-4ADC-4BEC-AF59-A34A7E46AE8E}"/>
                </a:ext>
              </a:extLst>
            </p:cNvPr>
            <p:cNvCxnSpPr/>
            <p:nvPr/>
          </p:nvCxnSpPr>
          <p:spPr>
            <a:xfrm>
              <a:off x="3374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39" name="Google Shape;591;p47">
              <a:extLst>
                <a:ext uri="{FF2B5EF4-FFF2-40B4-BE49-F238E27FC236}">
                  <a16:creationId xmlns:a16="http://schemas.microsoft.com/office/drawing/2014/main" id="{18FC7B98-903A-4AC6-BB52-B0DCDA974CFD}"/>
                </a:ext>
              </a:extLst>
            </p:cNvPr>
            <p:cNvCxnSpPr/>
            <p:nvPr/>
          </p:nvCxnSpPr>
          <p:spPr>
            <a:xfrm>
              <a:off x="3545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40" name="Google Shape;592;p47">
              <a:extLst>
                <a:ext uri="{FF2B5EF4-FFF2-40B4-BE49-F238E27FC236}">
                  <a16:creationId xmlns:a16="http://schemas.microsoft.com/office/drawing/2014/main" id="{BC7A1C5D-4DA7-4DAD-BE89-22430585D632}"/>
                </a:ext>
              </a:extLst>
            </p:cNvPr>
            <p:cNvCxnSpPr/>
            <p:nvPr/>
          </p:nvCxnSpPr>
          <p:spPr>
            <a:xfrm>
              <a:off x="3716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41" name="Google Shape;593;p47">
              <a:extLst>
                <a:ext uri="{FF2B5EF4-FFF2-40B4-BE49-F238E27FC236}">
                  <a16:creationId xmlns:a16="http://schemas.microsoft.com/office/drawing/2014/main" id="{ACA09440-0211-4BC4-98D4-D63A4340D8A5}"/>
                </a:ext>
              </a:extLst>
            </p:cNvPr>
            <p:cNvCxnSpPr/>
            <p:nvPr/>
          </p:nvCxnSpPr>
          <p:spPr>
            <a:xfrm>
              <a:off x="3887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42" name="Google Shape;594;p47">
              <a:extLst>
                <a:ext uri="{FF2B5EF4-FFF2-40B4-BE49-F238E27FC236}">
                  <a16:creationId xmlns:a16="http://schemas.microsoft.com/office/drawing/2014/main" id="{D0A8268A-1B69-4C7E-907F-85F8C79E5065}"/>
                </a:ext>
              </a:extLst>
            </p:cNvPr>
            <p:cNvCxnSpPr/>
            <p:nvPr/>
          </p:nvCxnSpPr>
          <p:spPr>
            <a:xfrm>
              <a:off x="40588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43" name="Google Shape;595;p47">
              <a:extLst>
                <a:ext uri="{FF2B5EF4-FFF2-40B4-BE49-F238E27FC236}">
                  <a16:creationId xmlns:a16="http://schemas.microsoft.com/office/drawing/2014/main" id="{7452FCE2-7CE0-4262-95EA-F091C35B7E56}"/>
                </a:ext>
              </a:extLst>
            </p:cNvPr>
            <p:cNvCxnSpPr/>
            <p:nvPr/>
          </p:nvCxnSpPr>
          <p:spPr>
            <a:xfrm>
              <a:off x="42299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44" name="Google Shape;596;p47">
              <a:extLst>
                <a:ext uri="{FF2B5EF4-FFF2-40B4-BE49-F238E27FC236}">
                  <a16:creationId xmlns:a16="http://schemas.microsoft.com/office/drawing/2014/main" id="{0E2A19DF-61F7-4898-B470-7EDEDF6DECEC}"/>
                </a:ext>
              </a:extLst>
            </p:cNvPr>
            <p:cNvCxnSpPr/>
            <p:nvPr/>
          </p:nvCxnSpPr>
          <p:spPr>
            <a:xfrm>
              <a:off x="44009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45" name="Google Shape;597;p47">
              <a:extLst>
                <a:ext uri="{FF2B5EF4-FFF2-40B4-BE49-F238E27FC236}">
                  <a16:creationId xmlns:a16="http://schemas.microsoft.com/office/drawing/2014/main" id="{9E04905C-4917-4CD0-A114-71AD0217E31F}"/>
                </a:ext>
              </a:extLst>
            </p:cNvPr>
            <p:cNvCxnSpPr/>
            <p:nvPr/>
          </p:nvCxnSpPr>
          <p:spPr>
            <a:xfrm>
              <a:off x="47430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46" name="Google Shape;598;p47">
              <a:extLst>
                <a:ext uri="{FF2B5EF4-FFF2-40B4-BE49-F238E27FC236}">
                  <a16:creationId xmlns:a16="http://schemas.microsoft.com/office/drawing/2014/main" id="{DB58C483-4A9C-47FF-83BE-8D3AA0C3167A}"/>
                </a:ext>
              </a:extLst>
            </p:cNvPr>
            <p:cNvCxnSpPr/>
            <p:nvPr/>
          </p:nvCxnSpPr>
          <p:spPr>
            <a:xfrm>
              <a:off x="49141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47" name="Google Shape;599;p47">
              <a:extLst>
                <a:ext uri="{FF2B5EF4-FFF2-40B4-BE49-F238E27FC236}">
                  <a16:creationId xmlns:a16="http://schemas.microsoft.com/office/drawing/2014/main" id="{DDB279D4-CC39-4FF5-BBB0-1089483E4FB4}"/>
                </a:ext>
              </a:extLst>
            </p:cNvPr>
            <p:cNvCxnSpPr/>
            <p:nvPr/>
          </p:nvCxnSpPr>
          <p:spPr>
            <a:xfrm>
              <a:off x="5085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600;p47">
              <a:extLst>
                <a:ext uri="{FF2B5EF4-FFF2-40B4-BE49-F238E27FC236}">
                  <a16:creationId xmlns:a16="http://schemas.microsoft.com/office/drawing/2014/main" id="{206E7B8D-7791-4656-A9B3-9C48489B449F}"/>
                </a:ext>
              </a:extLst>
            </p:cNvPr>
            <p:cNvCxnSpPr/>
            <p:nvPr/>
          </p:nvCxnSpPr>
          <p:spPr>
            <a:xfrm>
              <a:off x="5256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601;p47">
              <a:extLst>
                <a:ext uri="{FF2B5EF4-FFF2-40B4-BE49-F238E27FC236}">
                  <a16:creationId xmlns:a16="http://schemas.microsoft.com/office/drawing/2014/main" id="{A27A875B-EB81-4D8F-95AA-0B14A0D89CB6}"/>
                </a:ext>
              </a:extLst>
            </p:cNvPr>
            <p:cNvCxnSpPr/>
            <p:nvPr/>
          </p:nvCxnSpPr>
          <p:spPr>
            <a:xfrm>
              <a:off x="5427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50" name="Google Shape;602;p47">
              <a:extLst>
                <a:ext uri="{FF2B5EF4-FFF2-40B4-BE49-F238E27FC236}">
                  <a16:creationId xmlns:a16="http://schemas.microsoft.com/office/drawing/2014/main" id="{61CC0460-98EE-4CD4-810A-8874958E8D76}"/>
                </a:ext>
              </a:extLst>
            </p:cNvPr>
            <p:cNvCxnSpPr/>
            <p:nvPr/>
          </p:nvCxnSpPr>
          <p:spPr>
            <a:xfrm>
              <a:off x="5598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51" name="Google Shape;603;p47">
              <a:extLst>
                <a:ext uri="{FF2B5EF4-FFF2-40B4-BE49-F238E27FC236}">
                  <a16:creationId xmlns:a16="http://schemas.microsoft.com/office/drawing/2014/main" id="{95CAB793-4370-4762-9309-92E231F376DF}"/>
                </a:ext>
              </a:extLst>
            </p:cNvPr>
            <p:cNvCxnSpPr/>
            <p:nvPr/>
          </p:nvCxnSpPr>
          <p:spPr>
            <a:xfrm>
              <a:off x="5769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52" name="Google Shape;604;p47">
              <a:extLst>
                <a:ext uri="{FF2B5EF4-FFF2-40B4-BE49-F238E27FC236}">
                  <a16:creationId xmlns:a16="http://schemas.microsoft.com/office/drawing/2014/main" id="{36FF2815-0DC3-4E58-BCCC-E663E6CDF1DE}"/>
                </a:ext>
              </a:extLst>
            </p:cNvPr>
            <p:cNvCxnSpPr/>
            <p:nvPr/>
          </p:nvCxnSpPr>
          <p:spPr>
            <a:xfrm>
              <a:off x="5940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53" name="Google Shape;605;p47">
              <a:extLst>
                <a:ext uri="{FF2B5EF4-FFF2-40B4-BE49-F238E27FC236}">
                  <a16:creationId xmlns:a16="http://schemas.microsoft.com/office/drawing/2014/main" id="{35877014-B8E1-4AD5-97F3-15EF73662367}"/>
                </a:ext>
              </a:extLst>
            </p:cNvPr>
            <p:cNvCxnSpPr/>
            <p:nvPr/>
          </p:nvCxnSpPr>
          <p:spPr>
            <a:xfrm>
              <a:off x="6111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54" name="Google Shape;606;p47">
              <a:extLst>
                <a:ext uri="{FF2B5EF4-FFF2-40B4-BE49-F238E27FC236}">
                  <a16:creationId xmlns:a16="http://schemas.microsoft.com/office/drawing/2014/main" id="{320ABFD1-9D23-47F7-B239-E4E80FE573F8}"/>
                </a:ext>
              </a:extLst>
            </p:cNvPr>
            <p:cNvCxnSpPr/>
            <p:nvPr/>
          </p:nvCxnSpPr>
          <p:spPr>
            <a:xfrm>
              <a:off x="6282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55" name="Google Shape;607;p47">
              <a:extLst>
                <a:ext uri="{FF2B5EF4-FFF2-40B4-BE49-F238E27FC236}">
                  <a16:creationId xmlns:a16="http://schemas.microsoft.com/office/drawing/2014/main" id="{0CC752F4-6A6D-45A5-A79F-478EE94C1A17}"/>
                </a:ext>
              </a:extLst>
            </p:cNvPr>
            <p:cNvCxnSpPr/>
            <p:nvPr/>
          </p:nvCxnSpPr>
          <p:spPr>
            <a:xfrm>
              <a:off x="6453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56" name="Google Shape;608;p47">
              <a:extLst>
                <a:ext uri="{FF2B5EF4-FFF2-40B4-BE49-F238E27FC236}">
                  <a16:creationId xmlns:a16="http://schemas.microsoft.com/office/drawing/2014/main" id="{9D362736-A44C-402E-8107-14EE2A0915A4}"/>
                </a:ext>
              </a:extLst>
            </p:cNvPr>
            <p:cNvCxnSpPr/>
            <p:nvPr/>
          </p:nvCxnSpPr>
          <p:spPr>
            <a:xfrm>
              <a:off x="6624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57" name="Google Shape;609;p47">
              <a:extLst>
                <a:ext uri="{FF2B5EF4-FFF2-40B4-BE49-F238E27FC236}">
                  <a16:creationId xmlns:a16="http://schemas.microsoft.com/office/drawing/2014/main" id="{4F4362F5-C707-4874-98FE-B272767830D5}"/>
                </a:ext>
              </a:extLst>
            </p:cNvPr>
            <p:cNvCxnSpPr/>
            <p:nvPr/>
          </p:nvCxnSpPr>
          <p:spPr>
            <a:xfrm>
              <a:off x="6795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58" name="Google Shape;610;p47">
              <a:extLst>
                <a:ext uri="{FF2B5EF4-FFF2-40B4-BE49-F238E27FC236}">
                  <a16:creationId xmlns:a16="http://schemas.microsoft.com/office/drawing/2014/main" id="{404DE772-7A6D-4ADA-8CD7-699B65BB672D}"/>
                </a:ext>
              </a:extLst>
            </p:cNvPr>
            <p:cNvCxnSpPr/>
            <p:nvPr/>
          </p:nvCxnSpPr>
          <p:spPr>
            <a:xfrm>
              <a:off x="6966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59" name="Google Shape;611;p47">
              <a:extLst>
                <a:ext uri="{FF2B5EF4-FFF2-40B4-BE49-F238E27FC236}">
                  <a16:creationId xmlns:a16="http://schemas.microsoft.com/office/drawing/2014/main" id="{49F47D96-0C4A-4009-88A3-C990E64C574C}"/>
                </a:ext>
              </a:extLst>
            </p:cNvPr>
            <p:cNvCxnSpPr/>
            <p:nvPr/>
          </p:nvCxnSpPr>
          <p:spPr>
            <a:xfrm>
              <a:off x="7137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60" name="Google Shape;612;p47">
              <a:extLst>
                <a:ext uri="{FF2B5EF4-FFF2-40B4-BE49-F238E27FC236}">
                  <a16:creationId xmlns:a16="http://schemas.microsoft.com/office/drawing/2014/main" id="{BF375015-654A-4143-8534-A8035E5AEC4C}"/>
                </a:ext>
              </a:extLst>
            </p:cNvPr>
            <p:cNvCxnSpPr/>
            <p:nvPr/>
          </p:nvCxnSpPr>
          <p:spPr>
            <a:xfrm>
              <a:off x="7308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61" name="Google Shape;613;p47">
              <a:extLst>
                <a:ext uri="{FF2B5EF4-FFF2-40B4-BE49-F238E27FC236}">
                  <a16:creationId xmlns:a16="http://schemas.microsoft.com/office/drawing/2014/main" id="{8EDAFF1B-2419-4A49-B685-5EB0A5EBFFF9}"/>
                </a:ext>
              </a:extLst>
            </p:cNvPr>
            <p:cNvCxnSpPr/>
            <p:nvPr/>
          </p:nvCxnSpPr>
          <p:spPr>
            <a:xfrm>
              <a:off x="7479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62" name="Google Shape;614;p47">
              <a:extLst>
                <a:ext uri="{FF2B5EF4-FFF2-40B4-BE49-F238E27FC236}">
                  <a16:creationId xmlns:a16="http://schemas.microsoft.com/office/drawing/2014/main" id="{BB443FC2-C542-4EBC-98C7-0A3F5BDE781C}"/>
                </a:ext>
              </a:extLst>
            </p:cNvPr>
            <p:cNvCxnSpPr/>
            <p:nvPr/>
          </p:nvCxnSpPr>
          <p:spPr>
            <a:xfrm>
              <a:off x="7650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63" name="Google Shape;615;p47">
              <a:extLst>
                <a:ext uri="{FF2B5EF4-FFF2-40B4-BE49-F238E27FC236}">
                  <a16:creationId xmlns:a16="http://schemas.microsoft.com/office/drawing/2014/main" id="{ADFE1B59-2029-4494-B252-AA23D871EF29}"/>
                </a:ext>
              </a:extLst>
            </p:cNvPr>
            <p:cNvCxnSpPr/>
            <p:nvPr/>
          </p:nvCxnSpPr>
          <p:spPr>
            <a:xfrm>
              <a:off x="7821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64" name="Google Shape;616;p47">
              <a:extLst>
                <a:ext uri="{FF2B5EF4-FFF2-40B4-BE49-F238E27FC236}">
                  <a16:creationId xmlns:a16="http://schemas.microsoft.com/office/drawing/2014/main" id="{F73B4C35-C952-4EC0-B4E3-7E8E75C4013F}"/>
                </a:ext>
              </a:extLst>
            </p:cNvPr>
            <p:cNvCxnSpPr/>
            <p:nvPr/>
          </p:nvCxnSpPr>
          <p:spPr>
            <a:xfrm>
              <a:off x="7992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65" name="Google Shape;617;p47">
              <a:extLst>
                <a:ext uri="{FF2B5EF4-FFF2-40B4-BE49-F238E27FC236}">
                  <a16:creationId xmlns:a16="http://schemas.microsoft.com/office/drawing/2014/main" id="{203D767F-D466-4C9D-AE91-8D440932F89F}"/>
                </a:ext>
              </a:extLst>
            </p:cNvPr>
            <p:cNvCxnSpPr/>
            <p:nvPr/>
          </p:nvCxnSpPr>
          <p:spPr>
            <a:xfrm>
              <a:off x="8163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66" name="Google Shape;618;p47">
              <a:extLst>
                <a:ext uri="{FF2B5EF4-FFF2-40B4-BE49-F238E27FC236}">
                  <a16:creationId xmlns:a16="http://schemas.microsoft.com/office/drawing/2014/main" id="{F06EFCB1-021C-472C-A627-AD51543050D7}"/>
                </a:ext>
              </a:extLst>
            </p:cNvPr>
            <p:cNvCxnSpPr/>
            <p:nvPr/>
          </p:nvCxnSpPr>
          <p:spPr>
            <a:xfrm>
              <a:off x="8334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167" name="Google Shape;619;p47">
              <a:extLst>
                <a:ext uri="{FF2B5EF4-FFF2-40B4-BE49-F238E27FC236}">
                  <a16:creationId xmlns:a16="http://schemas.microsoft.com/office/drawing/2014/main" id="{6C14B3BF-26AC-405B-9A77-1E6BC07DF571}"/>
                </a:ext>
              </a:extLst>
            </p:cNvPr>
            <p:cNvCxnSpPr/>
            <p:nvPr/>
          </p:nvCxnSpPr>
          <p:spPr>
            <a:xfrm>
              <a:off x="8505888" y="467100"/>
              <a:ext cx="0" cy="4194000"/>
            </a:xfrm>
            <a:prstGeom prst="straightConnector1">
              <a:avLst/>
            </a:prstGeom>
            <a:noFill/>
            <a:ln w="9525" cap="flat" cmpd="sng">
              <a:solidFill>
                <a:schemeClr val="lt2"/>
              </a:solidFill>
              <a:prstDash val="solid"/>
              <a:round/>
              <a:headEnd type="none" w="med" len="med"/>
              <a:tailEnd type="none" w="med" len="med"/>
            </a:ln>
          </p:spPr>
        </p:cxnSp>
      </p:grpSp>
      <p:sp>
        <p:nvSpPr>
          <p:cNvPr id="168" name="Google Shape;647;p47">
            <a:extLst>
              <a:ext uri="{FF2B5EF4-FFF2-40B4-BE49-F238E27FC236}">
                <a16:creationId xmlns:a16="http://schemas.microsoft.com/office/drawing/2014/main" id="{6287A22B-7AF9-43FA-A6FA-9E26AC49A487}"/>
              </a:ext>
            </a:extLst>
          </p:cNvPr>
          <p:cNvSpPr txBox="1"/>
          <p:nvPr/>
        </p:nvSpPr>
        <p:spPr>
          <a:xfrm rot="5400000">
            <a:off x="7947910" y="3109038"/>
            <a:ext cx="1286400" cy="165300"/>
          </a:xfrm>
          <a:prstGeom prst="rect">
            <a:avLst/>
          </a:prstGeom>
          <a:noFill/>
          <a:ln>
            <a:noFill/>
          </a:ln>
        </p:spPr>
        <p:txBody>
          <a:bodyPr spcFirstLastPara="1" wrap="square" lIns="0" tIns="0" rIns="0" bIns="0" anchor="ctr" anchorCtr="0">
            <a:noAutofit/>
          </a:bodyPr>
          <a:lstStyle/>
          <a:p>
            <a:pPr algn="ctr" eaLnBrk="1" fontAlgn="auto" hangingPunct="1">
              <a:spcBef>
                <a:spcPts val="0"/>
              </a:spcBef>
              <a:spcAft>
                <a:spcPts val="0"/>
              </a:spcAft>
              <a:buClr>
                <a:srgbClr val="000000"/>
              </a:buClr>
            </a:pPr>
            <a:r>
              <a:rPr lang="en" sz="800" kern="0">
                <a:solidFill>
                  <a:srgbClr val="FFFFFF"/>
                </a:solidFill>
                <a:latin typeface="Merriweather Sans Regular"/>
                <a:ea typeface="Merriweather Sans Regular"/>
                <a:cs typeface="Merriweather Sans Regular"/>
                <a:sym typeface="Merriweather Sans Regular"/>
              </a:rPr>
              <a:t>HIGH VALUE 1</a:t>
            </a:r>
            <a:endParaRPr sz="800" kern="0">
              <a:solidFill>
                <a:srgbClr val="FFFFFF"/>
              </a:solidFill>
              <a:latin typeface="Merriweather Sans Regular"/>
              <a:ea typeface="Merriweather Sans Regular"/>
              <a:cs typeface="Merriweather Sans Regular"/>
              <a:sym typeface="Merriweather Sans Regular"/>
            </a:endParaRPr>
          </a:p>
        </p:txBody>
      </p:sp>
      <p:sp>
        <p:nvSpPr>
          <p:cNvPr id="119" name="Google Shape;651;p47">
            <a:extLst>
              <a:ext uri="{FF2B5EF4-FFF2-40B4-BE49-F238E27FC236}">
                <a16:creationId xmlns:a16="http://schemas.microsoft.com/office/drawing/2014/main" id="{10EEE475-59A8-4EBC-A991-1D950C0E3364}"/>
              </a:ext>
            </a:extLst>
          </p:cNvPr>
          <p:cNvSpPr/>
          <p:nvPr/>
        </p:nvSpPr>
        <p:spPr>
          <a:xfrm>
            <a:off x="627737" y="1552128"/>
            <a:ext cx="876000" cy="876000"/>
          </a:xfrm>
          <a:prstGeom prst="ellipse">
            <a:avLst/>
          </a:prstGeom>
          <a:solidFill>
            <a:schemeClr val="accent3"/>
          </a:solidFill>
          <a:ln>
            <a:noFill/>
          </a:ln>
        </p:spPr>
        <p:txBody>
          <a:bodyPr spcFirstLastPara="1" wrap="square" lIns="0" tIns="0" rIns="0" bIns="0" anchor="ctr" anchorCtr="0">
            <a:noAutofit/>
          </a:bodyPr>
          <a:lstStyle/>
          <a:p>
            <a:pPr algn="ctr" eaLnBrk="1" fontAlgn="auto" hangingPunct="1">
              <a:spcBef>
                <a:spcPts val="0"/>
              </a:spcBef>
              <a:spcAft>
                <a:spcPts val="0"/>
              </a:spcAft>
              <a:buClr>
                <a:srgbClr val="000000"/>
              </a:buClr>
            </a:pPr>
            <a:r>
              <a:rPr lang="zh-TW" altLang="en-US" b="1" kern="0" dirty="0">
                <a:solidFill>
                  <a:srgbClr val="FFFFFF"/>
                </a:solidFill>
                <a:latin typeface="微軟正黑體" panose="020B0604030504040204" pitchFamily="34" charset="-120"/>
                <a:ea typeface="微軟正黑體" panose="020B0604030504040204" pitchFamily="34" charset="-120"/>
                <a:cs typeface="Merriweather Sans Regular"/>
                <a:sym typeface="Merriweather Sans Regular"/>
              </a:rPr>
              <a:t>輔導師資</a:t>
            </a:r>
            <a:endParaRPr b="1" kern="0" dirty="0">
              <a:solidFill>
                <a:srgbClr val="FFFFFF"/>
              </a:solidFill>
              <a:latin typeface="微軟正黑體" panose="020B0604030504040204" pitchFamily="34" charset="-120"/>
              <a:ea typeface="微軟正黑體" panose="020B0604030504040204" pitchFamily="34" charset="-120"/>
              <a:cs typeface="Merriweather Sans Regular"/>
              <a:sym typeface="Merriweather Sans Regular"/>
            </a:endParaRPr>
          </a:p>
        </p:txBody>
      </p:sp>
      <p:sp>
        <p:nvSpPr>
          <p:cNvPr id="120" name="TextBox 39">
            <a:extLst>
              <a:ext uri="{FF2B5EF4-FFF2-40B4-BE49-F238E27FC236}">
                <a16:creationId xmlns:a16="http://schemas.microsoft.com/office/drawing/2014/main" id="{0620FE1B-FC2B-43FA-BCDD-AC1F941937F0}"/>
              </a:ext>
            </a:extLst>
          </p:cNvPr>
          <p:cNvSpPr txBox="1"/>
          <p:nvPr/>
        </p:nvSpPr>
        <p:spPr>
          <a:xfrm>
            <a:off x="1738963" y="1331843"/>
            <a:ext cx="2931700" cy="2859565"/>
          </a:xfrm>
          <a:prstGeom prst="rect">
            <a:avLst/>
          </a:prstGeom>
          <a:noFill/>
        </p:spPr>
        <p:txBody>
          <a:bodyPr wrap="square" lIns="0" tIns="0" rIns="0" bIns="0" rtlCol="0">
            <a:spAutoFit/>
          </a:bodyPr>
          <a:lstStyle>
            <a:defPPr>
              <a:defRPr lang="zh-CN"/>
            </a:defPPr>
            <a:lvl1pPr>
              <a:lnSpc>
                <a:spcPts val="1600"/>
              </a:lnSpc>
              <a:defRPr sz="1200" b="0">
                <a:solidFill>
                  <a:schemeClr val="tx1">
                    <a:lumMod val="65000"/>
                    <a:lumOff val="35000"/>
                  </a:schemeClr>
                </a:solidFill>
                <a:latin typeface="微软雅黑" pitchFamily="34" charset="-122"/>
                <a:ea typeface="微软雅黑" pitchFamily="34" charset="-122"/>
              </a:defRPr>
            </a:lvl1pPr>
          </a:lstStyle>
          <a:p>
            <a:pPr eaLnBrk="1" fontAlgn="auto" hangingPunct="1">
              <a:lnSpc>
                <a:spcPct val="150000"/>
              </a:lnSpc>
              <a:spcBef>
                <a:spcPts val="0"/>
              </a:spcBef>
              <a:spcAft>
                <a:spcPts val="0"/>
              </a:spcAft>
              <a:buClr>
                <a:srgbClr val="000000"/>
              </a:buClr>
            </a:pPr>
            <a:r>
              <a:rPr lang="zh-TW" altLang="en-US" sz="1800" b="1" kern="0" dirty="0">
                <a:solidFill>
                  <a:srgbClr val="92A8C8">
                    <a:lumMod val="50000"/>
                  </a:srgbClr>
                </a:solidFill>
                <a:cs typeface="Arial"/>
                <a:sym typeface="Arial"/>
              </a:rPr>
              <a:t>專輔老師  賴俊丞</a:t>
            </a:r>
            <a:endParaRPr lang="en-US" altLang="zh-TW" sz="1800" b="1" kern="0" dirty="0">
              <a:solidFill>
                <a:srgbClr val="92A8C8">
                  <a:lumMod val="50000"/>
                </a:srgbClr>
              </a:solidFill>
              <a:cs typeface="Arial"/>
              <a:sym typeface="Arial"/>
            </a:endParaRPr>
          </a:p>
          <a:p>
            <a:pPr eaLnBrk="1" fontAlgn="auto" hangingPunct="1">
              <a:lnSpc>
                <a:spcPct val="150000"/>
              </a:lnSpc>
              <a:spcBef>
                <a:spcPts val="0"/>
              </a:spcBef>
              <a:spcAft>
                <a:spcPts val="0"/>
              </a:spcAft>
              <a:buClr>
                <a:srgbClr val="000000"/>
              </a:buClr>
            </a:pPr>
            <a:r>
              <a:rPr lang="zh-TW" altLang="en-US" sz="1800" b="1" kern="0" dirty="0">
                <a:solidFill>
                  <a:srgbClr val="92A8C8">
                    <a:lumMod val="50000"/>
                  </a:srgbClr>
                </a:solidFill>
                <a:cs typeface="Arial"/>
                <a:sym typeface="Arial"/>
              </a:rPr>
              <a:t>               趙佳慧</a:t>
            </a:r>
            <a:endParaRPr lang="en-US" altLang="zh-TW" sz="1800" b="1" kern="0" dirty="0">
              <a:solidFill>
                <a:srgbClr val="92A8C8">
                  <a:lumMod val="50000"/>
                </a:srgbClr>
              </a:solidFill>
              <a:cs typeface="Arial"/>
              <a:sym typeface="Arial"/>
            </a:endParaRPr>
          </a:p>
          <a:p>
            <a:pPr eaLnBrk="1" fontAlgn="auto" hangingPunct="1">
              <a:lnSpc>
                <a:spcPct val="150000"/>
              </a:lnSpc>
              <a:spcBef>
                <a:spcPts val="0"/>
              </a:spcBef>
              <a:spcAft>
                <a:spcPts val="0"/>
              </a:spcAft>
              <a:buClr>
                <a:srgbClr val="000000"/>
              </a:buClr>
            </a:pPr>
            <a:r>
              <a:rPr lang="zh-TW" altLang="en-US" sz="1800" b="1" kern="0" dirty="0">
                <a:solidFill>
                  <a:srgbClr val="92A8C8">
                    <a:lumMod val="50000"/>
                  </a:srgbClr>
                </a:solidFill>
                <a:cs typeface="Arial"/>
                <a:sym typeface="Arial"/>
              </a:rPr>
              <a:t>               蘇世萱</a:t>
            </a:r>
            <a:endParaRPr lang="en-US" altLang="zh-CN" sz="1800" b="1" kern="0" dirty="0">
              <a:solidFill>
                <a:srgbClr val="92A8C8">
                  <a:lumMod val="50000"/>
                </a:srgbClr>
              </a:solidFill>
              <a:cs typeface="Arial"/>
              <a:sym typeface="Arial"/>
            </a:endParaRPr>
          </a:p>
          <a:p>
            <a:pPr eaLnBrk="1" fontAlgn="auto" hangingPunct="1">
              <a:lnSpc>
                <a:spcPct val="150000"/>
              </a:lnSpc>
              <a:spcBef>
                <a:spcPts val="0"/>
              </a:spcBef>
              <a:spcAft>
                <a:spcPts val="0"/>
              </a:spcAft>
              <a:buClr>
                <a:srgbClr val="000000"/>
              </a:buClr>
            </a:pPr>
            <a:r>
              <a:rPr lang="zh-TW" altLang="en-US" sz="1800" b="1" kern="0" dirty="0">
                <a:solidFill>
                  <a:srgbClr val="92A8C8">
                    <a:lumMod val="50000"/>
                  </a:srgbClr>
                </a:solidFill>
                <a:cs typeface="Arial"/>
                <a:sym typeface="Arial"/>
              </a:rPr>
              <a:t>輔導老師  曾宜華</a:t>
            </a:r>
            <a:endParaRPr lang="en-US" altLang="zh-TW" sz="1800" b="1" kern="0" dirty="0">
              <a:solidFill>
                <a:srgbClr val="92A8C8">
                  <a:lumMod val="50000"/>
                </a:srgbClr>
              </a:solidFill>
              <a:cs typeface="Arial"/>
              <a:sym typeface="Arial"/>
            </a:endParaRPr>
          </a:p>
          <a:p>
            <a:pPr eaLnBrk="1" fontAlgn="auto" hangingPunct="1">
              <a:lnSpc>
                <a:spcPct val="150000"/>
              </a:lnSpc>
              <a:spcBef>
                <a:spcPts val="0"/>
              </a:spcBef>
              <a:spcAft>
                <a:spcPts val="0"/>
              </a:spcAft>
              <a:buClr>
                <a:srgbClr val="000000"/>
              </a:buClr>
            </a:pPr>
            <a:r>
              <a:rPr lang="zh-TW" altLang="en-US" sz="1800" b="1" kern="0" dirty="0">
                <a:solidFill>
                  <a:srgbClr val="92A8C8">
                    <a:lumMod val="50000"/>
                  </a:srgbClr>
                </a:solidFill>
                <a:cs typeface="Arial"/>
                <a:sym typeface="Arial"/>
              </a:rPr>
              <a:t>               黃思瑋</a:t>
            </a:r>
            <a:endParaRPr lang="en-US" altLang="zh-TW" sz="1800" b="1" kern="0" dirty="0">
              <a:solidFill>
                <a:srgbClr val="92A8C8">
                  <a:lumMod val="50000"/>
                </a:srgbClr>
              </a:solidFill>
              <a:cs typeface="Arial"/>
              <a:sym typeface="Arial"/>
            </a:endParaRPr>
          </a:p>
          <a:p>
            <a:pPr eaLnBrk="1" fontAlgn="auto" hangingPunct="1">
              <a:lnSpc>
                <a:spcPct val="150000"/>
              </a:lnSpc>
              <a:spcBef>
                <a:spcPts val="0"/>
              </a:spcBef>
              <a:spcAft>
                <a:spcPts val="0"/>
              </a:spcAft>
              <a:buClr>
                <a:srgbClr val="000000"/>
              </a:buClr>
            </a:pPr>
            <a:r>
              <a:rPr lang="zh-TW" altLang="en-US" sz="1800" b="1" kern="0" dirty="0">
                <a:solidFill>
                  <a:srgbClr val="92A8C8">
                    <a:lumMod val="50000"/>
                  </a:srgbClr>
                </a:solidFill>
                <a:cs typeface="Arial"/>
                <a:sym typeface="Arial"/>
              </a:rPr>
              <a:t>社工師     張頌琦</a:t>
            </a:r>
            <a:endParaRPr lang="en-US" altLang="zh-TW" sz="1800" b="1" kern="0" dirty="0">
              <a:solidFill>
                <a:srgbClr val="92A8C8">
                  <a:lumMod val="50000"/>
                </a:srgbClr>
              </a:solidFill>
              <a:cs typeface="Arial"/>
              <a:sym typeface="Arial"/>
            </a:endParaRPr>
          </a:p>
          <a:p>
            <a:pPr eaLnBrk="1" fontAlgn="auto" hangingPunct="1">
              <a:lnSpc>
                <a:spcPct val="150000"/>
              </a:lnSpc>
              <a:spcBef>
                <a:spcPts val="0"/>
              </a:spcBef>
              <a:spcAft>
                <a:spcPts val="0"/>
              </a:spcAft>
              <a:buClr>
                <a:srgbClr val="000000"/>
              </a:buClr>
            </a:pPr>
            <a:endParaRPr lang="en-US" altLang="zh-CN" sz="1800" b="1" kern="0" dirty="0">
              <a:solidFill>
                <a:srgbClr val="92A8C8">
                  <a:lumMod val="50000"/>
                </a:srgbClr>
              </a:solidFill>
              <a:cs typeface="Arial"/>
              <a:sym typeface="Arial"/>
            </a:endParaRPr>
          </a:p>
        </p:txBody>
      </p:sp>
      <p:sp>
        <p:nvSpPr>
          <p:cNvPr id="121" name="TextBox 39">
            <a:extLst>
              <a:ext uri="{FF2B5EF4-FFF2-40B4-BE49-F238E27FC236}">
                <a16:creationId xmlns:a16="http://schemas.microsoft.com/office/drawing/2014/main" id="{E0C05976-F466-4915-BAAF-0D44114F4F0A}"/>
              </a:ext>
            </a:extLst>
          </p:cNvPr>
          <p:cNvSpPr txBox="1"/>
          <p:nvPr/>
        </p:nvSpPr>
        <p:spPr>
          <a:xfrm>
            <a:off x="1697756" y="3918474"/>
            <a:ext cx="3301876" cy="1613070"/>
          </a:xfrm>
          <a:prstGeom prst="rect">
            <a:avLst/>
          </a:prstGeom>
          <a:noFill/>
        </p:spPr>
        <p:txBody>
          <a:bodyPr wrap="square" lIns="0" tIns="0" rIns="0" bIns="0" rtlCol="0">
            <a:spAutoFit/>
          </a:bodyPr>
          <a:lstStyle>
            <a:defPPr>
              <a:defRPr lang="zh-CN"/>
            </a:defPPr>
            <a:lvl1pPr>
              <a:lnSpc>
                <a:spcPts val="1600"/>
              </a:lnSpc>
              <a:defRPr sz="1200" b="0">
                <a:solidFill>
                  <a:schemeClr val="tx1">
                    <a:lumMod val="65000"/>
                    <a:lumOff val="35000"/>
                  </a:schemeClr>
                </a:solidFill>
                <a:latin typeface="微软雅黑" pitchFamily="34" charset="-122"/>
                <a:ea typeface="微软雅黑" pitchFamily="34" charset="-122"/>
              </a:defRPr>
            </a:lvl1pPr>
          </a:lstStyle>
          <a:p>
            <a:pPr eaLnBrk="1" fontAlgn="auto" hangingPunct="1">
              <a:lnSpc>
                <a:spcPct val="150000"/>
              </a:lnSpc>
              <a:spcBef>
                <a:spcPts val="0"/>
              </a:spcBef>
              <a:spcAft>
                <a:spcPts val="0"/>
              </a:spcAft>
              <a:buClr>
                <a:srgbClr val="000000"/>
              </a:buClr>
            </a:pPr>
            <a:r>
              <a:rPr lang="zh-TW" altLang="en-US" sz="1800" b="1" kern="0" dirty="0">
                <a:solidFill>
                  <a:srgbClr val="7030A0"/>
                </a:solidFill>
                <a:cs typeface="Arial"/>
                <a:sym typeface="Arial"/>
              </a:rPr>
              <a:t>特教班  </a:t>
            </a:r>
            <a:r>
              <a:rPr lang="en-US" altLang="zh-TW" sz="1800" b="1" kern="0" dirty="0">
                <a:solidFill>
                  <a:srgbClr val="7030A0"/>
                </a:solidFill>
                <a:cs typeface="Arial"/>
                <a:sym typeface="Arial"/>
              </a:rPr>
              <a:t>2</a:t>
            </a:r>
            <a:r>
              <a:rPr lang="zh-TW" altLang="en-US" sz="1800" b="1" kern="0" dirty="0">
                <a:solidFill>
                  <a:srgbClr val="7030A0"/>
                </a:solidFill>
                <a:cs typeface="Arial"/>
                <a:sym typeface="Arial"/>
              </a:rPr>
              <a:t>班 ，老師</a:t>
            </a:r>
            <a:r>
              <a:rPr lang="en-US" altLang="zh-TW" sz="1800" b="1" kern="0" dirty="0">
                <a:solidFill>
                  <a:srgbClr val="7030A0"/>
                </a:solidFill>
                <a:cs typeface="Arial"/>
                <a:sym typeface="Arial"/>
              </a:rPr>
              <a:t>6</a:t>
            </a:r>
            <a:r>
              <a:rPr lang="zh-TW" altLang="en-US" sz="1800" b="1" kern="0" dirty="0">
                <a:solidFill>
                  <a:srgbClr val="7030A0"/>
                </a:solidFill>
                <a:cs typeface="Arial"/>
                <a:sym typeface="Arial"/>
              </a:rPr>
              <a:t>位</a:t>
            </a:r>
            <a:endParaRPr lang="en-US" altLang="zh-TW" sz="1800" b="1" kern="0" dirty="0">
              <a:solidFill>
                <a:srgbClr val="7030A0"/>
              </a:solidFill>
              <a:cs typeface="Arial"/>
              <a:sym typeface="Arial"/>
            </a:endParaRPr>
          </a:p>
          <a:p>
            <a:pPr eaLnBrk="1" fontAlgn="auto" hangingPunct="1">
              <a:lnSpc>
                <a:spcPct val="150000"/>
              </a:lnSpc>
              <a:spcBef>
                <a:spcPts val="0"/>
              </a:spcBef>
              <a:spcAft>
                <a:spcPts val="0"/>
              </a:spcAft>
              <a:buClr>
                <a:srgbClr val="000000"/>
              </a:buClr>
            </a:pPr>
            <a:r>
              <a:rPr lang="zh-TW" altLang="en-US" sz="1800" b="1" kern="0" dirty="0">
                <a:solidFill>
                  <a:srgbClr val="7030A0"/>
                </a:solidFill>
                <a:cs typeface="Arial"/>
                <a:sym typeface="Arial"/>
              </a:rPr>
              <a:t>學習中心</a:t>
            </a:r>
            <a:r>
              <a:rPr lang="en-US" altLang="zh-TW" sz="1800" b="1" kern="0" dirty="0">
                <a:solidFill>
                  <a:srgbClr val="7030A0"/>
                </a:solidFill>
                <a:cs typeface="Arial"/>
                <a:sym typeface="Arial"/>
              </a:rPr>
              <a:t>(</a:t>
            </a:r>
            <a:r>
              <a:rPr lang="zh-TW" altLang="en-US" sz="1800" b="1" kern="0" dirty="0">
                <a:solidFill>
                  <a:srgbClr val="7030A0"/>
                </a:solidFill>
                <a:cs typeface="Arial"/>
                <a:sym typeface="Arial"/>
              </a:rPr>
              <a:t>資源班</a:t>
            </a:r>
            <a:r>
              <a:rPr lang="en-US" altLang="zh-TW" sz="1800" b="1" kern="0" dirty="0">
                <a:solidFill>
                  <a:srgbClr val="7030A0"/>
                </a:solidFill>
                <a:cs typeface="Arial"/>
                <a:sym typeface="Arial"/>
              </a:rPr>
              <a:t>)</a:t>
            </a:r>
            <a:r>
              <a:rPr lang="zh-TW" altLang="en-US" sz="1800" b="1" kern="0" dirty="0">
                <a:solidFill>
                  <a:srgbClr val="7030A0"/>
                </a:solidFill>
                <a:cs typeface="Arial"/>
                <a:sym typeface="Arial"/>
              </a:rPr>
              <a:t> </a:t>
            </a:r>
            <a:r>
              <a:rPr lang="en-US" altLang="zh-TW" sz="1800" b="1" kern="0" dirty="0">
                <a:solidFill>
                  <a:srgbClr val="7030A0"/>
                </a:solidFill>
                <a:cs typeface="Arial"/>
                <a:sym typeface="Arial"/>
              </a:rPr>
              <a:t>2</a:t>
            </a:r>
            <a:r>
              <a:rPr lang="zh-TW" altLang="en-US" sz="1800" b="1" kern="0" dirty="0">
                <a:solidFill>
                  <a:srgbClr val="7030A0"/>
                </a:solidFill>
                <a:cs typeface="Arial"/>
                <a:sym typeface="Arial"/>
              </a:rPr>
              <a:t>班，老師</a:t>
            </a:r>
            <a:r>
              <a:rPr lang="en-US" altLang="zh-TW" sz="1800" b="1" kern="0" dirty="0">
                <a:solidFill>
                  <a:srgbClr val="7030A0"/>
                </a:solidFill>
                <a:cs typeface="Arial"/>
                <a:sym typeface="Arial"/>
              </a:rPr>
              <a:t>6</a:t>
            </a:r>
            <a:r>
              <a:rPr lang="zh-TW" altLang="en-US" sz="1800" b="1" kern="0" dirty="0">
                <a:solidFill>
                  <a:srgbClr val="7030A0"/>
                </a:solidFill>
                <a:cs typeface="Arial"/>
                <a:sym typeface="Arial"/>
              </a:rPr>
              <a:t>位</a:t>
            </a:r>
            <a:endParaRPr lang="en-US" altLang="zh-CN" sz="1800" b="1" kern="0" dirty="0">
              <a:solidFill>
                <a:srgbClr val="7030A0"/>
              </a:solidFill>
              <a:cs typeface="Arial"/>
              <a:sym typeface="Arial"/>
            </a:endParaRPr>
          </a:p>
          <a:p>
            <a:pPr eaLnBrk="1" fontAlgn="auto" hangingPunct="1">
              <a:lnSpc>
                <a:spcPct val="150000"/>
              </a:lnSpc>
              <a:spcBef>
                <a:spcPts val="0"/>
              </a:spcBef>
              <a:spcAft>
                <a:spcPts val="0"/>
              </a:spcAft>
              <a:buClr>
                <a:srgbClr val="000000"/>
              </a:buClr>
            </a:pPr>
            <a:r>
              <a:rPr lang="zh-TW" altLang="en-US" sz="1800" b="1" kern="0" dirty="0">
                <a:solidFill>
                  <a:srgbClr val="7030A0"/>
                </a:solidFill>
                <a:cs typeface="Arial"/>
                <a:sym typeface="Arial"/>
              </a:rPr>
              <a:t>學中召集人 陳靜萱老師</a:t>
            </a:r>
            <a:endParaRPr lang="en-US" altLang="zh-TW" sz="1800" b="1" kern="0" dirty="0">
              <a:solidFill>
                <a:srgbClr val="7030A0"/>
              </a:solidFill>
              <a:cs typeface="Arial"/>
              <a:sym typeface="Arial"/>
            </a:endParaRPr>
          </a:p>
          <a:p>
            <a:pPr eaLnBrk="1" fontAlgn="auto" hangingPunct="1">
              <a:lnSpc>
                <a:spcPct val="150000"/>
              </a:lnSpc>
              <a:spcBef>
                <a:spcPts val="0"/>
              </a:spcBef>
              <a:spcAft>
                <a:spcPts val="0"/>
              </a:spcAft>
              <a:buClr>
                <a:srgbClr val="000000"/>
              </a:buClr>
            </a:pPr>
            <a:r>
              <a:rPr lang="zh-TW" altLang="en-US" sz="1800" b="1" kern="0" dirty="0">
                <a:solidFill>
                  <a:srgbClr val="7030A0"/>
                </a:solidFill>
                <a:cs typeface="Arial"/>
                <a:sym typeface="Arial"/>
              </a:rPr>
              <a:t>資優班召集人 陳俐汝老師</a:t>
            </a:r>
            <a:endParaRPr lang="en-US" altLang="zh-CN" sz="1800" b="1" kern="0" dirty="0">
              <a:solidFill>
                <a:srgbClr val="7030A0"/>
              </a:solidFill>
              <a:cs typeface="Arial"/>
              <a:sym typeface="Arial"/>
            </a:endParaRPr>
          </a:p>
        </p:txBody>
      </p:sp>
      <p:sp>
        <p:nvSpPr>
          <p:cNvPr id="122" name="TextBox 39">
            <a:extLst>
              <a:ext uri="{FF2B5EF4-FFF2-40B4-BE49-F238E27FC236}">
                <a16:creationId xmlns:a16="http://schemas.microsoft.com/office/drawing/2014/main" id="{DA95F6B5-D6B6-4CD7-BB2A-DA9ED58A577A}"/>
              </a:ext>
            </a:extLst>
          </p:cNvPr>
          <p:cNvSpPr txBox="1"/>
          <p:nvPr/>
        </p:nvSpPr>
        <p:spPr>
          <a:xfrm>
            <a:off x="6204949" y="1556802"/>
            <a:ext cx="2223239" cy="782074"/>
          </a:xfrm>
          <a:prstGeom prst="rect">
            <a:avLst/>
          </a:prstGeom>
          <a:noFill/>
        </p:spPr>
        <p:txBody>
          <a:bodyPr wrap="square" lIns="0" tIns="0" rIns="0" bIns="0" rtlCol="0">
            <a:spAutoFit/>
          </a:bodyPr>
          <a:lstStyle>
            <a:defPPr>
              <a:defRPr lang="zh-CN"/>
            </a:defPPr>
            <a:lvl1pPr>
              <a:lnSpc>
                <a:spcPts val="1600"/>
              </a:lnSpc>
              <a:defRPr sz="1200" b="0">
                <a:solidFill>
                  <a:schemeClr val="tx1">
                    <a:lumMod val="65000"/>
                    <a:lumOff val="35000"/>
                  </a:schemeClr>
                </a:solidFill>
                <a:latin typeface="微软雅黑" pitchFamily="34" charset="-122"/>
                <a:ea typeface="微软雅黑" pitchFamily="34" charset="-122"/>
              </a:defRPr>
            </a:lvl1pPr>
          </a:lstStyle>
          <a:p>
            <a:pPr eaLnBrk="1" fontAlgn="auto" hangingPunct="1">
              <a:lnSpc>
                <a:spcPct val="150000"/>
              </a:lnSpc>
              <a:spcBef>
                <a:spcPts val="0"/>
              </a:spcBef>
              <a:spcAft>
                <a:spcPts val="0"/>
              </a:spcAft>
              <a:buClr>
                <a:srgbClr val="000000"/>
              </a:buClr>
            </a:pPr>
            <a:r>
              <a:rPr lang="zh-TW" altLang="en-US" sz="1800" b="1" kern="0" dirty="0">
                <a:solidFill>
                  <a:srgbClr val="FFB850"/>
                </a:solidFill>
                <a:cs typeface="Arial"/>
                <a:sym typeface="Arial"/>
              </a:rPr>
              <a:t>蔡承恩 書記</a:t>
            </a:r>
            <a:endParaRPr lang="en-US" altLang="zh-TW" sz="1800" b="1" kern="0" dirty="0">
              <a:solidFill>
                <a:srgbClr val="FFB850"/>
              </a:solidFill>
              <a:cs typeface="Arial"/>
              <a:sym typeface="Arial"/>
            </a:endParaRPr>
          </a:p>
          <a:p>
            <a:pPr eaLnBrk="1" fontAlgn="auto" hangingPunct="1">
              <a:lnSpc>
                <a:spcPct val="150000"/>
              </a:lnSpc>
              <a:spcBef>
                <a:spcPts val="0"/>
              </a:spcBef>
              <a:spcAft>
                <a:spcPts val="0"/>
              </a:spcAft>
              <a:buClr>
                <a:srgbClr val="000000"/>
              </a:buClr>
            </a:pPr>
            <a:r>
              <a:rPr lang="zh-TW" altLang="en-US" sz="1800" b="1" kern="0" dirty="0">
                <a:solidFill>
                  <a:srgbClr val="FFB850"/>
                </a:solidFill>
                <a:cs typeface="Arial"/>
                <a:sym typeface="Arial"/>
              </a:rPr>
              <a:t>游舒閔 老師</a:t>
            </a:r>
            <a:endParaRPr lang="en-US" altLang="zh-TW" sz="1800" b="1" kern="0" dirty="0">
              <a:solidFill>
                <a:srgbClr val="FFB850"/>
              </a:solidFill>
              <a:cs typeface="Arial"/>
              <a:sym typeface="Arial"/>
            </a:endParaRPr>
          </a:p>
        </p:txBody>
      </p:sp>
      <p:sp>
        <p:nvSpPr>
          <p:cNvPr id="123" name="TextBox 41">
            <a:extLst>
              <a:ext uri="{FF2B5EF4-FFF2-40B4-BE49-F238E27FC236}">
                <a16:creationId xmlns:a16="http://schemas.microsoft.com/office/drawing/2014/main" id="{C8AE1814-6591-4D33-A7BD-9D7D2BD238F2}"/>
              </a:ext>
            </a:extLst>
          </p:cNvPr>
          <p:cNvSpPr txBox="1"/>
          <p:nvPr/>
        </p:nvSpPr>
        <p:spPr>
          <a:xfrm>
            <a:off x="6204948" y="2979930"/>
            <a:ext cx="2211112" cy="366575"/>
          </a:xfrm>
          <a:prstGeom prst="rect">
            <a:avLst/>
          </a:prstGeom>
          <a:noFill/>
        </p:spPr>
        <p:txBody>
          <a:bodyPr wrap="square" lIns="0" tIns="0" rIns="0" bIns="0" rtlCol="0">
            <a:spAutoFit/>
          </a:bodyPr>
          <a:lstStyle>
            <a:defPPr>
              <a:defRPr lang="zh-CN"/>
            </a:defPPr>
            <a:lvl1pPr>
              <a:lnSpc>
                <a:spcPts val="1800"/>
              </a:lnSpc>
              <a:defRPr sz="1600" b="0">
                <a:solidFill>
                  <a:schemeClr val="tx1">
                    <a:lumMod val="65000"/>
                    <a:lumOff val="35000"/>
                  </a:schemeClr>
                </a:solidFill>
                <a:latin typeface="微软雅黑" pitchFamily="34" charset="-122"/>
                <a:ea typeface="微软雅黑" pitchFamily="34" charset="-122"/>
              </a:defRPr>
            </a:lvl1pPr>
          </a:lstStyle>
          <a:p>
            <a:pPr eaLnBrk="1" fontAlgn="auto" hangingPunct="1">
              <a:lnSpc>
                <a:spcPct val="150000"/>
              </a:lnSpc>
              <a:spcBef>
                <a:spcPts val="0"/>
              </a:spcBef>
              <a:spcAft>
                <a:spcPts val="0"/>
              </a:spcAft>
              <a:buClr>
                <a:srgbClr val="000000"/>
              </a:buClr>
            </a:pPr>
            <a:r>
              <a:rPr lang="zh-TW" altLang="en-US" sz="1800" b="1" kern="0" dirty="0">
                <a:solidFill>
                  <a:srgbClr val="00B050"/>
                </a:solidFill>
                <a:cs typeface="Arial"/>
                <a:sym typeface="Arial"/>
              </a:rPr>
              <a:t>廖   合 老師</a:t>
            </a:r>
            <a:endParaRPr lang="en-US" altLang="zh-CN" sz="1800" b="1" kern="0" dirty="0">
              <a:solidFill>
                <a:srgbClr val="00B050"/>
              </a:solidFill>
              <a:cs typeface="Arial"/>
              <a:sym typeface="Arial"/>
            </a:endParaRPr>
          </a:p>
        </p:txBody>
      </p:sp>
      <p:sp>
        <p:nvSpPr>
          <p:cNvPr id="124" name="TextBox 41">
            <a:extLst>
              <a:ext uri="{FF2B5EF4-FFF2-40B4-BE49-F238E27FC236}">
                <a16:creationId xmlns:a16="http://schemas.microsoft.com/office/drawing/2014/main" id="{F35C94DA-1995-4264-B006-B352064F9CEE}"/>
              </a:ext>
            </a:extLst>
          </p:cNvPr>
          <p:cNvSpPr txBox="1"/>
          <p:nvPr/>
        </p:nvSpPr>
        <p:spPr>
          <a:xfrm>
            <a:off x="6197552" y="4119324"/>
            <a:ext cx="1701912" cy="782074"/>
          </a:xfrm>
          <a:prstGeom prst="rect">
            <a:avLst/>
          </a:prstGeom>
          <a:noFill/>
        </p:spPr>
        <p:txBody>
          <a:bodyPr wrap="square" lIns="0" tIns="0" rIns="0" bIns="0" rtlCol="0">
            <a:spAutoFit/>
          </a:bodyPr>
          <a:lstStyle>
            <a:defPPr>
              <a:defRPr lang="zh-CN"/>
            </a:defPPr>
            <a:lvl1pPr>
              <a:lnSpc>
                <a:spcPts val="1800"/>
              </a:lnSpc>
              <a:defRPr sz="1600" b="0">
                <a:solidFill>
                  <a:schemeClr val="tx1">
                    <a:lumMod val="65000"/>
                    <a:lumOff val="35000"/>
                  </a:schemeClr>
                </a:solidFill>
                <a:latin typeface="微软雅黑" pitchFamily="34" charset="-122"/>
                <a:ea typeface="微软雅黑" pitchFamily="34" charset="-122"/>
              </a:defRPr>
            </a:lvl1pPr>
          </a:lstStyle>
          <a:p>
            <a:pPr eaLnBrk="1" fontAlgn="auto" hangingPunct="1">
              <a:lnSpc>
                <a:spcPct val="150000"/>
              </a:lnSpc>
              <a:spcBef>
                <a:spcPts val="0"/>
              </a:spcBef>
              <a:spcAft>
                <a:spcPts val="0"/>
              </a:spcAft>
              <a:buClr>
                <a:srgbClr val="000000"/>
              </a:buClr>
            </a:pPr>
            <a:r>
              <a:rPr lang="zh-TW" altLang="en-US" sz="1800" b="1" kern="0" dirty="0">
                <a:solidFill>
                  <a:srgbClr val="0066FF"/>
                </a:solidFill>
                <a:cs typeface="Arial"/>
                <a:sym typeface="Arial"/>
              </a:rPr>
              <a:t>施詠耀 老師</a:t>
            </a:r>
            <a:endParaRPr lang="en-US" altLang="zh-TW" sz="1800" b="1" kern="0" dirty="0">
              <a:solidFill>
                <a:srgbClr val="0066FF"/>
              </a:solidFill>
              <a:cs typeface="Arial"/>
              <a:sym typeface="Arial"/>
            </a:endParaRPr>
          </a:p>
          <a:p>
            <a:pPr eaLnBrk="1" fontAlgn="auto" hangingPunct="1">
              <a:lnSpc>
                <a:spcPct val="150000"/>
              </a:lnSpc>
              <a:spcBef>
                <a:spcPts val="0"/>
              </a:spcBef>
              <a:spcAft>
                <a:spcPts val="0"/>
              </a:spcAft>
              <a:buClr>
                <a:srgbClr val="000000"/>
              </a:buClr>
            </a:pPr>
            <a:r>
              <a:rPr lang="zh-TW" altLang="en-US" sz="1800" b="1" kern="0" dirty="0">
                <a:solidFill>
                  <a:srgbClr val="0066FF"/>
                </a:solidFill>
                <a:cs typeface="Arial"/>
                <a:sym typeface="Arial"/>
              </a:rPr>
              <a:t>陳婧禾 老師</a:t>
            </a:r>
            <a:endParaRPr lang="en-US" altLang="zh-CN" sz="1800" b="1" kern="0" dirty="0">
              <a:solidFill>
                <a:srgbClr val="0066FF"/>
              </a:solidFill>
              <a:cs typeface="Arial"/>
              <a:sym typeface="Arial"/>
            </a:endParaRPr>
          </a:p>
        </p:txBody>
      </p:sp>
      <p:sp>
        <p:nvSpPr>
          <p:cNvPr id="125" name="Google Shape;651;p47">
            <a:extLst>
              <a:ext uri="{FF2B5EF4-FFF2-40B4-BE49-F238E27FC236}">
                <a16:creationId xmlns:a16="http://schemas.microsoft.com/office/drawing/2014/main" id="{59F934D7-F9D7-4F8B-B707-6B05086C5D70}"/>
              </a:ext>
            </a:extLst>
          </p:cNvPr>
          <p:cNvSpPr/>
          <p:nvPr/>
        </p:nvSpPr>
        <p:spPr>
          <a:xfrm>
            <a:off x="635591" y="4160827"/>
            <a:ext cx="876000" cy="876000"/>
          </a:xfrm>
          <a:prstGeom prst="ellipse">
            <a:avLst/>
          </a:prstGeom>
          <a:solidFill>
            <a:srgbClr val="7030A0"/>
          </a:solidFill>
          <a:ln>
            <a:noFill/>
          </a:ln>
        </p:spPr>
        <p:txBody>
          <a:bodyPr spcFirstLastPara="1" wrap="square" lIns="0" tIns="0" rIns="0" bIns="0" anchor="ctr" anchorCtr="0">
            <a:noAutofit/>
          </a:bodyPr>
          <a:lstStyle/>
          <a:p>
            <a:pPr algn="ctr" eaLnBrk="1" fontAlgn="auto" hangingPunct="1">
              <a:spcBef>
                <a:spcPts val="0"/>
              </a:spcBef>
              <a:spcAft>
                <a:spcPts val="0"/>
              </a:spcAft>
              <a:buClr>
                <a:srgbClr val="000000"/>
              </a:buClr>
            </a:pPr>
            <a:r>
              <a:rPr lang="zh-TW" altLang="en-US" b="1" kern="0" dirty="0">
                <a:solidFill>
                  <a:srgbClr val="FFFFFF"/>
                </a:solidFill>
                <a:latin typeface="微軟正黑體" panose="020B0604030504040204" pitchFamily="34" charset="-120"/>
                <a:ea typeface="微軟正黑體" panose="020B0604030504040204" pitchFamily="34" charset="-120"/>
                <a:cs typeface="Merriweather Sans Regular"/>
                <a:sym typeface="Merriweather Sans Regular"/>
              </a:rPr>
              <a:t>特教資源</a:t>
            </a:r>
            <a:endParaRPr b="1" kern="0" dirty="0">
              <a:solidFill>
                <a:srgbClr val="FFFFFF"/>
              </a:solidFill>
              <a:latin typeface="微軟正黑體" panose="020B0604030504040204" pitchFamily="34" charset="-120"/>
              <a:ea typeface="微軟正黑體" panose="020B0604030504040204" pitchFamily="34" charset="-120"/>
              <a:cs typeface="Merriweather Sans Regular"/>
              <a:sym typeface="Merriweather Sans Regular"/>
            </a:endParaRPr>
          </a:p>
        </p:txBody>
      </p:sp>
      <p:sp>
        <p:nvSpPr>
          <p:cNvPr id="126" name="Google Shape;651;p47">
            <a:extLst>
              <a:ext uri="{FF2B5EF4-FFF2-40B4-BE49-F238E27FC236}">
                <a16:creationId xmlns:a16="http://schemas.microsoft.com/office/drawing/2014/main" id="{18892DDB-050A-48D3-9BE0-C401F783C815}"/>
              </a:ext>
            </a:extLst>
          </p:cNvPr>
          <p:cNvSpPr/>
          <p:nvPr/>
        </p:nvSpPr>
        <p:spPr>
          <a:xfrm>
            <a:off x="5184053" y="1509839"/>
            <a:ext cx="876000" cy="876000"/>
          </a:xfrm>
          <a:prstGeom prst="ellipse">
            <a:avLst/>
          </a:prstGeom>
          <a:solidFill>
            <a:srgbClr val="FFC000"/>
          </a:solidFill>
          <a:ln>
            <a:noFill/>
          </a:ln>
        </p:spPr>
        <p:txBody>
          <a:bodyPr spcFirstLastPara="1" wrap="square" lIns="0" tIns="0" rIns="0" bIns="0" anchor="ctr" anchorCtr="0">
            <a:noAutofit/>
          </a:bodyPr>
          <a:lstStyle/>
          <a:p>
            <a:pPr algn="ctr" eaLnBrk="1" fontAlgn="auto" hangingPunct="1">
              <a:spcBef>
                <a:spcPts val="0"/>
              </a:spcBef>
              <a:spcAft>
                <a:spcPts val="0"/>
              </a:spcAft>
              <a:buClr>
                <a:srgbClr val="000000"/>
              </a:buClr>
            </a:pPr>
            <a:r>
              <a:rPr lang="zh-TW" altLang="en-US" b="1" kern="0" dirty="0">
                <a:solidFill>
                  <a:srgbClr val="FFFFFF"/>
                </a:solidFill>
                <a:latin typeface="微軟正黑體" panose="020B0604030504040204" pitchFamily="34" charset="-120"/>
                <a:ea typeface="微軟正黑體" panose="020B0604030504040204" pitchFamily="34" charset="-120"/>
                <a:cs typeface="Merriweather Sans Regular"/>
                <a:sym typeface="Merriweather Sans Regular"/>
              </a:rPr>
              <a:t>行政人力</a:t>
            </a:r>
            <a:endParaRPr b="1" kern="0" dirty="0">
              <a:solidFill>
                <a:srgbClr val="FFFFFF"/>
              </a:solidFill>
              <a:latin typeface="微軟正黑體" panose="020B0604030504040204" pitchFamily="34" charset="-120"/>
              <a:ea typeface="微軟正黑體" panose="020B0604030504040204" pitchFamily="34" charset="-120"/>
              <a:cs typeface="Merriweather Sans Regular"/>
              <a:sym typeface="Merriweather Sans Regular"/>
            </a:endParaRPr>
          </a:p>
        </p:txBody>
      </p:sp>
      <p:sp>
        <p:nvSpPr>
          <p:cNvPr id="127" name="Google Shape;651;p47">
            <a:extLst>
              <a:ext uri="{FF2B5EF4-FFF2-40B4-BE49-F238E27FC236}">
                <a16:creationId xmlns:a16="http://schemas.microsoft.com/office/drawing/2014/main" id="{A039CE5B-C4C7-4021-B078-D457C306ACBE}"/>
              </a:ext>
            </a:extLst>
          </p:cNvPr>
          <p:cNvSpPr/>
          <p:nvPr/>
        </p:nvSpPr>
        <p:spPr>
          <a:xfrm>
            <a:off x="5184053" y="2753688"/>
            <a:ext cx="876000" cy="876000"/>
          </a:xfrm>
          <a:prstGeom prst="ellipse">
            <a:avLst/>
          </a:prstGeom>
          <a:solidFill>
            <a:srgbClr val="00B050"/>
          </a:solidFill>
          <a:ln>
            <a:noFill/>
          </a:ln>
        </p:spPr>
        <p:txBody>
          <a:bodyPr spcFirstLastPara="1" wrap="square" lIns="0" tIns="0" rIns="0" bIns="0" anchor="ctr" anchorCtr="0">
            <a:noAutofit/>
          </a:bodyPr>
          <a:lstStyle/>
          <a:p>
            <a:pPr algn="ctr" eaLnBrk="1" fontAlgn="auto" hangingPunct="1">
              <a:spcBef>
                <a:spcPts val="0"/>
              </a:spcBef>
              <a:spcAft>
                <a:spcPts val="0"/>
              </a:spcAft>
              <a:buClr>
                <a:srgbClr val="000000"/>
              </a:buClr>
            </a:pPr>
            <a:r>
              <a:rPr lang="zh-TW" altLang="en-US" b="1" kern="0" dirty="0">
                <a:solidFill>
                  <a:srgbClr val="FFFFFF"/>
                </a:solidFill>
                <a:latin typeface="微軟正黑體" panose="020B0604030504040204" pitchFamily="34" charset="-120"/>
                <a:ea typeface="微軟正黑體" panose="020B0604030504040204" pitchFamily="34" charset="-120"/>
                <a:cs typeface="Merriweather Sans Regular"/>
                <a:sym typeface="Merriweather Sans Regular"/>
              </a:rPr>
              <a:t>中輟業務</a:t>
            </a:r>
            <a:endParaRPr b="1" kern="0" dirty="0">
              <a:solidFill>
                <a:srgbClr val="FFFFFF"/>
              </a:solidFill>
              <a:latin typeface="微軟正黑體" panose="020B0604030504040204" pitchFamily="34" charset="-120"/>
              <a:ea typeface="微軟正黑體" panose="020B0604030504040204" pitchFamily="34" charset="-120"/>
              <a:cs typeface="Merriweather Sans Regular"/>
              <a:sym typeface="Merriweather Sans Regular"/>
            </a:endParaRPr>
          </a:p>
        </p:txBody>
      </p:sp>
      <p:sp>
        <p:nvSpPr>
          <p:cNvPr id="128" name="Google Shape;651;p47">
            <a:extLst>
              <a:ext uri="{FF2B5EF4-FFF2-40B4-BE49-F238E27FC236}">
                <a16:creationId xmlns:a16="http://schemas.microsoft.com/office/drawing/2014/main" id="{00424C9A-3AEF-42B4-940A-B5FDF5BBF46A}"/>
              </a:ext>
            </a:extLst>
          </p:cNvPr>
          <p:cNvSpPr/>
          <p:nvPr/>
        </p:nvSpPr>
        <p:spPr>
          <a:xfrm>
            <a:off x="5170668" y="4160827"/>
            <a:ext cx="876000" cy="876000"/>
          </a:xfrm>
          <a:prstGeom prst="ellipse">
            <a:avLst/>
          </a:prstGeom>
          <a:solidFill>
            <a:srgbClr val="0066FF"/>
          </a:solidFill>
          <a:ln>
            <a:noFill/>
          </a:ln>
        </p:spPr>
        <p:txBody>
          <a:bodyPr spcFirstLastPara="1" wrap="square" lIns="0" tIns="0" rIns="0" bIns="0" anchor="ctr" anchorCtr="0">
            <a:noAutofit/>
          </a:bodyPr>
          <a:lstStyle/>
          <a:p>
            <a:pPr algn="ctr" eaLnBrk="1" fontAlgn="auto" hangingPunct="1">
              <a:spcBef>
                <a:spcPts val="0"/>
              </a:spcBef>
              <a:spcAft>
                <a:spcPts val="0"/>
              </a:spcAft>
              <a:buClr>
                <a:srgbClr val="000000"/>
              </a:buClr>
            </a:pPr>
            <a:r>
              <a:rPr lang="zh-TW" altLang="en-US" b="1" kern="0" dirty="0">
                <a:solidFill>
                  <a:srgbClr val="FFFFFF"/>
                </a:solidFill>
                <a:latin typeface="微軟正黑體" panose="020B0604030504040204" pitchFamily="34" charset="-120"/>
                <a:ea typeface="微軟正黑體" panose="020B0604030504040204" pitchFamily="34" charset="-120"/>
                <a:cs typeface="Merriweather Sans Regular"/>
                <a:sym typeface="Merriweather Sans Regular"/>
              </a:rPr>
              <a:t>實習夥伴</a:t>
            </a:r>
            <a:endParaRPr b="1" kern="0" dirty="0">
              <a:solidFill>
                <a:srgbClr val="FFFFFF"/>
              </a:solidFill>
              <a:latin typeface="微軟正黑體" panose="020B0604030504040204" pitchFamily="34" charset="-120"/>
              <a:ea typeface="微軟正黑體" panose="020B0604030504040204" pitchFamily="34" charset="-120"/>
              <a:cs typeface="Merriweather Sans Regular"/>
              <a:sym typeface="Merriweather Sans Regul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additive="base">
                                        <p:cTn id="7" dur="500" fill="hold"/>
                                        <p:tgtEl>
                                          <p:spTgt spid="120"/>
                                        </p:tgtEl>
                                        <p:attrNameLst>
                                          <p:attrName>ppt_x</p:attrName>
                                        </p:attrNameLst>
                                      </p:cBhvr>
                                      <p:tavLst>
                                        <p:tav tm="0">
                                          <p:val>
                                            <p:strVal val="1+#ppt_w/2"/>
                                          </p:val>
                                        </p:tav>
                                        <p:tav tm="100000">
                                          <p:val>
                                            <p:strVal val="#ppt_x"/>
                                          </p:val>
                                        </p:tav>
                                      </p:tavLst>
                                    </p:anim>
                                    <p:anim calcmode="lin" valueType="num">
                                      <p:cBhvr additive="base">
                                        <p:cTn id="8" dur="500" fill="hold"/>
                                        <p:tgtEl>
                                          <p:spTgt spid="1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21"/>
                                        </p:tgtEl>
                                        <p:attrNameLst>
                                          <p:attrName>style.visibility</p:attrName>
                                        </p:attrNameLst>
                                      </p:cBhvr>
                                      <p:to>
                                        <p:strVal val="visible"/>
                                      </p:to>
                                    </p:set>
                                    <p:anim calcmode="lin" valueType="num">
                                      <p:cBhvr additive="base">
                                        <p:cTn id="12" dur="500" fill="hold"/>
                                        <p:tgtEl>
                                          <p:spTgt spid="121"/>
                                        </p:tgtEl>
                                        <p:attrNameLst>
                                          <p:attrName>ppt_x</p:attrName>
                                        </p:attrNameLst>
                                      </p:cBhvr>
                                      <p:tavLst>
                                        <p:tav tm="0">
                                          <p:val>
                                            <p:strVal val="1+#ppt_w/2"/>
                                          </p:val>
                                        </p:tav>
                                        <p:tav tm="100000">
                                          <p:val>
                                            <p:strVal val="#ppt_x"/>
                                          </p:val>
                                        </p:tav>
                                      </p:tavLst>
                                    </p:anim>
                                    <p:anim calcmode="lin" valueType="num">
                                      <p:cBhvr additive="base">
                                        <p:cTn id="13" dur="500" fill="hold"/>
                                        <p:tgtEl>
                                          <p:spTgt spid="1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additive="base">
                                        <p:cTn id="17" dur="500" fill="hold"/>
                                        <p:tgtEl>
                                          <p:spTgt spid="122"/>
                                        </p:tgtEl>
                                        <p:attrNameLst>
                                          <p:attrName>ppt_x</p:attrName>
                                        </p:attrNameLst>
                                      </p:cBhvr>
                                      <p:tavLst>
                                        <p:tav tm="0">
                                          <p:val>
                                            <p:strVal val="1+#ppt_w/2"/>
                                          </p:val>
                                        </p:tav>
                                        <p:tav tm="100000">
                                          <p:val>
                                            <p:strVal val="#ppt_x"/>
                                          </p:val>
                                        </p:tav>
                                      </p:tavLst>
                                    </p:anim>
                                    <p:anim calcmode="lin" valueType="num">
                                      <p:cBhvr additive="base">
                                        <p:cTn id="18" dur="500" fill="hold"/>
                                        <p:tgtEl>
                                          <p:spTgt spid="12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23"/>
                                        </p:tgtEl>
                                        <p:attrNameLst>
                                          <p:attrName>style.visibility</p:attrName>
                                        </p:attrNameLst>
                                      </p:cBhvr>
                                      <p:to>
                                        <p:strVal val="visible"/>
                                      </p:to>
                                    </p:set>
                                    <p:anim calcmode="lin" valueType="num">
                                      <p:cBhvr additive="base">
                                        <p:cTn id="22" dur="500" fill="hold"/>
                                        <p:tgtEl>
                                          <p:spTgt spid="123"/>
                                        </p:tgtEl>
                                        <p:attrNameLst>
                                          <p:attrName>ppt_x</p:attrName>
                                        </p:attrNameLst>
                                      </p:cBhvr>
                                      <p:tavLst>
                                        <p:tav tm="0">
                                          <p:val>
                                            <p:strVal val="1+#ppt_w/2"/>
                                          </p:val>
                                        </p:tav>
                                        <p:tav tm="100000">
                                          <p:val>
                                            <p:strVal val="#ppt_x"/>
                                          </p:val>
                                        </p:tav>
                                      </p:tavLst>
                                    </p:anim>
                                    <p:anim calcmode="lin" valueType="num">
                                      <p:cBhvr additive="base">
                                        <p:cTn id="23" dur="500" fill="hold"/>
                                        <p:tgtEl>
                                          <p:spTgt spid="12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500" fill="hold"/>
                                        <p:tgtEl>
                                          <p:spTgt spid="124"/>
                                        </p:tgtEl>
                                        <p:attrNameLst>
                                          <p:attrName>ppt_x</p:attrName>
                                        </p:attrNameLst>
                                      </p:cBhvr>
                                      <p:tavLst>
                                        <p:tav tm="0">
                                          <p:val>
                                            <p:strVal val="1+#ppt_w/2"/>
                                          </p:val>
                                        </p:tav>
                                        <p:tav tm="100000">
                                          <p:val>
                                            <p:strVal val="#ppt_x"/>
                                          </p:val>
                                        </p:tav>
                                      </p:tavLst>
                                    </p:anim>
                                    <p:anim calcmode="lin" valueType="num">
                                      <p:cBhvr additive="base">
                                        <p:cTn id="28" dur="50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21" grpId="0"/>
      <p:bldP spid="122" grpId="0"/>
      <p:bldP spid="123" grpId="0"/>
      <p:bldP spid="12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D1C5F4-33C3-4E11-A2A2-5CC0AA10613F}"/>
              </a:ext>
            </a:extLst>
          </p:cNvPr>
          <p:cNvSpPr>
            <a:spLocks noGrp="1"/>
          </p:cNvSpPr>
          <p:nvPr>
            <p:ph type="title"/>
          </p:nvPr>
        </p:nvSpPr>
        <p:spPr>
          <a:xfrm>
            <a:off x="1" y="1149446"/>
            <a:ext cx="6880860" cy="1017000"/>
          </a:xfrm>
        </p:spPr>
        <p:txBody>
          <a:bodyPr/>
          <a:lstStyle/>
          <a:p>
            <a:r>
              <a:rPr lang="zh-TW" altLang="en-US" sz="3600" dirty="0">
                <a:latin typeface="微軟正黑體" panose="020B0604030504040204" pitchFamily="34" charset="-120"/>
                <a:ea typeface="微軟正黑體" panose="020B0604030504040204" pitchFamily="34" charset="-120"/>
              </a:rPr>
              <a:t>輔導專業服務</a:t>
            </a:r>
            <a:r>
              <a:rPr lang="en-US" altLang="zh-TW" sz="3600" dirty="0">
                <a:latin typeface="微軟正黑體" panose="020B0604030504040204" pitchFamily="34" charset="-120"/>
                <a:ea typeface="微軟正黑體" panose="020B0604030504040204" pitchFamily="34" charset="-120"/>
              </a:rPr>
              <a:t>-</a:t>
            </a:r>
            <a:r>
              <a:rPr lang="zh-TW" altLang="en-US" sz="2400" dirty="0">
                <a:solidFill>
                  <a:srgbClr val="FFFF00"/>
                </a:solidFill>
                <a:latin typeface="微軟正黑體" panose="020B0604030504040204" pitchFamily="34" charset="-120"/>
                <a:ea typeface="微軟正黑體" panose="020B0604030504040204" pitchFamily="34" charset="-120"/>
              </a:rPr>
              <a:t>每個孩子獨一無二的需求</a:t>
            </a:r>
            <a:endParaRPr lang="zh-TW" altLang="en-US" sz="2800" dirty="0">
              <a:solidFill>
                <a:srgbClr val="FFFF00"/>
              </a:solidFill>
              <a:latin typeface="微軟正黑體" panose="020B0604030504040204" pitchFamily="34" charset="-120"/>
              <a:ea typeface="微軟正黑體" panose="020B0604030504040204" pitchFamily="34" charset="-120"/>
            </a:endParaRPr>
          </a:p>
        </p:txBody>
      </p:sp>
      <p:sp>
        <p:nvSpPr>
          <p:cNvPr id="3" name="投影片編號版面配置區 2">
            <a:extLst>
              <a:ext uri="{FF2B5EF4-FFF2-40B4-BE49-F238E27FC236}">
                <a16:creationId xmlns:a16="http://schemas.microsoft.com/office/drawing/2014/main" id="{B75437D7-845E-429A-BCEE-EEC823E823BC}"/>
              </a:ext>
            </a:extLst>
          </p:cNvPr>
          <p:cNvSpPr>
            <a:spLocks noGrp="1"/>
          </p:cNvSpPr>
          <p:nvPr>
            <p:ph type="sldNum" idx="12"/>
          </p:nvPr>
        </p:nvSpPr>
        <p:spPr/>
        <p:txBody>
          <a:bodyPr/>
          <a:lstStyle/>
          <a:p>
            <a:pPr algn="ctr" eaLnBrk="1" fontAlgn="auto" hangingPunct="1">
              <a:spcBef>
                <a:spcPts val="0"/>
              </a:spcBef>
              <a:spcAft>
                <a:spcPts val="0"/>
              </a:spcAft>
              <a:buClr>
                <a:srgbClr val="000000"/>
              </a:buClr>
            </a:pPr>
            <a:fld id="{00000000-1234-1234-1234-123412341234}" type="slidenum">
              <a:rPr lang="en" kern="0">
                <a:solidFill>
                  <a:srgbClr val="FFFFFF"/>
                </a:solidFill>
              </a:rPr>
              <a:pPr algn="ctr" eaLnBrk="1" fontAlgn="auto" hangingPunct="1">
                <a:spcBef>
                  <a:spcPts val="0"/>
                </a:spcBef>
                <a:spcAft>
                  <a:spcPts val="0"/>
                </a:spcAft>
                <a:buClr>
                  <a:srgbClr val="000000"/>
                </a:buClr>
              </a:pPr>
              <a:t>91</a:t>
            </a:fld>
            <a:endParaRPr lang="en" kern="0">
              <a:solidFill>
                <a:srgbClr val="FFFFFF"/>
              </a:solidFill>
            </a:endParaRPr>
          </a:p>
        </p:txBody>
      </p:sp>
      <p:pic>
        <p:nvPicPr>
          <p:cNvPr id="11" name="圖片 10">
            <a:extLst>
              <a:ext uri="{FF2B5EF4-FFF2-40B4-BE49-F238E27FC236}">
                <a16:creationId xmlns:a16="http://schemas.microsoft.com/office/drawing/2014/main" id="{4A9A72BE-D46B-48A5-8DDC-5D190E9FCD81}"/>
              </a:ext>
            </a:extLst>
          </p:cNvPr>
          <p:cNvPicPr>
            <a:picLocks noChangeAspect="1"/>
          </p:cNvPicPr>
          <p:nvPr/>
        </p:nvPicPr>
        <p:blipFill>
          <a:blip r:embed="rId2"/>
          <a:stretch>
            <a:fillRect/>
          </a:stretch>
        </p:blipFill>
        <p:spPr>
          <a:xfrm>
            <a:off x="117030" y="2303846"/>
            <a:ext cx="7340220" cy="3505504"/>
          </a:xfrm>
          <a:prstGeom prst="rect">
            <a:avLst/>
          </a:prstGeom>
        </p:spPr>
      </p:pic>
    </p:spTree>
    <p:extLst>
      <p:ext uri="{BB962C8B-B14F-4D97-AF65-F5344CB8AC3E}">
        <p14:creationId xmlns:p14="http://schemas.microsoft.com/office/powerpoint/2010/main" val="33540822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2E0312-B325-4CD9-B6C6-3F2C64B89B1F}"/>
              </a:ext>
            </a:extLst>
          </p:cNvPr>
          <p:cNvSpPr>
            <a:spLocks noGrp="1"/>
          </p:cNvSpPr>
          <p:nvPr>
            <p:ph type="title"/>
          </p:nvPr>
        </p:nvSpPr>
        <p:spPr>
          <a:xfrm>
            <a:off x="226154" y="1234585"/>
            <a:ext cx="5258400" cy="766200"/>
          </a:xfrm>
        </p:spPr>
        <p:txBody>
          <a:bodyPr/>
          <a:lstStyle/>
          <a:p>
            <a:r>
              <a:rPr lang="zh-TW" altLang="en-US" sz="3600" dirty="0">
                <a:latin typeface="微軟正黑體" panose="020B0604030504040204" pitchFamily="34" charset="-120"/>
                <a:ea typeface="微軟正黑體" panose="020B0604030504040204" pitchFamily="34" charset="-120"/>
              </a:rPr>
              <a:t>推動全校性輔導工作</a:t>
            </a:r>
          </a:p>
        </p:txBody>
      </p:sp>
      <p:sp>
        <p:nvSpPr>
          <p:cNvPr id="3" name="投影片編號版面配置區 2">
            <a:extLst>
              <a:ext uri="{FF2B5EF4-FFF2-40B4-BE49-F238E27FC236}">
                <a16:creationId xmlns:a16="http://schemas.microsoft.com/office/drawing/2014/main" id="{AD7535D3-604D-4EC7-828D-E2779DBC4DB4}"/>
              </a:ext>
            </a:extLst>
          </p:cNvPr>
          <p:cNvSpPr>
            <a:spLocks noGrp="1"/>
          </p:cNvSpPr>
          <p:nvPr>
            <p:ph type="sldNum" idx="12"/>
          </p:nvPr>
        </p:nvSpPr>
        <p:spPr/>
        <p:txBody>
          <a:bodyPr/>
          <a:lstStyle/>
          <a:p>
            <a:pPr algn="ctr" eaLnBrk="1" fontAlgn="auto" hangingPunct="1">
              <a:spcBef>
                <a:spcPts val="0"/>
              </a:spcBef>
              <a:spcAft>
                <a:spcPts val="0"/>
              </a:spcAft>
              <a:buClr>
                <a:srgbClr val="000000"/>
              </a:buClr>
            </a:pPr>
            <a:fld id="{00000000-1234-1234-1234-123412341234}" type="slidenum">
              <a:rPr lang="en" kern="0">
                <a:solidFill>
                  <a:srgbClr val="FFFFFF"/>
                </a:solidFill>
              </a:rPr>
              <a:pPr algn="ctr" eaLnBrk="1" fontAlgn="auto" hangingPunct="1">
                <a:spcBef>
                  <a:spcPts val="0"/>
                </a:spcBef>
                <a:spcAft>
                  <a:spcPts val="0"/>
                </a:spcAft>
                <a:buClr>
                  <a:srgbClr val="000000"/>
                </a:buClr>
              </a:pPr>
              <a:t>92</a:t>
            </a:fld>
            <a:endParaRPr lang="en" kern="0" dirty="0">
              <a:solidFill>
                <a:srgbClr val="FFFFFF"/>
              </a:solidFill>
            </a:endParaRPr>
          </a:p>
        </p:txBody>
      </p:sp>
      <p:graphicFrame>
        <p:nvGraphicFramePr>
          <p:cNvPr id="6" name="資料庫圖表 5">
            <a:extLst>
              <a:ext uri="{FF2B5EF4-FFF2-40B4-BE49-F238E27FC236}">
                <a16:creationId xmlns:a16="http://schemas.microsoft.com/office/drawing/2014/main" id="{6A738A19-4E9F-4E01-AC07-B50CC9D9BF84}"/>
              </a:ext>
            </a:extLst>
          </p:cNvPr>
          <p:cNvGraphicFramePr/>
          <p:nvPr/>
        </p:nvGraphicFramePr>
        <p:xfrm>
          <a:off x="226154" y="2427610"/>
          <a:ext cx="7978140" cy="3381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89916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74">
            <a:extLst>
              <a:ext uri="{FF2B5EF4-FFF2-40B4-BE49-F238E27FC236}">
                <a16:creationId xmlns:a16="http://schemas.microsoft.com/office/drawing/2014/main" id="{21F685CB-4936-4FB3-9E3E-B47972194B42}"/>
              </a:ext>
            </a:extLst>
          </p:cNvPr>
          <p:cNvSpPr>
            <a:spLocks noChangeArrowheads="1"/>
          </p:cNvSpPr>
          <p:nvPr/>
        </p:nvSpPr>
        <p:spPr bwMode="auto">
          <a:xfrm>
            <a:off x="1648202" y="4461510"/>
            <a:ext cx="5652597" cy="691802"/>
          </a:xfrm>
          <a:prstGeom prst="rect">
            <a:avLst/>
          </a:prstGeom>
          <a:solidFill>
            <a:schemeClr val="bg1">
              <a:lumMod val="95000"/>
            </a:schemeClr>
          </a:solidFill>
          <a:ln w="9525">
            <a:noFill/>
            <a:miter lim="800000"/>
            <a:headEnd/>
            <a:tailEnd/>
          </a:ln>
        </p:spPr>
        <p:txBody>
          <a:bodyPr wrap="square" anchor="ctr"/>
          <a:lstStyle/>
          <a:p>
            <a:pPr defTabSz="685777" eaLnBrk="1" fontAlgn="auto" hangingPunct="1">
              <a:lnSpc>
                <a:spcPct val="120000"/>
              </a:lnSpc>
              <a:spcBef>
                <a:spcPts val="0"/>
              </a:spcBef>
              <a:spcAft>
                <a:spcPts val="0"/>
              </a:spcAft>
              <a:defRPr/>
            </a:pPr>
            <a:endParaRPr lang="zh-CN" altLang="en-US" sz="450" dirty="0">
              <a:solidFill>
                <a:prstClr val="white">
                  <a:lumMod val="50000"/>
                </a:prstClr>
              </a:solidFill>
              <a:ea typeface="微软雅黑" panose="020B0503020204020204" pitchFamily="34" charset="-122"/>
              <a:cs typeface="Arial"/>
              <a:sym typeface="Arial" panose="020B0604020202020204" pitchFamily="34" charset="0"/>
            </a:endParaRPr>
          </a:p>
        </p:txBody>
      </p:sp>
      <p:sp>
        <p:nvSpPr>
          <p:cNvPr id="44" name="Rectangle 74">
            <a:extLst>
              <a:ext uri="{FF2B5EF4-FFF2-40B4-BE49-F238E27FC236}">
                <a16:creationId xmlns:a16="http://schemas.microsoft.com/office/drawing/2014/main" id="{85252E75-9C94-4C83-9B23-0F48B2892CB5}"/>
              </a:ext>
            </a:extLst>
          </p:cNvPr>
          <p:cNvSpPr>
            <a:spLocks noChangeArrowheads="1"/>
          </p:cNvSpPr>
          <p:nvPr/>
        </p:nvSpPr>
        <p:spPr bwMode="auto">
          <a:xfrm>
            <a:off x="1660512" y="3801293"/>
            <a:ext cx="5291268" cy="632852"/>
          </a:xfrm>
          <a:prstGeom prst="rect">
            <a:avLst/>
          </a:prstGeom>
          <a:solidFill>
            <a:schemeClr val="bg1">
              <a:lumMod val="95000"/>
            </a:schemeClr>
          </a:solidFill>
          <a:ln w="9525">
            <a:noFill/>
            <a:miter lim="800000"/>
            <a:headEnd/>
            <a:tailEnd/>
          </a:ln>
        </p:spPr>
        <p:txBody>
          <a:bodyPr wrap="square" anchor="ctr"/>
          <a:lstStyle/>
          <a:p>
            <a:pPr defTabSz="685777" eaLnBrk="1" fontAlgn="auto" hangingPunct="1">
              <a:lnSpc>
                <a:spcPct val="120000"/>
              </a:lnSpc>
              <a:spcBef>
                <a:spcPts val="0"/>
              </a:spcBef>
              <a:spcAft>
                <a:spcPts val="0"/>
              </a:spcAft>
              <a:defRPr/>
            </a:pPr>
            <a:endParaRPr lang="zh-CN" altLang="en-US" sz="450" dirty="0">
              <a:solidFill>
                <a:prstClr val="white">
                  <a:lumMod val="50000"/>
                </a:prstClr>
              </a:solidFill>
              <a:ea typeface="微软雅黑" panose="020B0503020204020204" pitchFamily="34" charset="-122"/>
              <a:cs typeface="Arial"/>
              <a:sym typeface="Arial" panose="020B0604020202020204" pitchFamily="34" charset="0"/>
            </a:endParaRPr>
          </a:p>
        </p:txBody>
      </p:sp>
      <p:sp>
        <p:nvSpPr>
          <p:cNvPr id="10" name="Rectangle 74">
            <a:extLst>
              <a:ext uri="{FF2B5EF4-FFF2-40B4-BE49-F238E27FC236}">
                <a16:creationId xmlns:a16="http://schemas.microsoft.com/office/drawing/2014/main" id="{16AF1F38-44A2-4DB9-BC7F-78A5D207B629}"/>
              </a:ext>
            </a:extLst>
          </p:cNvPr>
          <p:cNvSpPr>
            <a:spLocks noChangeArrowheads="1"/>
          </p:cNvSpPr>
          <p:nvPr/>
        </p:nvSpPr>
        <p:spPr bwMode="auto">
          <a:xfrm>
            <a:off x="1666930" y="3101030"/>
            <a:ext cx="5587310" cy="683936"/>
          </a:xfrm>
          <a:prstGeom prst="rect">
            <a:avLst/>
          </a:prstGeom>
          <a:solidFill>
            <a:schemeClr val="bg1">
              <a:lumMod val="95000"/>
            </a:schemeClr>
          </a:solidFill>
          <a:ln w="9525">
            <a:noFill/>
            <a:miter lim="800000"/>
            <a:headEnd/>
            <a:tailEnd/>
          </a:ln>
        </p:spPr>
        <p:txBody>
          <a:bodyPr wrap="square" anchor="ctr"/>
          <a:lstStyle/>
          <a:p>
            <a:pPr defTabSz="685777" eaLnBrk="1" fontAlgn="auto" hangingPunct="1">
              <a:lnSpc>
                <a:spcPct val="120000"/>
              </a:lnSpc>
              <a:spcBef>
                <a:spcPts val="0"/>
              </a:spcBef>
              <a:spcAft>
                <a:spcPts val="0"/>
              </a:spcAft>
              <a:defRPr/>
            </a:pPr>
            <a:endParaRPr lang="zh-CN" altLang="en-US" sz="450" dirty="0">
              <a:solidFill>
                <a:prstClr val="white">
                  <a:lumMod val="50000"/>
                </a:prstClr>
              </a:solidFill>
              <a:ea typeface="微软雅黑" panose="020B0503020204020204" pitchFamily="34" charset="-122"/>
              <a:cs typeface="Arial"/>
              <a:sym typeface="Arial" panose="020B0604020202020204" pitchFamily="34" charset="0"/>
            </a:endParaRPr>
          </a:p>
        </p:txBody>
      </p:sp>
      <p:sp>
        <p:nvSpPr>
          <p:cNvPr id="11" name="Oval 76">
            <a:extLst>
              <a:ext uri="{FF2B5EF4-FFF2-40B4-BE49-F238E27FC236}">
                <a16:creationId xmlns:a16="http://schemas.microsoft.com/office/drawing/2014/main" id="{43D0E9F2-06B3-45EB-A72C-B62906C7AD00}"/>
              </a:ext>
            </a:extLst>
          </p:cNvPr>
          <p:cNvSpPr/>
          <p:nvPr/>
        </p:nvSpPr>
        <p:spPr>
          <a:xfrm>
            <a:off x="7047891" y="2981619"/>
            <a:ext cx="843624" cy="831449"/>
          </a:xfrm>
          <a:prstGeom prst="ellipse">
            <a:avLst/>
          </a:prstGeom>
          <a:solidFill>
            <a:schemeClr val="bg1">
              <a:lumMod val="95000"/>
            </a:schemeClr>
          </a:solidFill>
          <a:ln w="1143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defTabSz="685777" eaLnBrk="1" fontAlgn="auto" hangingPunct="1">
              <a:lnSpc>
                <a:spcPct val="120000"/>
              </a:lnSpc>
              <a:spcBef>
                <a:spcPts val="0"/>
              </a:spcBef>
              <a:spcAft>
                <a:spcPts val="0"/>
              </a:spcAft>
              <a:defRPr/>
            </a:pPr>
            <a:endParaRPr lang="id-ID" sz="450"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77">
            <a:extLst>
              <a:ext uri="{FF2B5EF4-FFF2-40B4-BE49-F238E27FC236}">
                <a16:creationId xmlns:a16="http://schemas.microsoft.com/office/drawing/2014/main" id="{EA00F27D-49FC-4209-A7C0-ED39F11884DD}"/>
              </a:ext>
            </a:extLst>
          </p:cNvPr>
          <p:cNvSpPr txBox="1"/>
          <p:nvPr/>
        </p:nvSpPr>
        <p:spPr>
          <a:xfrm flipH="1">
            <a:off x="7200666" y="3127070"/>
            <a:ext cx="544545" cy="564129"/>
          </a:xfrm>
          <a:prstGeom prst="rect">
            <a:avLst/>
          </a:prstGeom>
          <a:noFill/>
        </p:spPr>
        <p:txBody>
          <a:bodyPr wrap="square" lIns="0" tIns="0" rIns="0" bIns="0" rtlCol="0">
            <a:spAutoFit/>
          </a:bodyPr>
          <a:lstStyle/>
          <a:p>
            <a:pPr algn="ctr" defTabSz="685777" eaLnBrk="1" fontAlgn="auto" hangingPunct="1">
              <a:lnSpc>
                <a:spcPct val="120000"/>
              </a:lnSpc>
              <a:spcBef>
                <a:spcPts val="0"/>
              </a:spcBef>
              <a:spcAft>
                <a:spcPts val="0"/>
              </a:spcAft>
              <a:defRPr/>
            </a:pPr>
            <a:r>
              <a:rPr lang="zh-TW" altLang="en-US" sz="1600" b="1" dirty="0">
                <a:solidFill>
                  <a:srgbClr val="263248">
                    <a:lumMod val="50000"/>
                  </a:srgbClr>
                </a:solidFill>
                <a:latin typeface="微軟正黑體" panose="020B0604030504040204" pitchFamily="34" charset="-120"/>
                <a:ea typeface="微軟正黑體" panose="020B0604030504040204" pitchFamily="34" charset="-120"/>
                <a:cs typeface="Arial"/>
                <a:sym typeface="Arial" panose="020B0604020202020204" pitchFamily="34" charset="0"/>
              </a:rPr>
              <a:t>三級預防</a:t>
            </a:r>
            <a:endParaRPr lang="id-ID" sz="1600" b="1" dirty="0">
              <a:solidFill>
                <a:srgbClr val="263248">
                  <a:lumMod val="50000"/>
                </a:srgbClr>
              </a:solidFill>
              <a:latin typeface="微軟正黑體" panose="020B0604030504040204" pitchFamily="34" charset="-120"/>
              <a:ea typeface="微軟正黑體" panose="020B0604030504040204" pitchFamily="34" charset="-120"/>
              <a:cs typeface="Arial"/>
              <a:sym typeface="Arial" panose="020B0604020202020204" pitchFamily="34" charset="0"/>
            </a:endParaRPr>
          </a:p>
        </p:txBody>
      </p:sp>
      <p:grpSp>
        <p:nvGrpSpPr>
          <p:cNvPr id="18" name="Group 30">
            <a:extLst>
              <a:ext uri="{FF2B5EF4-FFF2-40B4-BE49-F238E27FC236}">
                <a16:creationId xmlns:a16="http://schemas.microsoft.com/office/drawing/2014/main" id="{68FB8758-F93F-4959-BE8C-7E034A0EA422}"/>
              </a:ext>
            </a:extLst>
          </p:cNvPr>
          <p:cNvGrpSpPr>
            <a:grpSpLocks/>
          </p:cNvGrpSpPr>
          <p:nvPr/>
        </p:nvGrpSpPr>
        <p:grpSpPr bwMode="auto">
          <a:xfrm>
            <a:off x="176851" y="2177883"/>
            <a:ext cx="3471090" cy="3435701"/>
            <a:chOff x="275" y="653"/>
            <a:chExt cx="3012" cy="2846"/>
          </a:xfrm>
        </p:grpSpPr>
        <p:sp>
          <p:nvSpPr>
            <p:cNvPr id="19" name="Freeform 16">
              <a:extLst>
                <a:ext uri="{FF2B5EF4-FFF2-40B4-BE49-F238E27FC236}">
                  <a16:creationId xmlns:a16="http://schemas.microsoft.com/office/drawing/2014/main" id="{42D7C33D-E276-4AC6-9FCC-3EDE4D6E9AEB}"/>
                </a:ext>
              </a:extLst>
            </p:cNvPr>
            <p:cNvSpPr>
              <a:spLocks/>
            </p:cNvSpPr>
            <p:nvPr/>
          </p:nvSpPr>
          <p:spPr bwMode="gray">
            <a:xfrm>
              <a:off x="275" y="3063"/>
              <a:ext cx="3012" cy="436"/>
            </a:xfrm>
            <a:custGeom>
              <a:avLst/>
              <a:gdLst>
                <a:gd name="T0" fmla="*/ 0 w 2208"/>
                <a:gd name="T1" fmla="*/ 1672 h 303"/>
                <a:gd name="T2" fmla="*/ 2412 w 2208"/>
                <a:gd name="T3" fmla="*/ 1698 h 303"/>
                <a:gd name="T4" fmla="*/ 2693 w 2208"/>
                <a:gd name="T5" fmla="*/ 0 h 303"/>
                <a:gd name="T6" fmla="*/ 842 w 2208"/>
                <a:gd name="T7" fmla="*/ 159 h 303"/>
                <a:gd name="T8" fmla="*/ 0 w 2208"/>
                <a:gd name="T9" fmla="*/ 1672 h 303"/>
                <a:gd name="T10" fmla="*/ 0 60000 65536"/>
                <a:gd name="T11" fmla="*/ 0 60000 65536"/>
                <a:gd name="T12" fmla="*/ 0 60000 65536"/>
                <a:gd name="T13" fmla="*/ 0 60000 65536"/>
                <a:gd name="T14" fmla="*/ 0 60000 65536"/>
                <a:gd name="T15" fmla="*/ 0 w 2208"/>
                <a:gd name="T16" fmla="*/ 0 h 303"/>
                <a:gd name="T17" fmla="*/ 2208 w 2208"/>
                <a:gd name="T18" fmla="*/ 303 h 303"/>
              </a:gdLst>
              <a:ahLst/>
              <a:cxnLst>
                <a:cxn ang="T10">
                  <a:pos x="T0" y="T1"/>
                </a:cxn>
                <a:cxn ang="T11">
                  <a:pos x="T2" y="T3"/>
                </a:cxn>
                <a:cxn ang="T12">
                  <a:pos x="T4" y="T5"/>
                </a:cxn>
                <a:cxn ang="T13">
                  <a:pos x="T6" y="T7"/>
                </a:cxn>
                <a:cxn ang="T14">
                  <a:pos x="T8" y="T9"/>
                </a:cxn>
              </a:cxnLst>
              <a:rect l="T15" t="T16" r="T17" b="T18"/>
              <a:pathLst>
                <a:path w="2208" h="303">
                  <a:moveTo>
                    <a:pt x="0" y="298"/>
                  </a:moveTo>
                  <a:lnTo>
                    <a:pt x="1979" y="302"/>
                  </a:lnTo>
                  <a:lnTo>
                    <a:pt x="2207" y="0"/>
                  </a:lnTo>
                  <a:lnTo>
                    <a:pt x="690" y="28"/>
                  </a:lnTo>
                  <a:lnTo>
                    <a:pt x="0" y="298"/>
                  </a:lnTo>
                </a:path>
              </a:pathLst>
            </a:custGeom>
            <a:solidFill>
              <a:schemeClr val="accent5">
                <a:lumMod val="60000"/>
                <a:lumOff val="40000"/>
              </a:schemeClr>
            </a:solidFill>
            <a:ln w="3175" cap="rnd">
              <a:noFill/>
              <a:round/>
              <a:headEnd/>
              <a:tailEnd/>
            </a:ln>
          </p:spPr>
          <p:txBody>
            <a:bodyPr/>
            <a:lstStyle/>
            <a:p>
              <a:pPr defTabSz="685777" eaLnBrk="1" fontAlgn="auto" hangingPunct="1">
                <a:lnSpc>
                  <a:spcPct val="120000"/>
                </a:lnSpc>
                <a:spcBef>
                  <a:spcPts val="0"/>
                </a:spcBef>
                <a:spcAft>
                  <a:spcPts val="0"/>
                </a:spcAft>
                <a:defRPr/>
              </a:pPr>
              <a:endParaRPr lang="zh-CN" altLang="en-US" sz="900" dirty="0">
                <a:solidFill>
                  <a:prstClr val="black"/>
                </a:solidFill>
                <a:ea typeface="微软雅黑" panose="020B0503020204020204" pitchFamily="34" charset="-122"/>
                <a:cs typeface="Arial"/>
                <a:sym typeface="Arial" panose="020B0604020202020204" pitchFamily="34" charset="0"/>
              </a:endParaRPr>
            </a:p>
          </p:txBody>
        </p:sp>
        <p:grpSp>
          <p:nvGrpSpPr>
            <p:cNvPr id="20" name="Group 19">
              <a:extLst>
                <a:ext uri="{FF2B5EF4-FFF2-40B4-BE49-F238E27FC236}">
                  <a16:creationId xmlns:a16="http://schemas.microsoft.com/office/drawing/2014/main" id="{9D7070A9-328E-4217-BDB5-B1EBDED6887F}"/>
                </a:ext>
              </a:extLst>
            </p:cNvPr>
            <p:cNvGrpSpPr>
              <a:grpSpLocks/>
            </p:cNvGrpSpPr>
            <p:nvPr/>
          </p:nvGrpSpPr>
          <p:grpSpPr bwMode="auto">
            <a:xfrm>
              <a:off x="305" y="2403"/>
              <a:ext cx="2912" cy="963"/>
              <a:chOff x="305" y="2403"/>
              <a:chExt cx="2912" cy="963"/>
            </a:xfrm>
          </p:grpSpPr>
          <p:sp>
            <p:nvSpPr>
              <p:cNvPr id="32" name="Freeform 20">
                <a:extLst>
                  <a:ext uri="{FF2B5EF4-FFF2-40B4-BE49-F238E27FC236}">
                    <a16:creationId xmlns:a16="http://schemas.microsoft.com/office/drawing/2014/main" id="{B8DEE5A3-6E29-4CAA-8B59-8E86518C53D4}"/>
                  </a:ext>
                </a:extLst>
              </p:cNvPr>
              <p:cNvSpPr>
                <a:spLocks/>
              </p:cNvSpPr>
              <p:nvPr/>
            </p:nvSpPr>
            <p:spPr bwMode="gray">
              <a:xfrm>
                <a:off x="595" y="2403"/>
                <a:ext cx="2242" cy="346"/>
              </a:xfrm>
              <a:custGeom>
                <a:avLst/>
                <a:gdLst>
                  <a:gd name="T0" fmla="*/ 0 w 2208"/>
                  <a:gd name="T1" fmla="*/ 2180 h 303"/>
                  <a:gd name="T2" fmla="*/ 2487 w 2208"/>
                  <a:gd name="T3" fmla="*/ 2214 h 303"/>
                  <a:gd name="T4" fmla="*/ 2776 w 2208"/>
                  <a:gd name="T5" fmla="*/ 0 h 303"/>
                  <a:gd name="T6" fmla="*/ 868 w 2208"/>
                  <a:gd name="T7" fmla="*/ 208 h 303"/>
                  <a:gd name="T8" fmla="*/ 0 w 2208"/>
                  <a:gd name="T9" fmla="*/ 2180 h 303"/>
                  <a:gd name="T10" fmla="*/ 0 60000 65536"/>
                  <a:gd name="T11" fmla="*/ 0 60000 65536"/>
                  <a:gd name="T12" fmla="*/ 0 60000 65536"/>
                  <a:gd name="T13" fmla="*/ 0 60000 65536"/>
                  <a:gd name="T14" fmla="*/ 0 60000 65536"/>
                  <a:gd name="T15" fmla="*/ 0 w 2208"/>
                  <a:gd name="T16" fmla="*/ 0 h 303"/>
                  <a:gd name="T17" fmla="*/ 2208 w 2208"/>
                  <a:gd name="T18" fmla="*/ 303 h 303"/>
                </a:gdLst>
                <a:ahLst/>
                <a:cxnLst>
                  <a:cxn ang="T10">
                    <a:pos x="T0" y="T1"/>
                  </a:cxn>
                  <a:cxn ang="T11">
                    <a:pos x="T2" y="T3"/>
                  </a:cxn>
                  <a:cxn ang="T12">
                    <a:pos x="T4" y="T5"/>
                  </a:cxn>
                  <a:cxn ang="T13">
                    <a:pos x="T6" y="T7"/>
                  </a:cxn>
                  <a:cxn ang="T14">
                    <a:pos x="T8" y="T9"/>
                  </a:cxn>
                </a:cxnLst>
                <a:rect l="T15" t="T16" r="T17" b="T18"/>
                <a:pathLst>
                  <a:path w="2208" h="303">
                    <a:moveTo>
                      <a:pt x="0" y="298"/>
                    </a:moveTo>
                    <a:lnTo>
                      <a:pt x="1979" y="302"/>
                    </a:lnTo>
                    <a:lnTo>
                      <a:pt x="2207" y="0"/>
                    </a:lnTo>
                    <a:lnTo>
                      <a:pt x="690" y="28"/>
                    </a:lnTo>
                    <a:lnTo>
                      <a:pt x="0" y="298"/>
                    </a:lnTo>
                  </a:path>
                </a:pathLst>
              </a:custGeom>
              <a:solidFill>
                <a:schemeClr val="accent4">
                  <a:lumMod val="60000"/>
                  <a:lumOff val="40000"/>
                </a:schemeClr>
              </a:solidFill>
              <a:ln w="12700" cap="rnd">
                <a:noFill/>
                <a:round/>
                <a:headEnd/>
                <a:tailEnd/>
              </a:ln>
            </p:spPr>
            <p:txBody>
              <a:bodyPr/>
              <a:lstStyle/>
              <a:p>
                <a:pPr defTabSz="685777" eaLnBrk="1" fontAlgn="auto" hangingPunct="1">
                  <a:lnSpc>
                    <a:spcPct val="120000"/>
                  </a:lnSpc>
                  <a:spcBef>
                    <a:spcPts val="0"/>
                  </a:spcBef>
                  <a:spcAft>
                    <a:spcPts val="0"/>
                  </a:spcAft>
                  <a:defRPr/>
                </a:pPr>
                <a:endParaRPr lang="zh-CN" altLang="en-US" sz="900" dirty="0">
                  <a:solidFill>
                    <a:prstClr val="black"/>
                  </a:solidFill>
                  <a:ea typeface="微软雅黑" panose="020B0503020204020204" pitchFamily="34" charset="-122"/>
                  <a:cs typeface="Arial"/>
                  <a:sym typeface="Arial" panose="020B0604020202020204" pitchFamily="34" charset="0"/>
                </a:endParaRPr>
              </a:p>
            </p:txBody>
          </p:sp>
          <p:sp>
            <p:nvSpPr>
              <p:cNvPr id="33" name="Freeform 21">
                <a:extLst>
                  <a:ext uri="{FF2B5EF4-FFF2-40B4-BE49-F238E27FC236}">
                    <a16:creationId xmlns:a16="http://schemas.microsoft.com/office/drawing/2014/main" id="{A7E47E0A-0D3B-4CCA-9176-CFB74710984B}"/>
                  </a:ext>
                </a:extLst>
              </p:cNvPr>
              <p:cNvSpPr>
                <a:spLocks/>
              </p:cNvSpPr>
              <p:nvPr/>
            </p:nvSpPr>
            <p:spPr bwMode="gray">
              <a:xfrm>
                <a:off x="305" y="2746"/>
                <a:ext cx="2597" cy="617"/>
              </a:xfrm>
              <a:custGeom>
                <a:avLst/>
                <a:gdLst>
                  <a:gd name="T0" fmla="*/ 0 w 2557"/>
                  <a:gd name="T1" fmla="*/ 4191 h 538"/>
                  <a:gd name="T2" fmla="*/ 3227 w 2557"/>
                  <a:gd name="T3" fmla="*/ 4185 h 538"/>
                  <a:gd name="T4" fmla="*/ 2854 w 2557"/>
                  <a:gd name="T5" fmla="*/ 1 h 538"/>
                  <a:gd name="T6" fmla="*/ 365 w 2557"/>
                  <a:gd name="T7" fmla="*/ 0 h 538"/>
                  <a:gd name="T8" fmla="*/ 0 w 2557"/>
                  <a:gd name="T9" fmla="*/ 4191 h 538"/>
                  <a:gd name="T10" fmla="*/ 0 60000 65536"/>
                  <a:gd name="T11" fmla="*/ 0 60000 65536"/>
                  <a:gd name="T12" fmla="*/ 0 60000 65536"/>
                  <a:gd name="T13" fmla="*/ 0 60000 65536"/>
                  <a:gd name="T14" fmla="*/ 0 60000 65536"/>
                  <a:gd name="T15" fmla="*/ 0 w 2557"/>
                  <a:gd name="T16" fmla="*/ 0 h 538"/>
                  <a:gd name="T17" fmla="*/ 2557 w 2557"/>
                  <a:gd name="T18" fmla="*/ 538 h 538"/>
                </a:gdLst>
                <a:ahLst/>
                <a:cxnLst>
                  <a:cxn ang="T10">
                    <a:pos x="T0" y="T1"/>
                  </a:cxn>
                  <a:cxn ang="T11">
                    <a:pos x="T2" y="T3"/>
                  </a:cxn>
                  <a:cxn ang="T12">
                    <a:pos x="T4" y="T5"/>
                  </a:cxn>
                  <a:cxn ang="T13">
                    <a:pos x="T6" y="T7"/>
                  </a:cxn>
                  <a:cxn ang="T14">
                    <a:pos x="T8" y="T9"/>
                  </a:cxn>
                </a:cxnLst>
                <a:rect l="T15" t="T16" r="T17" b="T18"/>
                <a:pathLst>
                  <a:path w="2557" h="538">
                    <a:moveTo>
                      <a:pt x="0" y="537"/>
                    </a:moveTo>
                    <a:lnTo>
                      <a:pt x="2556" y="536"/>
                    </a:lnTo>
                    <a:lnTo>
                      <a:pt x="2262" y="1"/>
                    </a:lnTo>
                    <a:lnTo>
                      <a:pt x="288" y="0"/>
                    </a:lnTo>
                    <a:lnTo>
                      <a:pt x="0" y="537"/>
                    </a:lnTo>
                  </a:path>
                </a:pathLst>
              </a:custGeom>
              <a:solidFill>
                <a:schemeClr val="accent4">
                  <a:lumMod val="75000"/>
                </a:schemeClr>
              </a:solidFill>
              <a:ln w="12700" cap="rnd">
                <a:noFill/>
                <a:round/>
                <a:headEnd/>
                <a:tailEnd/>
              </a:ln>
            </p:spPr>
            <p:txBody>
              <a:bodyPr/>
              <a:lstStyle/>
              <a:p>
                <a:pPr defTabSz="685777" eaLnBrk="1" fontAlgn="auto" hangingPunct="1">
                  <a:lnSpc>
                    <a:spcPct val="120000"/>
                  </a:lnSpc>
                  <a:spcBef>
                    <a:spcPts val="0"/>
                  </a:spcBef>
                  <a:spcAft>
                    <a:spcPts val="0"/>
                  </a:spcAft>
                  <a:defRPr/>
                </a:pPr>
                <a:endParaRPr lang="zh-CN" altLang="en-US" sz="900" dirty="0">
                  <a:solidFill>
                    <a:prstClr val="black"/>
                  </a:solidFill>
                  <a:ea typeface="微软雅黑" panose="020B0503020204020204" pitchFamily="34" charset="-122"/>
                  <a:cs typeface="Arial"/>
                  <a:sym typeface="Arial" panose="020B0604020202020204" pitchFamily="34" charset="0"/>
                </a:endParaRPr>
              </a:p>
            </p:txBody>
          </p:sp>
          <p:sp>
            <p:nvSpPr>
              <p:cNvPr id="34" name="Freeform 22">
                <a:extLst>
                  <a:ext uri="{FF2B5EF4-FFF2-40B4-BE49-F238E27FC236}">
                    <a16:creationId xmlns:a16="http://schemas.microsoft.com/office/drawing/2014/main" id="{26687621-9AFB-4D7C-849B-9E33173A1377}"/>
                  </a:ext>
                </a:extLst>
              </p:cNvPr>
              <p:cNvSpPr>
                <a:spLocks/>
              </p:cNvSpPr>
              <p:nvPr/>
            </p:nvSpPr>
            <p:spPr bwMode="gray">
              <a:xfrm>
                <a:off x="2596" y="2409"/>
                <a:ext cx="621" cy="957"/>
              </a:xfrm>
              <a:custGeom>
                <a:avLst/>
                <a:gdLst>
                  <a:gd name="T0" fmla="*/ 376 w 612"/>
                  <a:gd name="T1" fmla="*/ 6338 h 836"/>
                  <a:gd name="T2" fmla="*/ 761 w 612"/>
                  <a:gd name="T3" fmla="*/ 3611 h 836"/>
                  <a:gd name="T4" fmla="*/ 281 w 612"/>
                  <a:gd name="T5" fmla="*/ 0 h 836"/>
                  <a:gd name="T6" fmla="*/ 0 w 612"/>
                  <a:gd name="T7" fmla="*/ 2297 h 836"/>
                  <a:gd name="T8" fmla="*/ 376 w 612"/>
                  <a:gd name="T9" fmla="*/ 6338 h 836"/>
                  <a:gd name="T10" fmla="*/ 0 60000 65536"/>
                  <a:gd name="T11" fmla="*/ 0 60000 65536"/>
                  <a:gd name="T12" fmla="*/ 0 60000 65536"/>
                  <a:gd name="T13" fmla="*/ 0 60000 65536"/>
                  <a:gd name="T14" fmla="*/ 0 60000 65536"/>
                  <a:gd name="T15" fmla="*/ 0 w 612"/>
                  <a:gd name="T16" fmla="*/ 0 h 836"/>
                  <a:gd name="T17" fmla="*/ 612 w 612"/>
                  <a:gd name="T18" fmla="*/ 836 h 836"/>
                </a:gdLst>
                <a:ahLst/>
                <a:cxnLst>
                  <a:cxn ang="T10">
                    <a:pos x="T0" y="T1"/>
                  </a:cxn>
                  <a:cxn ang="T11">
                    <a:pos x="T2" y="T3"/>
                  </a:cxn>
                  <a:cxn ang="T12">
                    <a:pos x="T4" y="T5"/>
                  </a:cxn>
                  <a:cxn ang="T13">
                    <a:pos x="T6" y="T7"/>
                  </a:cxn>
                  <a:cxn ang="T14">
                    <a:pos x="T8" y="T9"/>
                  </a:cxn>
                </a:cxnLst>
                <a:rect l="T15" t="T16" r="T17" b="T18"/>
                <a:pathLst>
                  <a:path w="612" h="836">
                    <a:moveTo>
                      <a:pt x="302" y="835"/>
                    </a:moveTo>
                    <a:lnTo>
                      <a:pt x="611" y="476"/>
                    </a:lnTo>
                    <a:lnTo>
                      <a:pt x="226" y="0"/>
                    </a:lnTo>
                    <a:lnTo>
                      <a:pt x="0" y="302"/>
                    </a:lnTo>
                    <a:lnTo>
                      <a:pt x="302" y="835"/>
                    </a:lnTo>
                  </a:path>
                </a:pathLst>
              </a:custGeom>
              <a:solidFill>
                <a:schemeClr val="accent4"/>
              </a:solidFill>
              <a:ln w="12700" cap="rnd">
                <a:noFill/>
                <a:round/>
                <a:headEnd/>
                <a:tailEnd/>
              </a:ln>
            </p:spPr>
            <p:txBody>
              <a:bodyPr/>
              <a:lstStyle/>
              <a:p>
                <a:pPr defTabSz="685777" eaLnBrk="1" fontAlgn="auto" hangingPunct="1">
                  <a:lnSpc>
                    <a:spcPct val="120000"/>
                  </a:lnSpc>
                  <a:spcBef>
                    <a:spcPts val="0"/>
                  </a:spcBef>
                  <a:spcAft>
                    <a:spcPts val="0"/>
                  </a:spcAft>
                  <a:defRPr/>
                </a:pPr>
                <a:endParaRPr lang="zh-CN" altLang="en-US" sz="900" dirty="0">
                  <a:solidFill>
                    <a:prstClr val="black"/>
                  </a:solidFill>
                  <a:ea typeface="微软雅黑" panose="020B0503020204020204" pitchFamily="34" charset="-122"/>
                  <a:cs typeface="Arial"/>
                  <a:sym typeface="Arial" panose="020B0604020202020204" pitchFamily="34" charset="0"/>
                </a:endParaRPr>
              </a:p>
            </p:txBody>
          </p:sp>
        </p:grpSp>
        <p:grpSp>
          <p:nvGrpSpPr>
            <p:cNvPr id="21" name="Group 23">
              <a:extLst>
                <a:ext uri="{FF2B5EF4-FFF2-40B4-BE49-F238E27FC236}">
                  <a16:creationId xmlns:a16="http://schemas.microsoft.com/office/drawing/2014/main" id="{0CB8CC92-0A14-458B-9DED-5A81DD2C06C2}"/>
                </a:ext>
              </a:extLst>
            </p:cNvPr>
            <p:cNvGrpSpPr>
              <a:grpSpLocks/>
            </p:cNvGrpSpPr>
            <p:nvPr/>
          </p:nvGrpSpPr>
          <p:grpSpPr bwMode="auto">
            <a:xfrm>
              <a:off x="635" y="1825"/>
              <a:ext cx="2150" cy="838"/>
              <a:chOff x="635" y="1825"/>
              <a:chExt cx="2150" cy="838"/>
            </a:xfrm>
          </p:grpSpPr>
          <p:sp>
            <p:nvSpPr>
              <p:cNvPr id="29" name="Freeform 24">
                <a:extLst>
                  <a:ext uri="{FF2B5EF4-FFF2-40B4-BE49-F238E27FC236}">
                    <a16:creationId xmlns:a16="http://schemas.microsoft.com/office/drawing/2014/main" id="{F5A1C2FC-01CD-4798-A098-35F866947949}"/>
                  </a:ext>
                </a:extLst>
              </p:cNvPr>
              <p:cNvSpPr>
                <a:spLocks/>
              </p:cNvSpPr>
              <p:nvPr/>
            </p:nvSpPr>
            <p:spPr bwMode="gray">
              <a:xfrm>
                <a:off x="2261" y="1825"/>
                <a:ext cx="524" cy="838"/>
              </a:xfrm>
              <a:custGeom>
                <a:avLst/>
                <a:gdLst>
                  <a:gd name="T0" fmla="*/ 0 w 516"/>
                  <a:gd name="T1" fmla="*/ 1526 h 732"/>
                  <a:gd name="T2" fmla="*/ 371 w 516"/>
                  <a:gd name="T3" fmla="*/ 5559 h 732"/>
                  <a:gd name="T4" fmla="*/ 648 w 516"/>
                  <a:gd name="T5" fmla="*/ 3374 h 732"/>
                  <a:gd name="T6" fmla="*/ 198 w 516"/>
                  <a:gd name="T7" fmla="*/ 0 h 732"/>
                  <a:gd name="T8" fmla="*/ 0 w 516"/>
                  <a:gd name="T9" fmla="*/ 1526 h 732"/>
                  <a:gd name="T10" fmla="*/ 0 60000 65536"/>
                  <a:gd name="T11" fmla="*/ 0 60000 65536"/>
                  <a:gd name="T12" fmla="*/ 0 60000 65536"/>
                  <a:gd name="T13" fmla="*/ 0 60000 65536"/>
                  <a:gd name="T14" fmla="*/ 0 60000 65536"/>
                  <a:gd name="T15" fmla="*/ 0 w 516"/>
                  <a:gd name="T16" fmla="*/ 0 h 732"/>
                  <a:gd name="T17" fmla="*/ 516 w 516"/>
                  <a:gd name="T18" fmla="*/ 732 h 732"/>
                </a:gdLst>
                <a:ahLst/>
                <a:cxnLst>
                  <a:cxn ang="T10">
                    <a:pos x="T0" y="T1"/>
                  </a:cxn>
                  <a:cxn ang="T11">
                    <a:pos x="T2" y="T3"/>
                  </a:cxn>
                  <a:cxn ang="T12">
                    <a:pos x="T4" y="T5"/>
                  </a:cxn>
                  <a:cxn ang="T13">
                    <a:pos x="T6" y="T7"/>
                  </a:cxn>
                  <a:cxn ang="T14">
                    <a:pos x="T8" y="T9"/>
                  </a:cxn>
                </a:cxnLst>
                <a:rect l="T15" t="T16" r="T17" b="T18"/>
                <a:pathLst>
                  <a:path w="516" h="732">
                    <a:moveTo>
                      <a:pt x="0" y="201"/>
                    </a:moveTo>
                    <a:lnTo>
                      <a:pt x="294" y="731"/>
                    </a:lnTo>
                    <a:lnTo>
                      <a:pt x="515" y="444"/>
                    </a:lnTo>
                    <a:lnTo>
                      <a:pt x="156" y="0"/>
                    </a:lnTo>
                    <a:lnTo>
                      <a:pt x="0" y="201"/>
                    </a:lnTo>
                  </a:path>
                </a:pathLst>
              </a:custGeom>
              <a:solidFill>
                <a:schemeClr val="accent3"/>
              </a:solidFill>
              <a:ln w="12700" cap="rnd">
                <a:noFill/>
                <a:round/>
                <a:headEnd/>
                <a:tailEnd/>
              </a:ln>
            </p:spPr>
            <p:txBody>
              <a:bodyPr/>
              <a:lstStyle/>
              <a:p>
                <a:pPr defTabSz="685777" eaLnBrk="1" fontAlgn="auto" hangingPunct="1">
                  <a:lnSpc>
                    <a:spcPct val="120000"/>
                  </a:lnSpc>
                  <a:spcBef>
                    <a:spcPts val="0"/>
                  </a:spcBef>
                  <a:spcAft>
                    <a:spcPts val="0"/>
                  </a:spcAft>
                  <a:defRPr/>
                </a:pPr>
                <a:endParaRPr lang="zh-CN" altLang="en-US" sz="900" dirty="0">
                  <a:solidFill>
                    <a:prstClr val="black"/>
                  </a:solidFill>
                  <a:ea typeface="微软雅黑" panose="020B0503020204020204" pitchFamily="34" charset="-122"/>
                  <a:cs typeface="Arial"/>
                  <a:sym typeface="Arial" panose="020B0604020202020204" pitchFamily="34" charset="0"/>
                </a:endParaRPr>
              </a:p>
            </p:txBody>
          </p:sp>
          <p:sp>
            <p:nvSpPr>
              <p:cNvPr id="30" name="Freeform 25">
                <a:extLst>
                  <a:ext uri="{FF2B5EF4-FFF2-40B4-BE49-F238E27FC236}">
                    <a16:creationId xmlns:a16="http://schemas.microsoft.com/office/drawing/2014/main" id="{F4845313-5F3F-4270-B68F-DF872B5BBBCA}"/>
                  </a:ext>
                </a:extLst>
              </p:cNvPr>
              <p:cNvSpPr>
                <a:spLocks/>
              </p:cNvSpPr>
              <p:nvPr/>
            </p:nvSpPr>
            <p:spPr bwMode="gray">
              <a:xfrm>
                <a:off x="915" y="1825"/>
                <a:ext cx="1504" cy="226"/>
              </a:xfrm>
              <a:custGeom>
                <a:avLst/>
                <a:gdLst>
                  <a:gd name="T0" fmla="*/ 0 w 1481"/>
                  <a:gd name="T1" fmla="*/ 1541 h 197"/>
                  <a:gd name="T2" fmla="*/ 1675 w 1481"/>
                  <a:gd name="T3" fmla="*/ 1541 h 197"/>
                  <a:gd name="T4" fmla="*/ 1865 w 1481"/>
                  <a:gd name="T5" fmla="*/ 0 h 197"/>
                  <a:gd name="T6" fmla="*/ 463 w 1481"/>
                  <a:gd name="T7" fmla="*/ 3 h 197"/>
                  <a:gd name="T8" fmla="*/ 0 w 1481"/>
                  <a:gd name="T9" fmla="*/ 1541 h 197"/>
                  <a:gd name="T10" fmla="*/ 0 60000 65536"/>
                  <a:gd name="T11" fmla="*/ 0 60000 65536"/>
                  <a:gd name="T12" fmla="*/ 0 60000 65536"/>
                  <a:gd name="T13" fmla="*/ 0 60000 65536"/>
                  <a:gd name="T14" fmla="*/ 0 60000 65536"/>
                  <a:gd name="T15" fmla="*/ 0 w 1481"/>
                  <a:gd name="T16" fmla="*/ 0 h 197"/>
                  <a:gd name="T17" fmla="*/ 1481 w 1481"/>
                  <a:gd name="T18" fmla="*/ 197 h 197"/>
                </a:gdLst>
                <a:ahLst/>
                <a:cxnLst>
                  <a:cxn ang="T10">
                    <a:pos x="T0" y="T1"/>
                  </a:cxn>
                  <a:cxn ang="T11">
                    <a:pos x="T2" y="T3"/>
                  </a:cxn>
                  <a:cxn ang="T12">
                    <a:pos x="T4" y="T5"/>
                  </a:cxn>
                  <a:cxn ang="T13">
                    <a:pos x="T6" y="T7"/>
                  </a:cxn>
                  <a:cxn ang="T14">
                    <a:pos x="T8" y="T9"/>
                  </a:cxn>
                </a:cxnLst>
                <a:rect l="T15" t="T16" r="T17" b="T18"/>
                <a:pathLst>
                  <a:path w="1481" h="197">
                    <a:moveTo>
                      <a:pt x="0" y="196"/>
                    </a:moveTo>
                    <a:lnTo>
                      <a:pt x="1329" y="196"/>
                    </a:lnTo>
                    <a:lnTo>
                      <a:pt x="1480" y="0"/>
                    </a:lnTo>
                    <a:lnTo>
                      <a:pt x="367" y="3"/>
                    </a:lnTo>
                    <a:lnTo>
                      <a:pt x="0" y="196"/>
                    </a:lnTo>
                  </a:path>
                </a:pathLst>
              </a:custGeom>
              <a:solidFill>
                <a:schemeClr val="accent3">
                  <a:lumMod val="60000"/>
                  <a:lumOff val="40000"/>
                </a:schemeClr>
              </a:solidFill>
              <a:ln w="12700" cap="rnd">
                <a:noFill/>
                <a:round/>
                <a:headEnd/>
                <a:tailEnd/>
              </a:ln>
            </p:spPr>
            <p:txBody>
              <a:bodyPr/>
              <a:lstStyle/>
              <a:p>
                <a:pPr defTabSz="685777" eaLnBrk="1" fontAlgn="auto" hangingPunct="1">
                  <a:lnSpc>
                    <a:spcPct val="120000"/>
                  </a:lnSpc>
                  <a:spcBef>
                    <a:spcPts val="0"/>
                  </a:spcBef>
                  <a:spcAft>
                    <a:spcPts val="0"/>
                  </a:spcAft>
                  <a:defRPr/>
                </a:pPr>
                <a:endParaRPr lang="zh-CN" altLang="en-US" sz="900" dirty="0">
                  <a:solidFill>
                    <a:prstClr val="black"/>
                  </a:solidFill>
                  <a:ea typeface="微软雅黑" panose="020B0503020204020204" pitchFamily="34" charset="-122"/>
                  <a:cs typeface="Arial"/>
                  <a:sym typeface="Arial" panose="020B0604020202020204" pitchFamily="34" charset="0"/>
                </a:endParaRPr>
              </a:p>
            </p:txBody>
          </p:sp>
          <p:sp>
            <p:nvSpPr>
              <p:cNvPr id="31" name="Freeform 26">
                <a:extLst>
                  <a:ext uri="{FF2B5EF4-FFF2-40B4-BE49-F238E27FC236}">
                    <a16:creationId xmlns:a16="http://schemas.microsoft.com/office/drawing/2014/main" id="{8A723656-3F89-42D5-9802-4D9C341EF00E}"/>
                  </a:ext>
                </a:extLst>
              </p:cNvPr>
              <p:cNvSpPr>
                <a:spLocks/>
              </p:cNvSpPr>
              <p:nvPr/>
            </p:nvSpPr>
            <p:spPr bwMode="gray">
              <a:xfrm>
                <a:off x="635" y="2051"/>
                <a:ext cx="1935" cy="607"/>
              </a:xfrm>
              <a:custGeom>
                <a:avLst/>
                <a:gdLst>
                  <a:gd name="T0" fmla="*/ 0 w 1906"/>
                  <a:gd name="T1" fmla="*/ 4042 h 530"/>
                  <a:gd name="T2" fmla="*/ 2389 w 1906"/>
                  <a:gd name="T3" fmla="*/ 4042 h 530"/>
                  <a:gd name="T4" fmla="*/ 2014 w 1906"/>
                  <a:gd name="T5" fmla="*/ 0 h 530"/>
                  <a:gd name="T6" fmla="*/ 353 w 1906"/>
                  <a:gd name="T7" fmla="*/ 0 h 530"/>
                  <a:gd name="T8" fmla="*/ 0 w 1906"/>
                  <a:gd name="T9" fmla="*/ 4042 h 530"/>
                  <a:gd name="T10" fmla="*/ 0 60000 65536"/>
                  <a:gd name="T11" fmla="*/ 0 60000 65536"/>
                  <a:gd name="T12" fmla="*/ 0 60000 65536"/>
                  <a:gd name="T13" fmla="*/ 0 60000 65536"/>
                  <a:gd name="T14" fmla="*/ 0 60000 65536"/>
                  <a:gd name="T15" fmla="*/ 0 w 1906"/>
                  <a:gd name="T16" fmla="*/ 0 h 530"/>
                  <a:gd name="T17" fmla="*/ 1906 w 1906"/>
                  <a:gd name="T18" fmla="*/ 530 h 530"/>
                </a:gdLst>
                <a:ahLst/>
                <a:cxnLst>
                  <a:cxn ang="T10">
                    <a:pos x="T0" y="T1"/>
                  </a:cxn>
                  <a:cxn ang="T11">
                    <a:pos x="T2" y="T3"/>
                  </a:cxn>
                  <a:cxn ang="T12">
                    <a:pos x="T4" y="T5"/>
                  </a:cxn>
                  <a:cxn ang="T13">
                    <a:pos x="T6" y="T7"/>
                  </a:cxn>
                  <a:cxn ang="T14">
                    <a:pos x="T8" y="T9"/>
                  </a:cxn>
                </a:cxnLst>
                <a:rect l="T15" t="T16" r="T17" b="T18"/>
                <a:pathLst>
                  <a:path w="1906" h="530">
                    <a:moveTo>
                      <a:pt x="0" y="529"/>
                    </a:moveTo>
                    <a:lnTo>
                      <a:pt x="1905" y="529"/>
                    </a:lnTo>
                    <a:lnTo>
                      <a:pt x="1606" y="0"/>
                    </a:lnTo>
                    <a:lnTo>
                      <a:pt x="282" y="0"/>
                    </a:lnTo>
                    <a:lnTo>
                      <a:pt x="0" y="529"/>
                    </a:lnTo>
                  </a:path>
                </a:pathLst>
              </a:custGeom>
              <a:solidFill>
                <a:schemeClr val="accent3">
                  <a:lumMod val="75000"/>
                </a:schemeClr>
              </a:solidFill>
              <a:ln w="12700" cap="rnd">
                <a:noFill/>
                <a:round/>
                <a:headEnd/>
                <a:tailEnd/>
              </a:ln>
            </p:spPr>
            <p:txBody>
              <a:bodyPr/>
              <a:lstStyle/>
              <a:p>
                <a:pPr defTabSz="685777" eaLnBrk="1" fontAlgn="auto" hangingPunct="1">
                  <a:lnSpc>
                    <a:spcPct val="120000"/>
                  </a:lnSpc>
                  <a:spcBef>
                    <a:spcPts val="0"/>
                  </a:spcBef>
                  <a:spcAft>
                    <a:spcPts val="0"/>
                  </a:spcAft>
                  <a:defRPr/>
                </a:pPr>
                <a:endParaRPr lang="zh-CN" altLang="en-US" sz="900" dirty="0">
                  <a:solidFill>
                    <a:prstClr val="black"/>
                  </a:solidFill>
                  <a:ea typeface="微软雅黑" panose="020B0503020204020204" pitchFamily="34" charset="-122"/>
                  <a:cs typeface="Arial"/>
                  <a:sym typeface="Arial" panose="020B0604020202020204" pitchFamily="34" charset="0"/>
                </a:endParaRPr>
              </a:p>
            </p:txBody>
          </p:sp>
        </p:grpSp>
        <p:grpSp>
          <p:nvGrpSpPr>
            <p:cNvPr id="22" name="Group 27">
              <a:extLst>
                <a:ext uri="{FF2B5EF4-FFF2-40B4-BE49-F238E27FC236}">
                  <a16:creationId xmlns:a16="http://schemas.microsoft.com/office/drawing/2014/main" id="{0089DCE5-DEF1-4CF1-9533-F187E47FA2DE}"/>
                </a:ext>
              </a:extLst>
            </p:cNvPr>
            <p:cNvGrpSpPr>
              <a:grpSpLocks/>
            </p:cNvGrpSpPr>
            <p:nvPr/>
          </p:nvGrpSpPr>
          <p:grpSpPr bwMode="auto">
            <a:xfrm>
              <a:off x="955" y="1234"/>
              <a:ext cx="1404" cy="737"/>
              <a:chOff x="955" y="1234"/>
              <a:chExt cx="1404" cy="737"/>
            </a:xfrm>
          </p:grpSpPr>
          <p:sp>
            <p:nvSpPr>
              <p:cNvPr id="26" name="Freeform 28">
                <a:extLst>
                  <a:ext uri="{FF2B5EF4-FFF2-40B4-BE49-F238E27FC236}">
                    <a16:creationId xmlns:a16="http://schemas.microsoft.com/office/drawing/2014/main" id="{7C0C599B-1456-4790-953C-8AA6E2F07830}"/>
                  </a:ext>
                </a:extLst>
              </p:cNvPr>
              <p:cNvSpPr>
                <a:spLocks/>
              </p:cNvSpPr>
              <p:nvPr/>
            </p:nvSpPr>
            <p:spPr bwMode="gray">
              <a:xfrm>
                <a:off x="1250" y="1239"/>
                <a:ext cx="742" cy="118"/>
              </a:xfrm>
              <a:custGeom>
                <a:avLst/>
                <a:gdLst>
                  <a:gd name="T0" fmla="*/ 0 w 734"/>
                  <a:gd name="T1" fmla="*/ 661 h 104"/>
                  <a:gd name="T2" fmla="*/ 766 w 734"/>
                  <a:gd name="T3" fmla="*/ 686 h 104"/>
                  <a:gd name="T4" fmla="*/ 862 w 734"/>
                  <a:gd name="T5" fmla="*/ 0 h 104"/>
                  <a:gd name="T6" fmla="*/ 210 w 734"/>
                  <a:gd name="T7" fmla="*/ 0 h 104"/>
                  <a:gd name="T8" fmla="*/ 0 w 734"/>
                  <a:gd name="T9" fmla="*/ 661 h 104"/>
                  <a:gd name="T10" fmla="*/ 0 60000 65536"/>
                  <a:gd name="T11" fmla="*/ 0 60000 65536"/>
                  <a:gd name="T12" fmla="*/ 0 60000 65536"/>
                  <a:gd name="T13" fmla="*/ 0 60000 65536"/>
                  <a:gd name="T14" fmla="*/ 0 60000 65536"/>
                  <a:gd name="T15" fmla="*/ 0 w 734"/>
                  <a:gd name="T16" fmla="*/ 0 h 104"/>
                  <a:gd name="T17" fmla="*/ 734 w 734"/>
                  <a:gd name="T18" fmla="*/ 104 h 104"/>
                </a:gdLst>
                <a:ahLst/>
                <a:cxnLst>
                  <a:cxn ang="T10">
                    <a:pos x="T0" y="T1"/>
                  </a:cxn>
                  <a:cxn ang="T11">
                    <a:pos x="T2" y="T3"/>
                  </a:cxn>
                  <a:cxn ang="T12">
                    <a:pos x="T4" y="T5"/>
                  </a:cxn>
                  <a:cxn ang="T13">
                    <a:pos x="T6" y="T7"/>
                  </a:cxn>
                  <a:cxn ang="T14">
                    <a:pos x="T8" y="T9"/>
                  </a:cxn>
                </a:cxnLst>
                <a:rect l="T15" t="T16" r="T17" b="T18"/>
                <a:pathLst>
                  <a:path w="734" h="104">
                    <a:moveTo>
                      <a:pt x="0" y="100"/>
                    </a:moveTo>
                    <a:lnTo>
                      <a:pt x="652" y="103"/>
                    </a:lnTo>
                    <a:lnTo>
                      <a:pt x="733" y="0"/>
                    </a:lnTo>
                    <a:lnTo>
                      <a:pt x="180" y="0"/>
                    </a:lnTo>
                    <a:lnTo>
                      <a:pt x="0" y="100"/>
                    </a:lnTo>
                  </a:path>
                </a:pathLst>
              </a:custGeom>
              <a:solidFill>
                <a:schemeClr val="accent2">
                  <a:lumMod val="60000"/>
                  <a:lumOff val="40000"/>
                </a:schemeClr>
              </a:solidFill>
              <a:ln w="12700" cap="rnd">
                <a:noFill/>
                <a:round/>
                <a:headEnd/>
                <a:tailEnd/>
              </a:ln>
            </p:spPr>
            <p:txBody>
              <a:bodyPr/>
              <a:lstStyle/>
              <a:p>
                <a:pPr defTabSz="685777" eaLnBrk="1" fontAlgn="auto" hangingPunct="1">
                  <a:lnSpc>
                    <a:spcPct val="120000"/>
                  </a:lnSpc>
                  <a:spcBef>
                    <a:spcPts val="0"/>
                  </a:spcBef>
                  <a:spcAft>
                    <a:spcPts val="0"/>
                  </a:spcAft>
                  <a:defRPr/>
                </a:pPr>
                <a:endParaRPr lang="zh-CN" altLang="en-US" sz="900" dirty="0">
                  <a:solidFill>
                    <a:prstClr val="black"/>
                  </a:solidFill>
                  <a:ea typeface="微软雅黑" panose="020B0503020204020204" pitchFamily="34" charset="-122"/>
                  <a:cs typeface="Arial"/>
                  <a:sym typeface="Arial" panose="020B0604020202020204" pitchFamily="34" charset="0"/>
                </a:endParaRPr>
              </a:p>
            </p:txBody>
          </p:sp>
          <p:sp>
            <p:nvSpPr>
              <p:cNvPr id="27" name="Freeform 29">
                <a:extLst>
                  <a:ext uri="{FF2B5EF4-FFF2-40B4-BE49-F238E27FC236}">
                    <a16:creationId xmlns:a16="http://schemas.microsoft.com/office/drawing/2014/main" id="{9B52DEDC-14F4-4A83-B49E-76B766C5B394}"/>
                  </a:ext>
                </a:extLst>
              </p:cNvPr>
              <p:cNvSpPr>
                <a:spLocks/>
              </p:cNvSpPr>
              <p:nvPr/>
            </p:nvSpPr>
            <p:spPr bwMode="gray">
              <a:xfrm>
                <a:off x="955" y="1354"/>
                <a:ext cx="1258" cy="617"/>
              </a:xfrm>
              <a:custGeom>
                <a:avLst/>
                <a:gdLst>
                  <a:gd name="T0" fmla="*/ 0 w 1239"/>
                  <a:gd name="T1" fmla="*/ 4191 h 538"/>
                  <a:gd name="T2" fmla="*/ 1554 w 1239"/>
                  <a:gd name="T3" fmla="*/ 4191 h 538"/>
                  <a:gd name="T4" fmla="*/ 1193 w 1239"/>
                  <a:gd name="T5" fmla="*/ 0 h 538"/>
                  <a:gd name="T6" fmla="*/ 361 w 1239"/>
                  <a:gd name="T7" fmla="*/ 0 h 538"/>
                  <a:gd name="T8" fmla="*/ 0 w 1239"/>
                  <a:gd name="T9" fmla="*/ 4191 h 538"/>
                  <a:gd name="T10" fmla="*/ 0 60000 65536"/>
                  <a:gd name="T11" fmla="*/ 0 60000 65536"/>
                  <a:gd name="T12" fmla="*/ 0 60000 65536"/>
                  <a:gd name="T13" fmla="*/ 0 60000 65536"/>
                  <a:gd name="T14" fmla="*/ 0 60000 65536"/>
                  <a:gd name="T15" fmla="*/ 0 w 1239"/>
                  <a:gd name="T16" fmla="*/ 0 h 538"/>
                  <a:gd name="T17" fmla="*/ 1239 w 1239"/>
                  <a:gd name="T18" fmla="*/ 538 h 538"/>
                </a:gdLst>
                <a:ahLst/>
                <a:cxnLst>
                  <a:cxn ang="T10">
                    <a:pos x="T0" y="T1"/>
                  </a:cxn>
                  <a:cxn ang="T11">
                    <a:pos x="T2" y="T3"/>
                  </a:cxn>
                  <a:cxn ang="T12">
                    <a:pos x="T4" y="T5"/>
                  </a:cxn>
                  <a:cxn ang="T13">
                    <a:pos x="T6" y="T7"/>
                  </a:cxn>
                  <a:cxn ang="T14">
                    <a:pos x="T8" y="T9"/>
                  </a:cxn>
                </a:cxnLst>
                <a:rect l="T15" t="T16" r="T17" b="T18"/>
                <a:pathLst>
                  <a:path w="1239" h="538">
                    <a:moveTo>
                      <a:pt x="0" y="537"/>
                    </a:moveTo>
                    <a:lnTo>
                      <a:pt x="1238" y="537"/>
                    </a:lnTo>
                    <a:lnTo>
                      <a:pt x="950" y="0"/>
                    </a:lnTo>
                    <a:lnTo>
                      <a:pt x="288" y="0"/>
                    </a:lnTo>
                    <a:lnTo>
                      <a:pt x="0" y="537"/>
                    </a:lnTo>
                  </a:path>
                </a:pathLst>
              </a:custGeom>
              <a:solidFill>
                <a:schemeClr val="accent2">
                  <a:lumMod val="75000"/>
                </a:schemeClr>
              </a:solidFill>
              <a:ln w="12700" cap="rnd">
                <a:noFill/>
                <a:round/>
                <a:headEnd/>
                <a:tailEnd/>
              </a:ln>
            </p:spPr>
            <p:txBody>
              <a:bodyPr/>
              <a:lstStyle/>
              <a:p>
                <a:pPr defTabSz="685777" eaLnBrk="1" fontAlgn="auto" hangingPunct="1">
                  <a:lnSpc>
                    <a:spcPct val="120000"/>
                  </a:lnSpc>
                  <a:spcBef>
                    <a:spcPts val="0"/>
                  </a:spcBef>
                  <a:spcAft>
                    <a:spcPts val="0"/>
                  </a:spcAft>
                  <a:defRPr/>
                </a:pPr>
                <a:endParaRPr lang="zh-CN" altLang="en-US" sz="900" dirty="0">
                  <a:solidFill>
                    <a:prstClr val="black"/>
                  </a:solidFill>
                  <a:ea typeface="微软雅黑" panose="020B0503020204020204" pitchFamily="34" charset="-122"/>
                  <a:cs typeface="Arial"/>
                  <a:sym typeface="Arial" panose="020B0604020202020204" pitchFamily="34" charset="0"/>
                </a:endParaRPr>
              </a:p>
            </p:txBody>
          </p:sp>
          <p:sp>
            <p:nvSpPr>
              <p:cNvPr id="28" name="Freeform 30">
                <a:extLst>
                  <a:ext uri="{FF2B5EF4-FFF2-40B4-BE49-F238E27FC236}">
                    <a16:creationId xmlns:a16="http://schemas.microsoft.com/office/drawing/2014/main" id="{C03AE5B9-4AEA-4C80-BFC7-6FCC0E41461F}"/>
                  </a:ext>
                </a:extLst>
              </p:cNvPr>
              <p:cNvSpPr>
                <a:spLocks/>
              </p:cNvSpPr>
              <p:nvPr/>
            </p:nvSpPr>
            <p:spPr bwMode="gray">
              <a:xfrm>
                <a:off x="1914" y="1234"/>
                <a:ext cx="445" cy="732"/>
              </a:xfrm>
              <a:custGeom>
                <a:avLst/>
                <a:gdLst>
                  <a:gd name="T0" fmla="*/ 353 w 439"/>
                  <a:gd name="T1" fmla="*/ 5012 h 638"/>
                  <a:gd name="T2" fmla="*/ 536 w 439"/>
                  <a:gd name="T3" fmla="*/ 3467 h 638"/>
                  <a:gd name="T4" fmla="*/ 94 w 439"/>
                  <a:gd name="T5" fmla="*/ 0 h 638"/>
                  <a:gd name="T6" fmla="*/ 0 w 439"/>
                  <a:gd name="T7" fmla="*/ 750 h 638"/>
                  <a:gd name="T8" fmla="*/ 353 w 439"/>
                  <a:gd name="T9" fmla="*/ 5012 h 638"/>
                  <a:gd name="T10" fmla="*/ 0 60000 65536"/>
                  <a:gd name="T11" fmla="*/ 0 60000 65536"/>
                  <a:gd name="T12" fmla="*/ 0 60000 65536"/>
                  <a:gd name="T13" fmla="*/ 0 60000 65536"/>
                  <a:gd name="T14" fmla="*/ 0 60000 65536"/>
                  <a:gd name="T15" fmla="*/ 0 w 439"/>
                  <a:gd name="T16" fmla="*/ 0 h 638"/>
                  <a:gd name="T17" fmla="*/ 439 w 439"/>
                  <a:gd name="T18" fmla="*/ 638 h 638"/>
                </a:gdLst>
                <a:ahLst/>
                <a:cxnLst>
                  <a:cxn ang="T10">
                    <a:pos x="T0" y="T1"/>
                  </a:cxn>
                  <a:cxn ang="T11">
                    <a:pos x="T2" y="T3"/>
                  </a:cxn>
                  <a:cxn ang="T12">
                    <a:pos x="T4" y="T5"/>
                  </a:cxn>
                  <a:cxn ang="T13">
                    <a:pos x="T6" y="T7"/>
                  </a:cxn>
                  <a:cxn ang="T14">
                    <a:pos x="T8" y="T9"/>
                  </a:cxn>
                </a:cxnLst>
                <a:rect l="T15" t="T16" r="T17" b="T18"/>
                <a:pathLst>
                  <a:path w="439" h="638">
                    <a:moveTo>
                      <a:pt x="289" y="637"/>
                    </a:moveTo>
                    <a:lnTo>
                      <a:pt x="438" y="441"/>
                    </a:lnTo>
                    <a:lnTo>
                      <a:pt x="79" y="0"/>
                    </a:lnTo>
                    <a:lnTo>
                      <a:pt x="0" y="96"/>
                    </a:lnTo>
                    <a:lnTo>
                      <a:pt x="289" y="637"/>
                    </a:lnTo>
                  </a:path>
                </a:pathLst>
              </a:custGeom>
              <a:solidFill>
                <a:schemeClr val="accent2"/>
              </a:solidFill>
              <a:ln w="12700" cap="rnd">
                <a:noFill/>
                <a:round/>
                <a:headEnd/>
                <a:tailEnd/>
              </a:ln>
            </p:spPr>
            <p:txBody>
              <a:bodyPr/>
              <a:lstStyle/>
              <a:p>
                <a:pPr defTabSz="685777" eaLnBrk="1" fontAlgn="auto" hangingPunct="1">
                  <a:lnSpc>
                    <a:spcPct val="120000"/>
                  </a:lnSpc>
                  <a:spcBef>
                    <a:spcPts val="0"/>
                  </a:spcBef>
                  <a:spcAft>
                    <a:spcPts val="0"/>
                  </a:spcAft>
                  <a:defRPr/>
                </a:pPr>
                <a:endParaRPr lang="zh-CN" altLang="en-US" sz="900" dirty="0">
                  <a:solidFill>
                    <a:prstClr val="black"/>
                  </a:solidFill>
                  <a:ea typeface="微软雅黑" panose="020B0503020204020204" pitchFamily="34" charset="-122"/>
                  <a:cs typeface="Arial"/>
                  <a:sym typeface="Arial" panose="020B0604020202020204" pitchFamily="34" charset="0"/>
                </a:endParaRPr>
              </a:p>
            </p:txBody>
          </p:sp>
        </p:grpSp>
        <p:grpSp>
          <p:nvGrpSpPr>
            <p:cNvPr id="23" name="Group 31">
              <a:extLst>
                <a:ext uri="{FF2B5EF4-FFF2-40B4-BE49-F238E27FC236}">
                  <a16:creationId xmlns:a16="http://schemas.microsoft.com/office/drawing/2014/main" id="{6F0DF617-A15B-4341-A9B9-F4CD9FF78C12}"/>
                </a:ext>
              </a:extLst>
            </p:cNvPr>
            <p:cNvGrpSpPr>
              <a:grpSpLocks/>
            </p:cNvGrpSpPr>
            <p:nvPr/>
          </p:nvGrpSpPr>
          <p:grpSpPr bwMode="auto">
            <a:xfrm>
              <a:off x="1284" y="653"/>
              <a:ext cx="653" cy="616"/>
              <a:chOff x="1284" y="653"/>
              <a:chExt cx="653" cy="616"/>
            </a:xfrm>
          </p:grpSpPr>
          <p:sp>
            <p:nvSpPr>
              <p:cNvPr id="24" name="Freeform 32">
                <a:extLst>
                  <a:ext uri="{FF2B5EF4-FFF2-40B4-BE49-F238E27FC236}">
                    <a16:creationId xmlns:a16="http://schemas.microsoft.com/office/drawing/2014/main" id="{FDBA9982-6FA2-424B-8C32-9CC747E13871}"/>
                  </a:ext>
                </a:extLst>
              </p:cNvPr>
              <p:cNvSpPr>
                <a:spLocks/>
              </p:cNvSpPr>
              <p:nvPr/>
            </p:nvSpPr>
            <p:spPr bwMode="gray">
              <a:xfrm>
                <a:off x="1284" y="653"/>
                <a:ext cx="598" cy="616"/>
              </a:xfrm>
              <a:custGeom>
                <a:avLst/>
                <a:gdLst>
                  <a:gd name="T0" fmla="*/ 0 w 587"/>
                  <a:gd name="T1" fmla="*/ 4177 h 537"/>
                  <a:gd name="T2" fmla="*/ 773 w 587"/>
                  <a:gd name="T3" fmla="*/ 4203 h 537"/>
                  <a:gd name="T4" fmla="*/ 373 w 587"/>
                  <a:gd name="T5" fmla="*/ 0 h 537"/>
                  <a:gd name="T6" fmla="*/ 0 w 587"/>
                  <a:gd name="T7" fmla="*/ 4177 h 537"/>
                  <a:gd name="T8" fmla="*/ 0 60000 65536"/>
                  <a:gd name="T9" fmla="*/ 0 60000 65536"/>
                  <a:gd name="T10" fmla="*/ 0 60000 65536"/>
                  <a:gd name="T11" fmla="*/ 0 60000 65536"/>
                  <a:gd name="T12" fmla="*/ 0 w 587"/>
                  <a:gd name="T13" fmla="*/ 0 h 537"/>
                  <a:gd name="T14" fmla="*/ 587 w 587"/>
                  <a:gd name="T15" fmla="*/ 537 h 537"/>
                </a:gdLst>
                <a:ahLst/>
                <a:cxnLst>
                  <a:cxn ang="T8">
                    <a:pos x="T0" y="T1"/>
                  </a:cxn>
                  <a:cxn ang="T9">
                    <a:pos x="T2" y="T3"/>
                  </a:cxn>
                  <a:cxn ang="T10">
                    <a:pos x="T4" y="T5"/>
                  </a:cxn>
                  <a:cxn ang="T11">
                    <a:pos x="T6" y="T7"/>
                  </a:cxn>
                </a:cxnLst>
                <a:rect l="T12" t="T13" r="T14" b="T15"/>
                <a:pathLst>
                  <a:path w="587" h="537">
                    <a:moveTo>
                      <a:pt x="0" y="533"/>
                    </a:moveTo>
                    <a:lnTo>
                      <a:pt x="586" y="536"/>
                    </a:lnTo>
                    <a:lnTo>
                      <a:pt x="283" y="0"/>
                    </a:lnTo>
                    <a:lnTo>
                      <a:pt x="0" y="533"/>
                    </a:lnTo>
                  </a:path>
                </a:pathLst>
              </a:custGeom>
              <a:solidFill>
                <a:schemeClr val="accent1">
                  <a:lumMod val="75000"/>
                </a:schemeClr>
              </a:solidFill>
              <a:ln w="12700" cap="rnd">
                <a:noFill/>
                <a:round/>
                <a:headEnd/>
                <a:tailEnd/>
              </a:ln>
            </p:spPr>
            <p:txBody>
              <a:bodyPr/>
              <a:lstStyle/>
              <a:p>
                <a:pPr defTabSz="685777" eaLnBrk="1" fontAlgn="auto" hangingPunct="1">
                  <a:lnSpc>
                    <a:spcPct val="120000"/>
                  </a:lnSpc>
                  <a:spcBef>
                    <a:spcPts val="0"/>
                  </a:spcBef>
                  <a:spcAft>
                    <a:spcPts val="0"/>
                  </a:spcAft>
                  <a:defRPr/>
                </a:pPr>
                <a:endParaRPr lang="zh-CN" altLang="en-US" sz="900" dirty="0">
                  <a:solidFill>
                    <a:prstClr val="black"/>
                  </a:solidFill>
                  <a:ea typeface="微软雅黑" panose="020B0503020204020204" pitchFamily="34" charset="-122"/>
                  <a:cs typeface="Arial"/>
                  <a:sym typeface="Arial" panose="020B0604020202020204" pitchFamily="34" charset="0"/>
                </a:endParaRPr>
              </a:p>
            </p:txBody>
          </p:sp>
          <p:sp>
            <p:nvSpPr>
              <p:cNvPr id="25" name="Freeform 33">
                <a:extLst>
                  <a:ext uri="{FF2B5EF4-FFF2-40B4-BE49-F238E27FC236}">
                    <a16:creationId xmlns:a16="http://schemas.microsoft.com/office/drawing/2014/main" id="{0B109E4D-3132-4161-9BA9-B283E6326909}"/>
                  </a:ext>
                </a:extLst>
              </p:cNvPr>
              <p:cNvSpPr>
                <a:spLocks/>
              </p:cNvSpPr>
              <p:nvPr/>
            </p:nvSpPr>
            <p:spPr bwMode="gray">
              <a:xfrm>
                <a:off x="1568" y="653"/>
                <a:ext cx="369" cy="613"/>
              </a:xfrm>
              <a:custGeom>
                <a:avLst/>
                <a:gdLst>
                  <a:gd name="T0" fmla="*/ 363 w 364"/>
                  <a:gd name="T1" fmla="*/ 4113 h 535"/>
                  <a:gd name="T2" fmla="*/ 445 w 364"/>
                  <a:gd name="T3" fmla="*/ 3428 h 535"/>
                  <a:gd name="T4" fmla="*/ 0 w 364"/>
                  <a:gd name="T5" fmla="*/ 0 h 535"/>
                  <a:gd name="T6" fmla="*/ 363 w 364"/>
                  <a:gd name="T7" fmla="*/ 4113 h 535"/>
                  <a:gd name="T8" fmla="*/ 0 60000 65536"/>
                  <a:gd name="T9" fmla="*/ 0 60000 65536"/>
                  <a:gd name="T10" fmla="*/ 0 60000 65536"/>
                  <a:gd name="T11" fmla="*/ 0 60000 65536"/>
                  <a:gd name="T12" fmla="*/ 0 w 364"/>
                  <a:gd name="T13" fmla="*/ 0 h 535"/>
                  <a:gd name="T14" fmla="*/ 364 w 364"/>
                  <a:gd name="T15" fmla="*/ 535 h 535"/>
                </a:gdLst>
                <a:ahLst/>
                <a:cxnLst>
                  <a:cxn ang="T8">
                    <a:pos x="T0" y="T1"/>
                  </a:cxn>
                  <a:cxn ang="T9">
                    <a:pos x="T2" y="T3"/>
                  </a:cxn>
                  <a:cxn ang="T10">
                    <a:pos x="T4" y="T5"/>
                  </a:cxn>
                  <a:cxn ang="T11">
                    <a:pos x="T6" y="T7"/>
                  </a:cxn>
                </a:cxnLst>
                <a:rect l="T12" t="T13" r="T14" b="T15"/>
                <a:pathLst>
                  <a:path w="364" h="535">
                    <a:moveTo>
                      <a:pt x="296" y="534"/>
                    </a:moveTo>
                    <a:lnTo>
                      <a:pt x="363" y="445"/>
                    </a:lnTo>
                    <a:lnTo>
                      <a:pt x="0" y="0"/>
                    </a:lnTo>
                    <a:lnTo>
                      <a:pt x="296" y="534"/>
                    </a:lnTo>
                  </a:path>
                </a:pathLst>
              </a:custGeom>
              <a:solidFill>
                <a:schemeClr val="accent1"/>
              </a:solidFill>
              <a:ln w="12700" cap="rnd">
                <a:noFill/>
                <a:round/>
                <a:headEnd/>
                <a:tailEnd/>
              </a:ln>
            </p:spPr>
            <p:txBody>
              <a:bodyPr/>
              <a:lstStyle/>
              <a:p>
                <a:pPr defTabSz="685777" eaLnBrk="1" fontAlgn="auto" hangingPunct="1">
                  <a:lnSpc>
                    <a:spcPct val="120000"/>
                  </a:lnSpc>
                  <a:spcBef>
                    <a:spcPts val="0"/>
                  </a:spcBef>
                  <a:spcAft>
                    <a:spcPts val="0"/>
                  </a:spcAft>
                  <a:defRPr/>
                </a:pPr>
                <a:endParaRPr lang="zh-CN" altLang="en-US" sz="900" dirty="0">
                  <a:solidFill>
                    <a:prstClr val="black"/>
                  </a:solidFill>
                  <a:ea typeface="微软雅黑" panose="020B0503020204020204" pitchFamily="34" charset="-122"/>
                  <a:cs typeface="Arial"/>
                  <a:sym typeface="Arial" panose="020B0604020202020204" pitchFamily="34" charset="0"/>
                </a:endParaRPr>
              </a:p>
            </p:txBody>
          </p:sp>
        </p:grpSp>
      </p:grpSp>
      <p:sp>
        <p:nvSpPr>
          <p:cNvPr id="36" name="Rectangle 37">
            <a:extLst>
              <a:ext uri="{FF2B5EF4-FFF2-40B4-BE49-F238E27FC236}">
                <a16:creationId xmlns:a16="http://schemas.microsoft.com/office/drawing/2014/main" id="{2616A19E-5263-411D-A40E-4969786447FC}"/>
              </a:ext>
            </a:extLst>
          </p:cNvPr>
          <p:cNvSpPr>
            <a:spLocks noChangeArrowheads="1"/>
          </p:cNvSpPr>
          <p:nvPr/>
        </p:nvSpPr>
        <p:spPr bwMode="auto">
          <a:xfrm>
            <a:off x="1137654" y="4928713"/>
            <a:ext cx="1038677" cy="268663"/>
          </a:xfrm>
          <a:prstGeom prst="rect">
            <a:avLst/>
          </a:prstGeom>
          <a:noFill/>
          <a:ln w="9525" algn="ctr">
            <a:noFill/>
            <a:miter lim="800000"/>
            <a:headEnd/>
            <a:tailEnd/>
          </a:ln>
          <a:effectLst/>
        </p:spPr>
        <p:txBody>
          <a:bodyPr wrap="square" lIns="0" tIns="0" rIns="0" bIns="0" anchor="ctr">
            <a:spAutoFit/>
          </a:bodyPr>
          <a:lstStyle/>
          <a:p>
            <a:pPr algn="ctr" defTabSz="685777" eaLnBrk="1" fontAlgn="auto" latinLnBrk="1" hangingPunct="1">
              <a:lnSpc>
                <a:spcPct val="120000"/>
              </a:lnSpc>
              <a:spcBef>
                <a:spcPts val="0"/>
              </a:spcBef>
              <a:spcAft>
                <a:spcPts val="0"/>
              </a:spcAft>
              <a:defRPr/>
            </a:pPr>
            <a:r>
              <a:rPr kumimoji="1" lang="zh-TW" altLang="en-US" sz="1600" b="1" dirty="0">
                <a:solidFill>
                  <a:prstClr val="white">
                    <a:lumMod val="95000"/>
                  </a:prstClr>
                </a:solidFill>
                <a:latin typeface="微軟正黑體" panose="020B0604030504040204" pitchFamily="34" charset="-120"/>
                <a:ea typeface="微軟正黑體" panose="020B0604030504040204" pitchFamily="34" charset="-120"/>
                <a:cs typeface="Arial"/>
                <a:sym typeface="Arial" panose="020B0604020202020204" pitchFamily="34" charset="0"/>
              </a:rPr>
              <a:t>發展性輔導</a:t>
            </a:r>
            <a:endParaRPr kumimoji="1" lang="en-US" altLang="ko-KR" sz="1600" b="1" dirty="0">
              <a:solidFill>
                <a:prstClr val="white">
                  <a:lumMod val="95000"/>
                </a:prstClr>
              </a:solidFill>
              <a:latin typeface="微軟正黑體" panose="020B0604030504040204" pitchFamily="34" charset="-120"/>
              <a:ea typeface="微軟正黑體" panose="020B0604030504040204" pitchFamily="34" charset="-120"/>
              <a:cs typeface="Arial"/>
              <a:sym typeface="Arial" panose="020B0604020202020204" pitchFamily="34" charset="0"/>
            </a:endParaRPr>
          </a:p>
        </p:txBody>
      </p:sp>
      <p:sp>
        <p:nvSpPr>
          <p:cNvPr id="39" name="Rectangle 37">
            <a:extLst>
              <a:ext uri="{FF2B5EF4-FFF2-40B4-BE49-F238E27FC236}">
                <a16:creationId xmlns:a16="http://schemas.microsoft.com/office/drawing/2014/main" id="{DA34B242-2362-42C1-AF26-68AC9D7B20DD}"/>
              </a:ext>
            </a:extLst>
          </p:cNvPr>
          <p:cNvSpPr>
            <a:spLocks noChangeArrowheads="1"/>
          </p:cNvSpPr>
          <p:nvPr/>
        </p:nvSpPr>
        <p:spPr bwMode="auto">
          <a:xfrm>
            <a:off x="1146513" y="4112092"/>
            <a:ext cx="1038677" cy="268663"/>
          </a:xfrm>
          <a:prstGeom prst="rect">
            <a:avLst/>
          </a:prstGeom>
          <a:noFill/>
          <a:ln w="9525" algn="ctr">
            <a:noFill/>
            <a:miter lim="800000"/>
            <a:headEnd/>
            <a:tailEnd/>
          </a:ln>
          <a:effectLst/>
        </p:spPr>
        <p:txBody>
          <a:bodyPr wrap="square" lIns="0" tIns="0" rIns="0" bIns="0" anchor="ctr">
            <a:spAutoFit/>
          </a:bodyPr>
          <a:lstStyle/>
          <a:p>
            <a:pPr algn="ctr" defTabSz="685777" eaLnBrk="1" fontAlgn="auto" latinLnBrk="1" hangingPunct="1">
              <a:lnSpc>
                <a:spcPct val="120000"/>
              </a:lnSpc>
              <a:spcBef>
                <a:spcPts val="0"/>
              </a:spcBef>
              <a:spcAft>
                <a:spcPts val="0"/>
              </a:spcAft>
              <a:defRPr/>
            </a:pPr>
            <a:r>
              <a:rPr kumimoji="1" lang="zh-TW" altLang="en-US" sz="1600" b="1" dirty="0">
                <a:solidFill>
                  <a:prstClr val="white">
                    <a:lumMod val="95000"/>
                  </a:prstClr>
                </a:solidFill>
                <a:latin typeface="微軟正黑體" panose="020B0604030504040204" pitchFamily="34" charset="-120"/>
                <a:ea typeface="微軟正黑體" panose="020B0604030504040204" pitchFamily="34" charset="-120"/>
                <a:cs typeface="Arial"/>
                <a:sym typeface="Arial" panose="020B0604020202020204" pitchFamily="34" charset="0"/>
              </a:rPr>
              <a:t>介入性輔導</a:t>
            </a:r>
            <a:endParaRPr kumimoji="1" lang="en-US" altLang="ko-KR" sz="1600" b="1" dirty="0">
              <a:solidFill>
                <a:prstClr val="white">
                  <a:lumMod val="95000"/>
                </a:prstClr>
              </a:solidFill>
              <a:latin typeface="微軟正黑體" panose="020B0604030504040204" pitchFamily="34" charset="-120"/>
              <a:ea typeface="微軟正黑體" panose="020B0604030504040204" pitchFamily="34" charset="-120"/>
              <a:cs typeface="Arial"/>
              <a:sym typeface="Arial" panose="020B0604020202020204" pitchFamily="34" charset="0"/>
            </a:endParaRPr>
          </a:p>
        </p:txBody>
      </p:sp>
      <p:sp>
        <p:nvSpPr>
          <p:cNvPr id="40" name="Rectangle 37">
            <a:extLst>
              <a:ext uri="{FF2B5EF4-FFF2-40B4-BE49-F238E27FC236}">
                <a16:creationId xmlns:a16="http://schemas.microsoft.com/office/drawing/2014/main" id="{CE1ED9A9-192D-4E57-9057-31BDF4676D85}"/>
              </a:ext>
            </a:extLst>
          </p:cNvPr>
          <p:cNvSpPr>
            <a:spLocks noChangeArrowheads="1"/>
          </p:cNvSpPr>
          <p:nvPr/>
        </p:nvSpPr>
        <p:spPr bwMode="auto">
          <a:xfrm>
            <a:off x="1175961" y="3347315"/>
            <a:ext cx="1038677" cy="268663"/>
          </a:xfrm>
          <a:prstGeom prst="rect">
            <a:avLst/>
          </a:prstGeom>
          <a:noFill/>
          <a:ln w="9525" algn="ctr">
            <a:noFill/>
            <a:miter lim="800000"/>
            <a:headEnd/>
            <a:tailEnd/>
          </a:ln>
          <a:effectLst/>
        </p:spPr>
        <p:txBody>
          <a:bodyPr wrap="square" lIns="0" tIns="0" rIns="0" bIns="0" anchor="ctr">
            <a:spAutoFit/>
          </a:bodyPr>
          <a:lstStyle/>
          <a:p>
            <a:pPr algn="ctr" defTabSz="685777" eaLnBrk="1" fontAlgn="auto" latinLnBrk="1" hangingPunct="1">
              <a:lnSpc>
                <a:spcPct val="120000"/>
              </a:lnSpc>
              <a:spcBef>
                <a:spcPts val="0"/>
              </a:spcBef>
              <a:spcAft>
                <a:spcPts val="0"/>
              </a:spcAft>
              <a:defRPr/>
            </a:pPr>
            <a:r>
              <a:rPr kumimoji="1" lang="zh-TW" altLang="en-US" sz="1600" b="1" dirty="0">
                <a:solidFill>
                  <a:prstClr val="white">
                    <a:lumMod val="95000"/>
                  </a:prstClr>
                </a:solidFill>
                <a:latin typeface="微軟正黑體" panose="020B0604030504040204" pitchFamily="34" charset="-120"/>
                <a:ea typeface="微軟正黑體" panose="020B0604030504040204" pitchFamily="34" charset="-120"/>
                <a:cs typeface="Arial"/>
                <a:sym typeface="Arial" panose="020B0604020202020204" pitchFamily="34" charset="0"/>
              </a:rPr>
              <a:t>處遇性輔導</a:t>
            </a:r>
            <a:endParaRPr kumimoji="1" lang="en-US" altLang="ko-KR" sz="1600" b="1" dirty="0">
              <a:solidFill>
                <a:prstClr val="white">
                  <a:lumMod val="95000"/>
                </a:prstClr>
              </a:solidFill>
              <a:latin typeface="微軟正黑體" panose="020B0604030504040204" pitchFamily="34" charset="-120"/>
              <a:ea typeface="微軟正黑體" panose="020B0604030504040204" pitchFamily="34" charset="-120"/>
              <a:cs typeface="Arial"/>
              <a:sym typeface="Arial" panose="020B0604020202020204" pitchFamily="34" charset="0"/>
            </a:endParaRPr>
          </a:p>
        </p:txBody>
      </p:sp>
      <p:sp>
        <p:nvSpPr>
          <p:cNvPr id="43" name="Content Placeholder 2">
            <a:extLst>
              <a:ext uri="{FF2B5EF4-FFF2-40B4-BE49-F238E27FC236}">
                <a16:creationId xmlns:a16="http://schemas.microsoft.com/office/drawing/2014/main" id="{89AEBB1F-80CD-4C6A-A6B1-8648A29D1DDF}"/>
              </a:ext>
            </a:extLst>
          </p:cNvPr>
          <p:cNvSpPr txBox="1">
            <a:spLocks/>
          </p:cNvSpPr>
          <p:nvPr/>
        </p:nvSpPr>
        <p:spPr>
          <a:xfrm>
            <a:off x="4129654" y="3293045"/>
            <a:ext cx="2184575" cy="382695"/>
          </a:xfrm>
          <a:prstGeom prst="rect">
            <a:avLst/>
          </a:prstGeom>
        </p:spPr>
        <p:txBody>
          <a:bodyPr vert="horz" lIns="56251" tIns="28124" rIns="56251" bIns="28124"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685777" fontAlgn="auto">
              <a:lnSpc>
                <a:spcPct val="120000"/>
              </a:lnSpc>
              <a:spcBef>
                <a:spcPts val="0"/>
              </a:spcBef>
              <a:spcAft>
                <a:spcPts val="0"/>
              </a:spcAft>
              <a:buNone/>
              <a:defRPr/>
            </a:pPr>
            <a:r>
              <a:rPr lang="zh-TW" altLang="en-US" sz="2000" b="1" dirty="0">
                <a:solidFill>
                  <a:srgbClr val="434343"/>
                </a:solidFill>
                <a:latin typeface="微軟正黑體" panose="020B0604030504040204" pitchFamily="34" charset="-120"/>
                <a:ea typeface="微軟正黑體" panose="020B0604030504040204" pitchFamily="34" charset="-120"/>
                <a:cs typeface="+mn-ea"/>
                <a:sym typeface="Arial" panose="020B0604020202020204" pitchFamily="34" charset="0"/>
              </a:rPr>
              <a:t>專輔及社工</a:t>
            </a:r>
            <a:endParaRPr lang="en-US" altLang="zh-CN" sz="2000" b="1" dirty="0">
              <a:solidFill>
                <a:srgbClr val="434343"/>
              </a:solidFill>
              <a:latin typeface="微軟正黑體" panose="020B0604030504040204" pitchFamily="34" charset="-12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7551986E-5B8B-4D29-84E8-0B2D96381615}"/>
              </a:ext>
            </a:extLst>
          </p:cNvPr>
          <p:cNvSpPr>
            <a:spLocks noGrp="1"/>
          </p:cNvSpPr>
          <p:nvPr>
            <p:ph type="title"/>
          </p:nvPr>
        </p:nvSpPr>
        <p:spPr>
          <a:xfrm>
            <a:off x="297660" y="1212616"/>
            <a:ext cx="5258400" cy="766200"/>
          </a:xfrm>
        </p:spPr>
        <p:txBody>
          <a:bodyPr/>
          <a:lstStyle/>
          <a:p>
            <a:r>
              <a:rPr lang="zh-TW" altLang="en-US" sz="3600" dirty="0">
                <a:latin typeface="微軟正黑體" panose="020B0604030504040204" pitchFamily="34" charset="-120"/>
                <a:ea typeface="微軟正黑體" panose="020B0604030504040204" pitchFamily="34" charset="-120"/>
              </a:rPr>
              <a:t>三級預防輔導</a:t>
            </a:r>
          </a:p>
        </p:txBody>
      </p:sp>
      <p:sp>
        <p:nvSpPr>
          <p:cNvPr id="42" name="Content Placeholder 2">
            <a:extLst>
              <a:ext uri="{FF2B5EF4-FFF2-40B4-BE49-F238E27FC236}">
                <a16:creationId xmlns:a16="http://schemas.microsoft.com/office/drawing/2014/main" id="{1195E107-FFCB-4F49-91DF-FB2DA9CE3159}"/>
              </a:ext>
            </a:extLst>
          </p:cNvPr>
          <p:cNvSpPr txBox="1">
            <a:spLocks/>
          </p:cNvSpPr>
          <p:nvPr/>
        </p:nvSpPr>
        <p:spPr>
          <a:xfrm>
            <a:off x="4161577" y="3949207"/>
            <a:ext cx="2184575" cy="382695"/>
          </a:xfrm>
          <a:prstGeom prst="rect">
            <a:avLst/>
          </a:prstGeom>
        </p:spPr>
        <p:txBody>
          <a:bodyPr vert="horz" lIns="56251" tIns="28124" rIns="56251" bIns="28124"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685777" fontAlgn="auto">
              <a:lnSpc>
                <a:spcPct val="120000"/>
              </a:lnSpc>
              <a:spcBef>
                <a:spcPts val="0"/>
              </a:spcBef>
              <a:spcAft>
                <a:spcPts val="0"/>
              </a:spcAft>
              <a:buNone/>
              <a:defRPr/>
            </a:pPr>
            <a:r>
              <a:rPr lang="zh-TW" altLang="en-US" sz="2000" b="1" dirty="0">
                <a:solidFill>
                  <a:srgbClr val="434343"/>
                </a:solidFill>
                <a:latin typeface="微軟正黑體" panose="020B0604030504040204" pitchFamily="34" charset="-120"/>
                <a:ea typeface="微軟正黑體" panose="020B0604030504040204" pitchFamily="34" charset="-120"/>
                <a:cs typeface="+mn-ea"/>
                <a:sym typeface="Arial" panose="020B0604020202020204" pitchFamily="34" charset="0"/>
              </a:rPr>
              <a:t>輔導老師</a:t>
            </a:r>
            <a:endParaRPr lang="en-US" altLang="zh-CN" sz="2000" b="1" dirty="0">
              <a:solidFill>
                <a:srgbClr val="434343"/>
              </a:solidFill>
              <a:latin typeface="微軟正黑體" panose="020B0604030504040204" pitchFamily="34" charset="-120"/>
              <a:ea typeface="微軟正黑體" panose="020B0604030504040204" pitchFamily="34" charset="-120"/>
              <a:cs typeface="+mn-ea"/>
              <a:sym typeface="Arial" panose="020B0604020202020204" pitchFamily="34" charset="0"/>
            </a:endParaRPr>
          </a:p>
        </p:txBody>
      </p:sp>
      <p:sp>
        <p:nvSpPr>
          <p:cNvPr id="41" name="Content Placeholder 2">
            <a:extLst>
              <a:ext uri="{FF2B5EF4-FFF2-40B4-BE49-F238E27FC236}">
                <a16:creationId xmlns:a16="http://schemas.microsoft.com/office/drawing/2014/main" id="{4046A52D-9394-44DF-A69A-444AE00A79C8}"/>
              </a:ext>
            </a:extLst>
          </p:cNvPr>
          <p:cNvSpPr txBox="1">
            <a:spLocks/>
          </p:cNvSpPr>
          <p:nvPr/>
        </p:nvSpPr>
        <p:spPr>
          <a:xfrm>
            <a:off x="4155638" y="4623841"/>
            <a:ext cx="2184575" cy="382695"/>
          </a:xfrm>
          <a:prstGeom prst="rect">
            <a:avLst/>
          </a:prstGeom>
        </p:spPr>
        <p:txBody>
          <a:bodyPr vert="horz" lIns="56251" tIns="28124" rIns="56251" bIns="28124"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685777" fontAlgn="auto">
              <a:lnSpc>
                <a:spcPct val="120000"/>
              </a:lnSpc>
              <a:spcBef>
                <a:spcPts val="0"/>
              </a:spcBef>
              <a:spcAft>
                <a:spcPts val="0"/>
              </a:spcAft>
              <a:buNone/>
              <a:defRPr/>
            </a:pPr>
            <a:r>
              <a:rPr lang="zh-TW" altLang="en-US" sz="2000" b="1" dirty="0">
                <a:solidFill>
                  <a:srgbClr val="434343"/>
                </a:solidFill>
                <a:latin typeface="微軟正黑體" panose="020B0604030504040204" pitchFamily="34" charset="-120"/>
                <a:ea typeface="微軟正黑體" panose="020B0604030504040204" pitchFamily="34" charset="-120"/>
                <a:cs typeface="+mn-ea"/>
                <a:sym typeface="Arial" panose="020B0604020202020204" pitchFamily="34" charset="0"/>
              </a:rPr>
              <a:t>全體教師</a:t>
            </a:r>
            <a:endParaRPr lang="en-US" altLang="zh-CN" sz="2000" b="1" dirty="0">
              <a:solidFill>
                <a:srgbClr val="434343"/>
              </a:solidFill>
              <a:latin typeface="微軟正黑體" panose="020B0604030504040204" pitchFamily="34" charset="-120"/>
              <a:ea typeface="微軟正黑體" panose="020B0604030504040204" pitchFamily="34" charset="-120"/>
              <a:cs typeface="+mn-ea"/>
              <a:sym typeface="Arial" panose="020B0604020202020204" pitchFamily="34" charset="0"/>
            </a:endParaRPr>
          </a:p>
        </p:txBody>
      </p:sp>
      <p:sp>
        <p:nvSpPr>
          <p:cNvPr id="37" name="Oval 81">
            <a:extLst>
              <a:ext uri="{FF2B5EF4-FFF2-40B4-BE49-F238E27FC236}">
                <a16:creationId xmlns:a16="http://schemas.microsoft.com/office/drawing/2014/main" id="{0CB4AD20-0102-4491-94CD-9DE1D41E042E}"/>
              </a:ext>
            </a:extLst>
          </p:cNvPr>
          <p:cNvSpPr/>
          <p:nvPr/>
        </p:nvSpPr>
        <p:spPr>
          <a:xfrm>
            <a:off x="6409341" y="3693656"/>
            <a:ext cx="843624" cy="893795"/>
          </a:xfrm>
          <a:prstGeom prst="ellipse">
            <a:avLst/>
          </a:prstGeom>
          <a:solidFill>
            <a:schemeClr val="bg1">
              <a:lumMod val="95000"/>
            </a:schemeClr>
          </a:solidFill>
          <a:ln w="1143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defTabSz="685777" eaLnBrk="1" fontAlgn="auto" hangingPunct="1">
              <a:lnSpc>
                <a:spcPct val="120000"/>
              </a:lnSpc>
              <a:spcBef>
                <a:spcPts val="0"/>
              </a:spcBef>
              <a:spcAft>
                <a:spcPts val="0"/>
              </a:spcAft>
              <a:defRPr/>
            </a:pPr>
            <a:endParaRPr lang="id-ID" sz="450"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TextBox 77">
            <a:extLst>
              <a:ext uri="{FF2B5EF4-FFF2-40B4-BE49-F238E27FC236}">
                <a16:creationId xmlns:a16="http://schemas.microsoft.com/office/drawing/2014/main" id="{046A1526-664F-4112-9432-C59D6FB5D031}"/>
              </a:ext>
            </a:extLst>
          </p:cNvPr>
          <p:cNvSpPr txBox="1"/>
          <p:nvPr/>
        </p:nvSpPr>
        <p:spPr>
          <a:xfrm flipH="1">
            <a:off x="6525130" y="3879733"/>
            <a:ext cx="612047" cy="564129"/>
          </a:xfrm>
          <a:prstGeom prst="rect">
            <a:avLst/>
          </a:prstGeom>
          <a:noFill/>
        </p:spPr>
        <p:txBody>
          <a:bodyPr wrap="square" lIns="0" tIns="0" rIns="0" bIns="0" rtlCol="0">
            <a:spAutoFit/>
          </a:bodyPr>
          <a:lstStyle/>
          <a:p>
            <a:pPr algn="ctr" defTabSz="685777" eaLnBrk="1" fontAlgn="auto" hangingPunct="1">
              <a:lnSpc>
                <a:spcPct val="120000"/>
              </a:lnSpc>
              <a:spcBef>
                <a:spcPts val="0"/>
              </a:spcBef>
              <a:spcAft>
                <a:spcPts val="0"/>
              </a:spcAft>
              <a:defRPr/>
            </a:pPr>
            <a:r>
              <a:rPr lang="zh-TW" altLang="en-US" sz="1600" b="1" dirty="0">
                <a:solidFill>
                  <a:srgbClr val="263248">
                    <a:lumMod val="50000"/>
                  </a:srgbClr>
                </a:solidFill>
                <a:latin typeface="微軟正黑體" panose="020B0604030504040204" pitchFamily="34" charset="-120"/>
                <a:ea typeface="微軟正黑體" panose="020B0604030504040204" pitchFamily="34" charset="-120"/>
                <a:cs typeface="Arial"/>
                <a:sym typeface="Arial" panose="020B0604020202020204" pitchFamily="34" charset="0"/>
              </a:rPr>
              <a:t>二級</a:t>
            </a:r>
            <a:endParaRPr lang="en-US" altLang="zh-TW" sz="1600" b="1" dirty="0">
              <a:solidFill>
                <a:srgbClr val="263248">
                  <a:lumMod val="50000"/>
                </a:srgbClr>
              </a:solidFill>
              <a:latin typeface="微軟正黑體" panose="020B0604030504040204" pitchFamily="34" charset="-120"/>
              <a:ea typeface="微軟正黑體" panose="020B0604030504040204" pitchFamily="34" charset="-120"/>
              <a:cs typeface="Arial"/>
              <a:sym typeface="Arial" panose="020B0604020202020204" pitchFamily="34" charset="0"/>
            </a:endParaRPr>
          </a:p>
          <a:p>
            <a:pPr algn="ctr" defTabSz="685777" eaLnBrk="1" fontAlgn="auto" hangingPunct="1">
              <a:lnSpc>
                <a:spcPct val="120000"/>
              </a:lnSpc>
              <a:spcBef>
                <a:spcPts val="0"/>
              </a:spcBef>
              <a:spcAft>
                <a:spcPts val="0"/>
              </a:spcAft>
              <a:defRPr/>
            </a:pPr>
            <a:r>
              <a:rPr lang="zh-TW" altLang="en-US" sz="1600" b="1" dirty="0">
                <a:solidFill>
                  <a:srgbClr val="263248">
                    <a:lumMod val="50000"/>
                  </a:srgbClr>
                </a:solidFill>
                <a:latin typeface="微軟正黑體" panose="020B0604030504040204" pitchFamily="34" charset="-120"/>
                <a:ea typeface="微軟正黑體" panose="020B0604030504040204" pitchFamily="34" charset="-120"/>
                <a:cs typeface="Arial"/>
                <a:sym typeface="Arial" panose="020B0604020202020204" pitchFamily="34" charset="0"/>
              </a:rPr>
              <a:t>預防</a:t>
            </a:r>
            <a:endParaRPr lang="id-ID" sz="1600" b="1" dirty="0">
              <a:solidFill>
                <a:srgbClr val="263248">
                  <a:lumMod val="50000"/>
                </a:srgbClr>
              </a:solidFill>
              <a:latin typeface="微軟正黑體" panose="020B0604030504040204" pitchFamily="34" charset="-120"/>
              <a:ea typeface="微軟正黑體" panose="020B0604030504040204" pitchFamily="34" charset="-120"/>
              <a:cs typeface="Arial"/>
              <a:sym typeface="Arial" panose="020B0604020202020204" pitchFamily="34" charset="0"/>
            </a:endParaRPr>
          </a:p>
        </p:txBody>
      </p:sp>
      <p:sp>
        <p:nvSpPr>
          <p:cNvPr id="46" name="Oval 86">
            <a:extLst>
              <a:ext uri="{FF2B5EF4-FFF2-40B4-BE49-F238E27FC236}">
                <a16:creationId xmlns:a16="http://schemas.microsoft.com/office/drawing/2014/main" id="{69C80A4A-FE23-4051-BA4B-2028114696FD}"/>
              </a:ext>
            </a:extLst>
          </p:cNvPr>
          <p:cNvSpPr/>
          <p:nvPr/>
        </p:nvSpPr>
        <p:spPr>
          <a:xfrm>
            <a:off x="7080161" y="4451272"/>
            <a:ext cx="790878" cy="855014"/>
          </a:xfrm>
          <a:prstGeom prst="ellipse">
            <a:avLst/>
          </a:prstGeom>
          <a:solidFill>
            <a:schemeClr val="bg1">
              <a:lumMod val="95000"/>
            </a:schemeClr>
          </a:solidFill>
          <a:ln w="1143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defTabSz="685983" eaLnBrk="1" fontAlgn="auto" hangingPunct="1">
              <a:lnSpc>
                <a:spcPct val="120000"/>
              </a:lnSpc>
              <a:spcBef>
                <a:spcPts val="0"/>
              </a:spcBef>
              <a:spcAft>
                <a:spcPts val="0"/>
              </a:spcAft>
              <a:defRPr/>
            </a:pPr>
            <a:endParaRPr lang="id-ID" sz="450"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TextBox 87">
            <a:extLst>
              <a:ext uri="{FF2B5EF4-FFF2-40B4-BE49-F238E27FC236}">
                <a16:creationId xmlns:a16="http://schemas.microsoft.com/office/drawing/2014/main" id="{56D62862-EA06-4A62-8341-9E9A86A804F2}"/>
              </a:ext>
            </a:extLst>
          </p:cNvPr>
          <p:cNvSpPr txBox="1"/>
          <p:nvPr/>
        </p:nvSpPr>
        <p:spPr>
          <a:xfrm flipH="1">
            <a:off x="7185259" y="4607314"/>
            <a:ext cx="575361" cy="564129"/>
          </a:xfrm>
          <a:prstGeom prst="rect">
            <a:avLst/>
          </a:prstGeom>
          <a:noFill/>
        </p:spPr>
        <p:txBody>
          <a:bodyPr wrap="square" lIns="0" tIns="0" rIns="0" bIns="0" rtlCol="0">
            <a:spAutoFit/>
          </a:bodyPr>
          <a:lstStyle/>
          <a:p>
            <a:pPr algn="ctr" defTabSz="685983" eaLnBrk="1" fontAlgn="auto" hangingPunct="1">
              <a:lnSpc>
                <a:spcPct val="120000"/>
              </a:lnSpc>
              <a:spcBef>
                <a:spcPts val="0"/>
              </a:spcBef>
              <a:spcAft>
                <a:spcPts val="0"/>
              </a:spcAft>
              <a:defRPr/>
            </a:pPr>
            <a:r>
              <a:rPr lang="zh-TW" altLang="en-US" sz="1600" b="1" dirty="0">
                <a:solidFill>
                  <a:srgbClr val="263248">
                    <a:lumMod val="50000"/>
                  </a:srgbClr>
                </a:solidFill>
                <a:latin typeface="微軟正黑體" panose="020B0604030504040204" pitchFamily="34" charset="-120"/>
                <a:ea typeface="微軟正黑體" panose="020B0604030504040204" pitchFamily="34" charset="-120"/>
                <a:cs typeface="Arial"/>
                <a:sym typeface="Arial" panose="020B0604020202020204" pitchFamily="34" charset="0"/>
              </a:rPr>
              <a:t>初級預防</a:t>
            </a:r>
            <a:endParaRPr lang="id-ID" sz="1600" b="1" dirty="0">
              <a:solidFill>
                <a:srgbClr val="263248">
                  <a:lumMod val="50000"/>
                </a:srgbClr>
              </a:solidFill>
              <a:latin typeface="微軟正黑體" panose="020B0604030504040204" pitchFamily="34" charset="-120"/>
              <a:ea typeface="微軟正黑體" panose="020B0604030504040204" pitchFamily="34" charset="-120"/>
              <a:cs typeface="Arial"/>
              <a:sym typeface="Arial" panose="020B0604020202020204" pitchFamily="34" charset="0"/>
            </a:endParaRPr>
          </a:p>
        </p:txBody>
      </p:sp>
      <p:sp>
        <p:nvSpPr>
          <p:cNvPr id="48" name="投影片編號版面配置區 2">
            <a:extLst>
              <a:ext uri="{FF2B5EF4-FFF2-40B4-BE49-F238E27FC236}">
                <a16:creationId xmlns:a16="http://schemas.microsoft.com/office/drawing/2014/main" id="{BE74D2AF-DDA0-4A04-BBD9-00BFCF0835AE}"/>
              </a:ext>
            </a:extLst>
          </p:cNvPr>
          <p:cNvSpPr>
            <a:spLocks noGrp="1"/>
          </p:cNvSpPr>
          <p:nvPr>
            <p:ph type="sldNum" idx="12"/>
          </p:nvPr>
        </p:nvSpPr>
        <p:spPr>
          <a:xfrm>
            <a:off x="7618000" y="5493750"/>
            <a:ext cx="1487400" cy="315600"/>
          </a:xfrm>
        </p:spPr>
        <p:txBody>
          <a:bodyPr/>
          <a:lstStyle/>
          <a:p>
            <a:pPr algn="ctr" eaLnBrk="1" fontAlgn="auto" hangingPunct="1">
              <a:spcBef>
                <a:spcPts val="0"/>
              </a:spcBef>
              <a:spcAft>
                <a:spcPts val="0"/>
              </a:spcAft>
              <a:buClr>
                <a:srgbClr val="000000"/>
              </a:buClr>
            </a:pPr>
            <a:fld id="{00000000-1234-1234-1234-123412341234}" type="slidenum">
              <a:rPr lang="en" kern="0">
                <a:solidFill>
                  <a:srgbClr val="FFFFFF"/>
                </a:solidFill>
              </a:rPr>
              <a:pPr algn="ctr" eaLnBrk="1" fontAlgn="auto" hangingPunct="1">
                <a:spcBef>
                  <a:spcPts val="0"/>
                </a:spcBef>
                <a:spcAft>
                  <a:spcPts val="0"/>
                </a:spcAft>
                <a:buClr>
                  <a:srgbClr val="000000"/>
                </a:buClr>
              </a:pPr>
              <a:t>93</a:t>
            </a:fld>
            <a:endParaRPr lang="en" kern="0" dirty="0">
              <a:solidFill>
                <a:srgbClr val="FFFFFF"/>
              </a:solidFill>
            </a:endParaRPr>
          </a:p>
        </p:txBody>
      </p:sp>
    </p:spTree>
    <p:extLst>
      <p:ext uri="{BB962C8B-B14F-4D97-AF65-F5344CB8AC3E}">
        <p14:creationId xmlns:p14="http://schemas.microsoft.com/office/powerpoint/2010/main" val="30269875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24"/>
          <p:cNvSpPr/>
          <p:nvPr/>
        </p:nvSpPr>
        <p:spPr>
          <a:xfrm>
            <a:off x="200334" y="2289060"/>
            <a:ext cx="493455" cy="578125"/>
          </a:xfrm>
          <a:prstGeom prst="round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2" tIns="34261" rIns="68522" bIns="34261" anchor="ctr"/>
          <a:lstStyle/>
          <a:p>
            <a:pPr algn="ctr" defTabSz="685777" eaLnBrk="1" fontAlgn="auto" hangingPunct="1">
              <a:spcBef>
                <a:spcPts val="0"/>
              </a:spcBef>
              <a:spcAft>
                <a:spcPts val="0"/>
              </a:spcAft>
              <a:defRPr/>
            </a:pPr>
            <a:r>
              <a:rPr lang="en-US" altLang="zh-CN"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2"/>
                <a:sym typeface="Arial"/>
              </a:rPr>
              <a:t>1</a:t>
            </a:r>
            <a:endParaRPr lang="zh-CN"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2"/>
              <a:sym typeface="Arial"/>
            </a:endParaRPr>
          </a:p>
        </p:txBody>
      </p:sp>
      <p:grpSp>
        <p:nvGrpSpPr>
          <p:cNvPr id="6" name="组合 25"/>
          <p:cNvGrpSpPr/>
          <p:nvPr/>
        </p:nvGrpSpPr>
        <p:grpSpPr>
          <a:xfrm>
            <a:off x="999280" y="2357238"/>
            <a:ext cx="7024580" cy="483594"/>
            <a:chOff x="6339097" y="1573726"/>
            <a:chExt cx="3744416" cy="511504"/>
          </a:xfrm>
        </p:grpSpPr>
        <p:sp>
          <p:nvSpPr>
            <p:cNvPr id="7" name="圆角矩形 26"/>
            <p:cNvSpPr/>
            <p:nvPr/>
          </p:nvSpPr>
          <p:spPr>
            <a:xfrm>
              <a:off x="6339097" y="1573726"/>
              <a:ext cx="3744416" cy="511504"/>
            </a:xfrm>
            <a:prstGeom prst="round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63" tIns="45732" rIns="91463" bIns="45732" anchor="ctr"/>
            <a:lstStyle/>
            <a:p>
              <a:pPr algn="ctr" defTabSz="685777" eaLnBrk="1" fontAlgn="auto" hangingPunct="1">
                <a:spcBef>
                  <a:spcPts val="0"/>
                </a:spcBef>
                <a:spcAft>
                  <a:spcPts val="0"/>
                </a:spcAft>
                <a:defRPr/>
              </a:pPr>
              <a:endParaRPr lang="zh-CN" altLang="en-US" sz="20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2"/>
                <a:sym typeface="Arial"/>
              </a:endParaRPr>
            </a:p>
          </p:txBody>
        </p:sp>
        <p:sp>
          <p:nvSpPr>
            <p:cNvPr id="8" name="矩形 7"/>
            <p:cNvSpPr/>
            <p:nvPr/>
          </p:nvSpPr>
          <p:spPr>
            <a:xfrm>
              <a:off x="6339097" y="1657385"/>
              <a:ext cx="3571253" cy="423228"/>
            </a:xfrm>
            <a:prstGeom prst="rect">
              <a:avLst/>
            </a:prstGeom>
          </p:spPr>
          <p:txBody>
            <a:bodyPr wrap="square" lIns="91463" tIns="45732" rIns="91463" bIns="45732">
              <a:spAutoFit/>
            </a:bodyPr>
            <a:lstStyle/>
            <a:p>
              <a:pPr defTabSz="685777" eaLnBrk="1" fontAlgn="auto" hangingPunct="1">
                <a:spcBef>
                  <a:spcPts val="0"/>
                </a:spcBef>
                <a:spcAft>
                  <a:spcPts val="0"/>
                </a:spcAft>
                <a:defRPr/>
              </a:pPr>
              <a:r>
                <a:rPr lang="zh-TW" altLang="en-US" sz="2000" b="1" kern="1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sym typeface="Arial"/>
                </a:rPr>
                <a:t>預防勝於治療，教學融入性別平等教育</a:t>
              </a:r>
              <a:endParaRPr lang="zh-CN" altLang="zh-CN" sz="2000" b="1" kern="1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sym typeface="Arial"/>
              </a:endParaRPr>
            </a:p>
          </p:txBody>
        </p:sp>
      </p:grpSp>
      <p:sp>
        <p:nvSpPr>
          <p:cNvPr id="9" name="圆角矩形 28"/>
          <p:cNvSpPr/>
          <p:nvPr/>
        </p:nvSpPr>
        <p:spPr>
          <a:xfrm>
            <a:off x="207045" y="3206161"/>
            <a:ext cx="480030" cy="578125"/>
          </a:xfrm>
          <a:prstGeom prst="round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2" tIns="34261" rIns="68522" bIns="34261" anchor="ctr"/>
          <a:lstStyle/>
          <a:p>
            <a:pPr algn="ctr" defTabSz="685777" eaLnBrk="1" fontAlgn="auto" hangingPunct="1">
              <a:spcBef>
                <a:spcPts val="0"/>
              </a:spcBef>
              <a:spcAft>
                <a:spcPts val="0"/>
              </a:spcAft>
              <a:defRPr/>
            </a:pPr>
            <a:r>
              <a:rPr lang="en-US" altLang="zh-CN"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2"/>
                <a:sym typeface="Arial"/>
              </a:rPr>
              <a:t>2</a:t>
            </a:r>
            <a:endParaRPr lang="zh-CN"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2"/>
              <a:sym typeface="Arial"/>
            </a:endParaRPr>
          </a:p>
        </p:txBody>
      </p:sp>
      <p:grpSp>
        <p:nvGrpSpPr>
          <p:cNvPr id="10" name="组合 29"/>
          <p:cNvGrpSpPr/>
          <p:nvPr/>
        </p:nvGrpSpPr>
        <p:grpSpPr>
          <a:xfrm>
            <a:off x="999281" y="3280075"/>
            <a:ext cx="7301839" cy="483593"/>
            <a:chOff x="6315199" y="2410178"/>
            <a:chExt cx="3892207" cy="511504"/>
          </a:xfrm>
        </p:grpSpPr>
        <p:sp>
          <p:nvSpPr>
            <p:cNvPr id="11" name="圆角矩形 30"/>
            <p:cNvSpPr/>
            <p:nvPr/>
          </p:nvSpPr>
          <p:spPr>
            <a:xfrm>
              <a:off x="6315199" y="2410178"/>
              <a:ext cx="3744416" cy="511504"/>
            </a:xfrm>
            <a:prstGeom prst="round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63" tIns="45732" rIns="91463" bIns="45732" anchor="ctr"/>
            <a:lstStyle/>
            <a:p>
              <a:pPr algn="ctr" defTabSz="685777" eaLnBrk="1" fontAlgn="auto" hangingPunct="1">
                <a:spcBef>
                  <a:spcPts val="0"/>
                </a:spcBef>
                <a:spcAft>
                  <a:spcPts val="0"/>
                </a:spcAft>
                <a:defRPr/>
              </a:pPr>
              <a:endParaRPr lang="zh-CN" altLang="en-US" sz="20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2"/>
                <a:sym typeface="Arial"/>
              </a:endParaRPr>
            </a:p>
          </p:txBody>
        </p:sp>
        <p:sp>
          <p:nvSpPr>
            <p:cNvPr id="12" name="矩形 11"/>
            <p:cNvSpPr/>
            <p:nvPr/>
          </p:nvSpPr>
          <p:spPr>
            <a:xfrm>
              <a:off x="6328346" y="2486996"/>
              <a:ext cx="3879060" cy="423228"/>
            </a:xfrm>
            <a:prstGeom prst="rect">
              <a:avLst/>
            </a:prstGeom>
          </p:spPr>
          <p:txBody>
            <a:bodyPr wrap="square" lIns="91463" tIns="45732" rIns="91463" bIns="45732">
              <a:spAutoFit/>
            </a:bodyPr>
            <a:lstStyle/>
            <a:p>
              <a:pPr defTabSz="685777" eaLnBrk="1" fontAlgn="auto" hangingPunct="1">
                <a:spcBef>
                  <a:spcPts val="0"/>
                </a:spcBef>
                <a:spcAft>
                  <a:spcPts val="0"/>
                </a:spcAft>
                <a:defRPr/>
              </a:pPr>
              <a:r>
                <a:rPr lang="zh-TW" altLang="en-US" sz="2000" b="1" kern="1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sym typeface="Arial"/>
                </a:rPr>
                <a:t>提醒學生自重重人、注意身體界線、學習自我保護</a:t>
              </a:r>
            </a:p>
          </p:txBody>
        </p:sp>
      </p:grpSp>
      <p:sp>
        <p:nvSpPr>
          <p:cNvPr id="13" name="圆角矩形 32"/>
          <p:cNvSpPr/>
          <p:nvPr/>
        </p:nvSpPr>
        <p:spPr>
          <a:xfrm>
            <a:off x="213760" y="4123261"/>
            <a:ext cx="480029" cy="571656"/>
          </a:xfrm>
          <a:prstGeom prst="round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2" tIns="34261" rIns="68522" bIns="34261" anchor="ctr"/>
          <a:lstStyle/>
          <a:p>
            <a:pPr algn="ctr" defTabSz="685777" eaLnBrk="1" fontAlgn="auto" hangingPunct="1">
              <a:spcBef>
                <a:spcPts val="0"/>
              </a:spcBef>
              <a:spcAft>
                <a:spcPts val="0"/>
              </a:spcAft>
              <a:defRPr/>
            </a:pPr>
            <a:r>
              <a:rPr lang="en-US" altLang="zh-CN"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2"/>
                <a:sym typeface="Arial"/>
              </a:rPr>
              <a:t>3</a:t>
            </a:r>
            <a:endParaRPr lang="zh-CN"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2"/>
              <a:sym typeface="Arial"/>
            </a:endParaRPr>
          </a:p>
        </p:txBody>
      </p:sp>
      <p:grpSp>
        <p:nvGrpSpPr>
          <p:cNvPr id="14" name="组合 55"/>
          <p:cNvGrpSpPr/>
          <p:nvPr/>
        </p:nvGrpSpPr>
        <p:grpSpPr>
          <a:xfrm>
            <a:off x="1014886" y="4202909"/>
            <a:ext cx="7280619" cy="483594"/>
            <a:chOff x="6339097" y="3296031"/>
            <a:chExt cx="3880897" cy="511504"/>
          </a:xfrm>
        </p:grpSpPr>
        <p:sp>
          <p:nvSpPr>
            <p:cNvPr id="15" name="圆角矩形 56"/>
            <p:cNvSpPr/>
            <p:nvPr/>
          </p:nvSpPr>
          <p:spPr>
            <a:xfrm>
              <a:off x="6339097" y="3296031"/>
              <a:ext cx="3744416" cy="511504"/>
            </a:xfrm>
            <a:prstGeom prst="round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63" tIns="45732" rIns="91463" bIns="45732" anchor="ctr"/>
            <a:lstStyle/>
            <a:p>
              <a:pPr algn="ctr" defTabSz="685777" eaLnBrk="1" fontAlgn="auto" hangingPunct="1">
                <a:spcBef>
                  <a:spcPts val="0"/>
                </a:spcBef>
                <a:spcAft>
                  <a:spcPts val="0"/>
                </a:spcAft>
                <a:defRPr/>
              </a:pPr>
              <a:endParaRPr lang="zh-CN" altLang="en-US" sz="20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2"/>
                <a:sym typeface="Arial"/>
              </a:endParaRPr>
            </a:p>
          </p:txBody>
        </p:sp>
        <p:sp>
          <p:nvSpPr>
            <p:cNvPr id="16" name="矩形 15"/>
            <p:cNvSpPr/>
            <p:nvPr/>
          </p:nvSpPr>
          <p:spPr>
            <a:xfrm>
              <a:off x="6340934" y="3372852"/>
              <a:ext cx="3879060" cy="423228"/>
            </a:xfrm>
            <a:prstGeom prst="rect">
              <a:avLst/>
            </a:prstGeom>
          </p:spPr>
          <p:txBody>
            <a:bodyPr wrap="square" lIns="91463" tIns="45732" rIns="91463" bIns="45732">
              <a:spAutoFit/>
            </a:bodyPr>
            <a:lstStyle/>
            <a:p>
              <a:pPr defTabSz="685777" eaLnBrk="1" fontAlgn="auto" hangingPunct="1">
                <a:spcBef>
                  <a:spcPts val="0"/>
                </a:spcBef>
                <a:spcAft>
                  <a:spcPts val="0"/>
                </a:spcAft>
                <a:defRPr/>
              </a:pPr>
              <a:r>
                <a:rPr lang="zh-TW" altLang="en-US" sz="2000" b="1" kern="1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sym typeface="Arial"/>
                </a:rPr>
                <a:t>請同仁注意師生倫理，避免性別歧視、性暗示言行等爭議</a:t>
              </a:r>
            </a:p>
          </p:txBody>
        </p:sp>
      </p:grpSp>
      <p:sp>
        <p:nvSpPr>
          <p:cNvPr id="17" name="圆角矩形 58"/>
          <p:cNvSpPr/>
          <p:nvPr/>
        </p:nvSpPr>
        <p:spPr>
          <a:xfrm>
            <a:off x="200334" y="5033893"/>
            <a:ext cx="480029" cy="594154"/>
          </a:xfrm>
          <a:prstGeom prst="round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2" tIns="34261" rIns="68522" bIns="34261" anchor="ctr"/>
          <a:lstStyle/>
          <a:p>
            <a:pPr algn="ctr" defTabSz="685777" eaLnBrk="1" fontAlgn="auto" hangingPunct="1">
              <a:spcBef>
                <a:spcPts val="0"/>
              </a:spcBef>
              <a:spcAft>
                <a:spcPts val="0"/>
              </a:spcAft>
              <a:defRPr/>
            </a:pPr>
            <a:r>
              <a:rPr lang="en-US" altLang="zh-CN"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2"/>
                <a:sym typeface="Arial"/>
              </a:rPr>
              <a:t>4</a:t>
            </a:r>
            <a:endParaRPr lang="zh-CN"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2"/>
              <a:sym typeface="Arial"/>
            </a:endParaRPr>
          </a:p>
        </p:txBody>
      </p:sp>
      <p:grpSp>
        <p:nvGrpSpPr>
          <p:cNvPr id="18" name="组合 59"/>
          <p:cNvGrpSpPr/>
          <p:nvPr/>
        </p:nvGrpSpPr>
        <p:grpSpPr>
          <a:xfrm>
            <a:off x="999280" y="5125745"/>
            <a:ext cx="7024580" cy="762256"/>
            <a:chOff x="5483529" y="4604049"/>
            <a:chExt cx="3744416" cy="806247"/>
          </a:xfrm>
        </p:grpSpPr>
        <p:sp>
          <p:nvSpPr>
            <p:cNvPr id="19" name="圆角矩形 60"/>
            <p:cNvSpPr/>
            <p:nvPr/>
          </p:nvSpPr>
          <p:spPr>
            <a:xfrm>
              <a:off x="5483529" y="4604049"/>
              <a:ext cx="3744416" cy="511504"/>
            </a:xfrm>
            <a:prstGeom prst="round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63" tIns="45732" rIns="91463" bIns="45732" anchor="ctr"/>
            <a:lstStyle/>
            <a:p>
              <a:pPr algn="ctr" defTabSz="685777" eaLnBrk="1" fontAlgn="auto" hangingPunct="1">
                <a:spcBef>
                  <a:spcPts val="0"/>
                </a:spcBef>
                <a:spcAft>
                  <a:spcPts val="0"/>
                </a:spcAft>
                <a:defRPr/>
              </a:pPr>
              <a:endParaRPr lang="zh-CN" altLang="en-US" sz="20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2"/>
                <a:sym typeface="Arial"/>
              </a:endParaRPr>
            </a:p>
          </p:txBody>
        </p:sp>
        <p:sp>
          <p:nvSpPr>
            <p:cNvPr id="20" name="矩形 19"/>
            <p:cNvSpPr/>
            <p:nvPr/>
          </p:nvSpPr>
          <p:spPr>
            <a:xfrm>
              <a:off x="5497554" y="4661531"/>
              <a:ext cx="3236317" cy="748765"/>
            </a:xfrm>
            <a:prstGeom prst="rect">
              <a:avLst/>
            </a:prstGeom>
          </p:spPr>
          <p:txBody>
            <a:bodyPr wrap="square" lIns="91463" tIns="45732" rIns="91463" bIns="45732">
              <a:spAutoFit/>
            </a:bodyPr>
            <a:lstStyle/>
            <a:p>
              <a:pPr defTabSz="685777" eaLnBrk="1" fontAlgn="auto" hangingPunct="1">
                <a:spcBef>
                  <a:spcPts val="0"/>
                </a:spcBef>
                <a:spcAft>
                  <a:spcPts val="0"/>
                </a:spcAft>
                <a:defRPr/>
              </a:pPr>
              <a:r>
                <a:rPr lang="zh-TW" altLang="en-US" sz="2000" b="1" kern="1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sym typeface="Arial"/>
                </a:rPr>
                <a:t>知悉性平案件須</a:t>
              </a:r>
              <a:r>
                <a:rPr lang="en-US" altLang="zh-TW" sz="2000" b="1" kern="1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sym typeface="Arial"/>
                </a:rPr>
                <a:t>24</a:t>
              </a:r>
              <a:r>
                <a:rPr lang="zh-TW" altLang="en-US" sz="2000" b="1" kern="1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sym typeface="Arial"/>
                </a:rPr>
                <a:t>小時通報</a:t>
              </a:r>
            </a:p>
            <a:p>
              <a:pPr defTabSz="685777" eaLnBrk="1" fontAlgn="auto" hangingPunct="1">
                <a:spcBef>
                  <a:spcPts val="0"/>
                </a:spcBef>
                <a:spcAft>
                  <a:spcPts val="0"/>
                </a:spcAft>
                <a:defRPr/>
              </a:pPr>
              <a:endParaRPr lang="zh-CN" altLang="zh-CN" sz="2000" b="1" kern="1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sym typeface="Arial"/>
              </a:endParaRPr>
            </a:p>
          </p:txBody>
        </p:sp>
      </p:grpSp>
      <p:sp>
        <p:nvSpPr>
          <p:cNvPr id="2" name="標題 1">
            <a:extLst>
              <a:ext uri="{FF2B5EF4-FFF2-40B4-BE49-F238E27FC236}">
                <a16:creationId xmlns:a16="http://schemas.microsoft.com/office/drawing/2014/main" id="{3BBB1B3A-F55E-46AF-8BA3-FCAF787213BB}"/>
              </a:ext>
            </a:extLst>
          </p:cNvPr>
          <p:cNvSpPr>
            <a:spLocks noGrp="1"/>
          </p:cNvSpPr>
          <p:nvPr>
            <p:ph type="title"/>
          </p:nvPr>
        </p:nvSpPr>
        <p:spPr>
          <a:xfrm>
            <a:off x="255234" y="1232462"/>
            <a:ext cx="5258400" cy="766200"/>
          </a:xfrm>
        </p:spPr>
        <p:txBody>
          <a:bodyPr/>
          <a:lstStyle/>
          <a:p>
            <a:r>
              <a:rPr lang="zh-TW" altLang="en-US" sz="3600" dirty="0">
                <a:latin typeface="微軟正黑體" panose="020B0604030504040204" pitchFamily="34" charset="-120"/>
                <a:ea typeface="微軟正黑體" panose="020B0604030504040204" pitchFamily="34" charset="-120"/>
              </a:rPr>
              <a:t>性平教育宣導</a:t>
            </a:r>
          </a:p>
        </p:txBody>
      </p:sp>
      <p:sp>
        <p:nvSpPr>
          <p:cNvPr id="23" name="投影片編號版面配置區 2">
            <a:extLst>
              <a:ext uri="{FF2B5EF4-FFF2-40B4-BE49-F238E27FC236}">
                <a16:creationId xmlns:a16="http://schemas.microsoft.com/office/drawing/2014/main" id="{409D7DAD-84AA-4EC7-819B-FBFA7D9AF98C}"/>
              </a:ext>
            </a:extLst>
          </p:cNvPr>
          <p:cNvSpPr>
            <a:spLocks noGrp="1"/>
          </p:cNvSpPr>
          <p:nvPr>
            <p:ph type="sldNum" idx="12"/>
          </p:nvPr>
        </p:nvSpPr>
        <p:spPr>
          <a:xfrm>
            <a:off x="7618000" y="5493750"/>
            <a:ext cx="1487400" cy="315600"/>
          </a:xfrm>
        </p:spPr>
        <p:txBody>
          <a:bodyPr/>
          <a:lstStyle/>
          <a:p>
            <a:pPr algn="ctr" eaLnBrk="1" fontAlgn="auto" hangingPunct="1">
              <a:spcBef>
                <a:spcPts val="0"/>
              </a:spcBef>
              <a:spcAft>
                <a:spcPts val="0"/>
              </a:spcAft>
              <a:buClr>
                <a:srgbClr val="000000"/>
              </a:buClr>
            </a:pPr>
            <a:fld id="{00000000-1234-1234-1234-123412341234}" type="slidenum">
              <a:rPr lang="en" kern="0">
                <a:solidFill>
                  <a:srgbClr val="FFFFFF"/>
                </a:solidFill>
              </a:rPr>
              <a:pPr algn="ctr" eaLnBrk="1" fontAlgn="auto" hangingPunct="1">
                <a:spcBef>
                  <a:spcPts val="0"/>
                </a:spcBef>
                <a:spcAft>
                  <a:spcPts val="0"/>
                </a:spcAft>
                <a:buClr>
                  <a:srgbClr val="000000"/>
                </a:buClr>
              </a:pPr>
              <a:t>94</a:t>
            </a:fld>
            <a:endParaRPr lang="en" kern="0" dirty="0">
              <a:solidFill>
                <a:srgbClr val="FFFFFF"/>
              </a:solidFill>
            </a:endParaRPr>
          </a:p>
        </p:txBody>
      </p:sp>
    </p:spTree>
    <p:extLst>
      <p:ext uri="{BB962C8B-B14F-4D97-AF65-F5344CB8AC3E}">
        <p14:creationId xmlns:p14="http://schemas.microsoft.com/office/powerpoint/2010/main" val="28644947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15"/>
          <p:cNvGrpSpPr/>
          <p:nvPr/>
        </p:nvGrpSpPr>
        <p:grpSpPr>
          <a:xfrm>
            <a:off x="356741" y="2285745"/>
            <a:ext cx="5305218" cy="3535680"/>
            <a:chOff x="2569195" y="1898261"/>
            <a:chExt cx="7326787" cy="3718769"/>
          </a:xfrm>
        </p:grpSpPr>
        <p:sp>
          <p:nvSpPr>
            <p:cNvPr id="52" name="矩形 51"/>
            <p:cNvSpPr/>
            <p:nvPr/>
          </p:nvSpPr>
          <p:spPr>
            <a:xfrm>
              <a:off x="2569195" y="1984502"/>
              <a:ext cx="7056784" cy="3632528"/>
            </a:xfrm>
            <a:prstGeom prst="rect">
              <a:avLst/>
            </a:prstGeom>
            <a:solidFill>
              <a:srgbClr val="F7F7F7"/>
            </a:solidFill>
            <a:ln>
              <a:noFill/>
            </a:ln>
            <a:effectLst>
              <a:outerShdw blurRad="254000" dist="1270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eaLnBrk="1" fontAlgn="auto" hangingPunct="1">
                <a:spcBef>
                  <a:spcPts val="0"/>
                </a:spcBef>
                <a:spcAft>
                  <a:spcPts val="0"/>
                </a:spcAft>
                <a:defRPr/>
              </a:pPr>
              <a:endParaRPr lang="zh-CN" altLang="en-US" sz="1350">
                <a:solidFill>
                  <a:prstClr val="white"/>
                </a:solidFill>
                <a:latin typeface="Calibri"/>
                <a:ea typeface="宋体" panose="02010600030101010101" pitchFamily="2" charset="-122"/>
                <a:sym typeface="Arial"/>
              </a:endParaRPr>
            </a:p>
          </p:txBody>
        </p:sp>
        <p:grpSp>
          <p:nvGrpSpPr>
            <p:cNvPr id="53" name="组合 17"/>
            <p:cNvGrpSpPr/>
            <p:nvPr/>
          </p:nvGrpSpPr>
          <p:grpSpPr>
            <a:xfrm>
              <a:off x="9632588" y="2007010"/>
              <a:ext cx="263394" cy="3603573"/>
              <a:chOff x="9632588" y="2007010"/>
              <a:chExt cx="263394" cy="3603573"/>
            </a:xfrm>
          </p:grpSpPr>
          <p:sp>
            <p:nvSpPr>
              <p:cNvPr id="54" name="矩形 53"/>
              <p:cNvSpPr/>
              <p:nvPr/>
            </p:nvSpPr>
            <p:spPr>
              <a:xfrm>
                <a:off x="9632588" y="2924944"/>
                <a:ext cx="263393" cy="864096"/>
              </a:xfrm>
              <a:prstGeom prst="rect">
                <a:avLst/>
              </a:prstGeom>
              <a:solidFill>
                <a:srgbClr val="00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eaLnBrk="1" fontAlgn="auto" hangingPunct="1">
                  <a:spcBef>
                    <a:spcPts val="0"/>
                  </a:spcBef>
                  <a:spcAft>
                    <a:spcPts val="0"/>
                  </a:spcAft>
                  <a:defRPr/>
                </a:pPr>
                <a:endParaRPr lang="zh-CN" altLang="en-US" sz="1350">
                  <a:solidFill>
                    <a:prstClr val="white"/>
                  </a:solidFill>
                  <a:latin typeface="Calibri"/>
                  <a:ea typeface="宋体" panose="02010600030101010101" pitchFamily="2" charset="-122"/>
                  <a:sym typeface="Arial"/>
                </a:endParaRPr>
              </a:p>
            </p:txBody>
          </p:sp>
          <p:sp>
            <p:nvSpPr>
              <p:cNvPr id="55" name="矩形 54"/>
              <p:cNvSpPr/>
              <p:nvPr/>
            </p:nvSpPr>
            <p:spPr>
              <a:xfrm>
                <a:off x="9632588" y="3789040"/>
                <a:ext cx="263393" cy="919672"/>
              </a:xfrm>
              <a:prstGeom prst="rect">
                <a:avLst/>
              </a:prstGeom>
              <a:solidFill>
                <a:srgbClr val="F8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eaLnBrk="1" fontAlgn="auto" hangingPunct="1">
                  <a:spcBef>
                    <a:spcPts val="0"/>
                  </a:spcBef>
                  <a:spcAft>
                    <a:spcPts val="0"/>
                  </a:spcAft>
                  <a:defRPr/>
                </a:pPr>
                <a:endParaRPr lang="zh-CN" altLang="en-US" sz="1350">
                  <a:solidFill>
                    <a:prstClr val="white"/>
                  </a:solidFill>
                  <a:latin typeface="Calibri"/>
                  <a:ea typeface="宋体" panose="02010600030101010101" pitchFamily="2" charset="-122"/>
                  <a:sym typeface="Arial"/>
                </a:endParaRPr>
              </a:p>
            </p:txBody>
          </p:sp>
          <p:sp>
            <p:nvSpPr>
              <p:cNvPr id="56" name="单圆角矩形 20"/>
              <p:cNvSpPr/>
              <p:nvPr/>
            </p:nvSpPr>
            <p:spPr>
              <a:xfrm flipV="1">
                <a:off x="9632588" y="4708712"/>
                <a:ext cx="262626" cy="901871"/>
              </a:xfrm>
              <a:prstGeom prst="round1Rect">
                <a:avLst>
                  <a:gd name="adj" fmla="val 50000"/>
                </a:avLst>
              </a:pr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eaLnBrk="1" fontAlgn="auto" hangingPunct="1">
                  <a:spcBef>
                    <a:spcPts val="0"/>
                  </a:spcBef>
                  <a:spcAft>
                    <a:spcPts val="0"/>
                  </a:spcAft>
                  <a:defRPr/>
                </a:pPr>
                <a:endParaRPr lang="zh-CN" altLang="en-US" sz="1350">
                  <a:solidFill>
                    <a:prstClr val="white"/>
                  </a:solidFill>
                  <a:latin typeface="Calibri"/>
                  <a:ea typeface="宋体" panose="02010600030101010101" pitchFamily="2" charset="-122"/>
                  <a:sym typeface="Arial"/>
                </a:endParaRPr>
              </a:p>
            </p:txBody>
          </p:sp>
          <p:sp>
            <p:nvSpPr>
              <p:cNvPr id="57" name="单圆角矩形 21"/>
              <p:cNvSpPr/>
              <p:nvPr/>
            </p:nvSpPr>
            <p:spPr>
              <a:xfrm>
                <a:off x="9633356" y="2007010"/>
                <a:ext cx="262626" cy="917934"/>
              </a:xfrm>
              <a:prstGeom prst="round1Rect">
                <a:avLst>
                  <a:gd name="adj" fmla="val 40328"/>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eaLnBrk="1" fontAlgn="auto" hangingPunct="1">
                  <a:spcBef>
                    <a:spcPts val="0"/>
                  </a:spcBef>
                  <a:spcAft>
                    <a:spcPts val="0"/>
                  </a:spcAft>
                  <a:defRPr/>
                </a:pPr>
                <a:endParaRPr lang="zh-CN" altLang="en-US" sz="1350">
                  <a:solidFill>
                    <a:prstClr val="white"/>
                  </a:solidFill>
                  <a:latin typeface="Calibri"/>
                  <a:ea typeface="宋体" panose="02010600030101010101" pitchFamily="2" charset="-122"/>
                  <a:sym typeface="Arial"/>
                </a:endParaRPr>
              </a:p>
            </p:txBody>
          </p:sp>
        </p:grpSp>
        <p:sp>
          <p:nvSpPr>
            <p:cNvPr id="58" name="矩形 57"/>
            <p:cNvSpPr/>
            <p:nvPr/>
          </p:nvSpPr>
          <p:spPr>
            <a:xfrm>
              <a:off x="2580433" y="1898261"/>
              <a:ext cx="7056784" cy="3632528"/>
            </a:xfrm>
            <a:prstGeom prst="rect">
              <a:avLst/>
            </a:prstGeom>
            <a:solidFill>
              <a:srgbClr val="F7F7F7"/>
            </a:solidFill>
            <a:ln>
              <a:noFill/>
            </a:ln>
            <a:effectLst>
              <a:outerShdw blurRad="254000" dist="1270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eaLnBrk="1" fontAlgn="auto" hangingPunct="1">
                <a:spcBef>
                  <a:spcPts val="0"/>
                </a:spcBef>
                <a:spcAft>
                  <a:spcPts val="0"/>
                </a:spcAft>
                <a:defRPr/>
              </a:pPr>
              <a:endParaRPr lang="zh-CN" altLang="en-US" sz="1350">
                <a:solidFill>
                  <a:prstClr val="white"/>
                </a:solidFill>
                <a:latin typeface="Calibri"/>
                <a:ea typeface="宋体" panose="02010600030101010101" pitchFamily="2" charset="-122"/>
                <a:sym typeface="Arial"/>
              </a:endParaRPr>
            </a:p>
          </p:txBody>
        </p:sp>
      </p:grpSp>
      <p:sp>
        <p:nvSpPr>
          <p:cNvPr id="2" name="矩形 1"/>
          <p:cNvSpPr/>
          <p:nvPr/>
        </p:nvSpPr>
        <p:spPr>
          <a:xfrm>
            <a:off x="473719" y="2403859"/>
            <a:ext cx="4952484" cy="3254737"/>
          </a:xfrm>
          <a:prstGeom prst="rect">
            <a:avLst/>
          </a:prstGeom>
        </p:spPr>
        <p:txBody>
          <a:bodyPr wrap="square">
            <a:spAutoFit/>
          </a:bodyPr>
          <a:lstStyle/>
          <a:p>
            <a:pPr marL="342888" indent="-342888" defTabSz="685777" eaLnBrk="1" fontAlgn="auto" hangingPunct="1">
              <a:spcBef>
                <a:spcPts val="900"/>
              </a:spcBef>
              <a:spcAft>
                <a:spcPts val="0"/>
              </a:spcAft>
              <a:buFont typeface="Wingdings" panose="05000000000000000000" pitchFamily="2" charset="2"/>
              <a:buChar char="l"/>
              <a:defRPr/>
            </a:pPr>
            <a:r>
              <a:rPr lang="zh-TW" altLang="en-US" sz="2800" dirty="0">
                <a:solidFill>
                  <a:prstClr val="black"/>
                </a:solidFill>
                <a:latin typeface="微軟正黑體" panose="020B0604030504040204" pitchFamily="34" charset="-120"/>
                <a:ea typeface="微軟正黑體" panose="020B0604030504040204" pitchFamily="34" charset="-120"/>
                <a:cs typeface="Arial"/>
                <a:sym typeface="Arial"/>
              </a:rPr>
              <a:t>辨識→通報→處置→輔導</a:t>
            </a:r>
          </a:p>
          <a:p>
            <a:pPr marL="342888" indent="-342888" defTabSz="685777" eaLnBrk="1" fontAlgn="auto" hangingPunct="1">
              <a:spcBef>
                <a:spcPts val="900"/>
              </a:spcBef>
              <a:spcAft>
                <a:spcPts val="0"/>
              </a:spcAft>
              <a:buFont typeface="Wingdings" panose="05000000000000000000" pitchFamily="2" charset="2"/>
              <a:buChar char="l"/>
              <a:defRPr/>
            </a:pPr>
            <a:r>
              <a:rPr lang="zh-TW" altLang="en-US" sz="2800" dirty="0">
                <a:solidFill>
                  <a:prstClr val="black"/>
                </a:solidFill>
                <a:latin typeface="微軟正黑體" panose="020B0604030504040204" pitchFamily="34" charset="-120"/>
                <a:ea typeface="微軟正黑體" panose="020B0604030504040204" pitchFamily="34" charset="-120"/>
                <a:cs typeface="Arial"/>
                <a:sym typeface="Arial"/>
              </a:rPr>
              <a:t>關注</a:t>
            </a:r>
            <a:r>
              <a:rPr lang="zh-TW" altLang="zh-TW" sz="2800" dirty="0">
                <a:solidFill>
                  <a:prstClr val="black"/>
                </a:solidFill>
                <a:latin typeface="微軟正黑體" panose="020B0604030504040204" pitchFamily="34" charset="-120"/>
                <a:ea typeface="微軟正黑體" panose="020B0604030504040204" pitchFamily="34" charset="-120"/>
                <a:cs typeface="Arial"/>
                <a:sym typeface="Arial"/>
              </a:rPr>
              <a:t>「</a:t>
            </a:r>
            <a:r>
              <a:rPr lang="zh-TW" altLang="en-US" sz="2800" dirty="0">
                <a:solidFill>
                  <a:prstClr val="black"/>
                </a:solidFill>
                <a:latin typeface="微軟正黑體" panose="020B0604030504040204" pitchFamily="34" charset="-120"/>
                <a:ea typeface="微軟正黑體" panose="020B0604030504040204" pitchFamily="34" charset="-120"/>
                <a:cs typeface="Arial"/>
                <a:sym typeface="Arial"/>
              </a:rPr>
              <a:t>家暴、性侵、懷孕、</a:t>
            </a:r>
            <a:endParaRPr lang="en-US" altLang="zh-TW" sz="2800" dirty="0">
              <a:solidFill>
                <a:prstClr val="black"/>
              </a:solidFill>
              <a:latin typeface="微軟正黑體" panose="020B0604030504040204" pitchFamily="34" charset="-120"/>
              <a:ea typeface="微軟正黑體" panose="020B0604030504040204" pitchFamily="34" charset="-120"/>
              <a:cs typeface="Arial"/>
              <a:sym typeface="Arial"/>
            </a:endParaRPr>
          </a:p>
          <a:p>
            <a:pPr marL="342888" indent="-342888" defTabSz="685777" eaLnBrk="1" fontAlgn="auto" hangingPunct="1">
              <a:spcBef>
                <a:spcPts val="900"/>
              </a:spcBef>
              <a:spcAft>
                <a:spcPts val="0"/>
              </a:spcAft>
              <a:buFont typeface="Wingdings" panose="05000000000000000000" pitchFamily="2" charset="2"/>
              <a:buChar char="l"/>
              <a:defRPr/>
            </a:pPr>
            <a:r>
              <a:rPr lang="zh-TW" altLang="en-US" sz="2800" dirty="0">
                <a:solidFill>
                  <a:prstClr val="black"/>
                </a:solidFill>
                <a:latin typeface="微軟正黑體" panose="020B0604030504040204" pitchFamily="34" charset="-120"/>
                <a:ea typeface="微軟正黑體" panose="020B0604030504040204" pitchFamily="34" charset="-120"/>
                <a:cs typeface="Arial"/>
                <a:sym typeface="Arial"/>
              </a:rPr>
              <a:t>高風險家庭、毒品、憂鬱」</a:t>
            </a:r>
          </a:p>
          <a:p>
            <a:pPr marL="342888" indent="-342888" defTabSz="685777" eaLnBrk="1" fontAlgn="auto" hangingPunct="1">
              <a:spcBef>
                <a:spcPts val="900"/>
              </a:spcBef>
              <a:spcAft>
                <a:spcPts val="0"/>
              </a:spcAft>
              <a:buFont typeface="Wingdings" panose="05000000000000000000" pitchFamily="2" charset="2"/>
              <a:buChar char="l"/>
              <a:defRPr/>
            </a:pPr>
            <a:r>
              <a:rPr lang="zh-TW" altLang="en-US" sz="2800" dirty="0">
                <a:solidFill>
                  <a:prstClr val="black"/>
                </a:solidFill>
                <a:latin typeface="微軟正黑體" panose="020B0604030504040204" pitchFamily="34" charset="-120"/>
                <a:ea typeface="微軟正黑體" panose="020B0604030504040204" pitchFamily="34" charset="-120"/>
                <a:cs typeface="Arial"/>
                <a:sym typeface="Arial"/>
              </a:rPr>
              <a:t>結合領域會議辦理兒少保護、</a:t>
            </a:r>
            <a:endParaRPr lang="en-US" altLang="zh-TW" sz="2800" dirty="0">
              <a:solidFill>
                <a:prstClr val="black"/>
              </a:solidFill>
              <a:latin typeface="微軟正黑體" panose="020B0604030504040204" pitchFamily="34" charset="-120"/>
              <a:ea typeface="微軟正黑體" panose="020B0604030504040204" pitchFamily="34" charset="-120"/>
              <a:cs typeface="Arial"/>
              <a:sym typeface="Arial"/>
            </a:endParaRPr>
          </a:p>
          <a:p>
            <a:pPr marL="342888" indent="-342888" defTabSz="685777" eaLnBrk="1" fontAlgn="auto" hangingPunct="1">
              <a:spcBef>
                <a:spcPts val="900"/>
              </a:spcBef>
              <a:spcAft>
                <a:spcPts val="0"/>
              </a:spcAft>
              <a:buFont typeface="Wingdings" panose="05000000000000000000" pitchFamily="2" charset="2"/>
              <a:buChar char="l"/>
              <a:defRPr/>
            </a:pPr>
            <a:r>
              <a:rPr lang="zh-TW" altLang="en-US" sz="2800" dirty="0">
                <a:solidFill>
                  <a:prstClr val="black"/>
                </a:solidFill>
                <a:latin typeface="微軟正黑體" panose="020B0604030504040204" pitchFamily="34" charset="-120"/>
                <a:ea typeface="微軟正黑體" panose="020B0604030504040204" pitchFamily="34" charset="-120"/>
                <a:cs typeface="Arial"/>
                <a:sym typeface="Arial"/>
              </a:rPr>
              <a:t>性平、家暴</a:t>
            </a:r>
            <a:r>
              <a:rPr lang="zh-TW" altLang="en-US" sz="2800" dirty="0">
                <a:solidFill>
                  <a:prstClr val="black"/>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a:sym typeface="Arial"/>
              </a:rPr>
              <a:t>等研習</a:t>
            </a:r>
            <a:endParaRPr lang="zh-TW" altLang="en-US" sz="2800" dirty="0">
              <a:solidFill>
                <a:prstClr val="black"/>
              </a:solidFill>
              <a:latin typeface="微軟正黑體" panose="020B0604030504040204" pitchFamily="34" charset="-120"/>
              <a:ea typeface="微軟正黑體" panose="020B0604030504040204" pitchFamily="34" charset="-120"/>
              <a:cs typeface="Arial"/>
              <a:sym typeface="Arial"/>
            </a:endParaRPr>
          </a:p>
          <a:p>
            <a:pPr marL="342888" indent="-342888" defTabSz="685777" eaLnBrk="1" fontAlgn="auto" hangingPunct="1">
              <a:spcBef>
                <a:spcPts val="900"/>
              </a:spcBef>
              <a:spcAft>
                <a:spcPts val="0"/>
              </a:spcAft>
              <a:buFont typeface="Wingdings" panose="05000000000000000000" pitchFamily="2" charset="2"/>
              <a:buChar char="l"/>
              <a:defRPr/>
            </a:pPr>
            <a:r>
              <a:rPr lang="zh-TW" altLang="en-US" sz="2800" dirty="0">
                <a:solidFill>
                  <a:srgbClr val="CC3300"/>
                </a:solidFill>
                <a:latin typeface="微軟正黑體" panose="020B0604030504040204" pitchFamily="34" charset="-120"/>
                <a:ea typeface="微軟正黑體" panose="020B0604030504040204" pitchFamily="34" charset="-120"/>
                <a:cs typeface="Arial"/>
                <a:sym typeface="Arial"/>
              </a:rPr>
              <a:t>知悉兒少案件須</a:t>
            </a:r>
            <a:r>
              <a:rPr lang="en-US" altLang="zh-TW" sz="2800" dirty="0">
                <a:solidFill>
                  <a:srgbClr val="CC3300"/>
                </a:solidFill>
                <a:latin typeface="微軟正黑體" panose="020B0604030504040204" pitchFamily="34" charset="-120"/>
                <a:ea typeface="微軟正黑體" panose="020B0604030504040204" pitchFamily="34" charset="-120"/>
                <a:cs typeface="Arial"/>
                <a:sym typeface="Arial"/>
              </a:rPr>
              <a:t>24</a:t>
            </a:r>
            <a:r>
              <a:rPr lang="zh-TW" altLang="en-US" sz="2800" dirty="0">
                <a:solidFill>
                  <a:srgbClr val="CC3300"/>
                </a:solidFill>
                <a:latin typeface="微軟正黑體" panose="020B0604030504040204" pitchFamily="34" charset="-120"/>
                <a:ea typeface="微軟正黑體" panose="020B0604030504040204" pitchFamily="34" charset="-120"/>
                <a:cs typeface="Arial"/>
                <a:sym typeface="Arial"/>
              </a:rPr>
              <a:t>小時通報</a:t>
            </a:r>
            <a:endParaRPr lang="en-US" altLang="zh-TW" sz="2800" dirty="0">
              <a:solidFill>
                <a:srgbClr val="CC33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a:sym typeface="Arial"/>
            </a:endParaRPr>
          </a:p>
        </p:txBody>
      </p:sp>
      <p:grpSp>
        <p:nvGrpSpPr>
          <p:cNvPr id="4" name="群組 3">
            <a:extLst>
              <a:ext uri="{FF2B5EF4-FFF2-40B4-BE49-F238E27FC236}">
                <a16:creationId xmlns:a16="http://schemas.microsoft.com/office/drawing/2014/main" id="{61A662FD-F46C-4A9A-9501-8C5F6E125483}"/>
              </a:ext>
            </a:extLst>
          </p:cNvPr>
          <p:cNvGrpSpPr/>
          <p:nvPr/>
        </p:nvGrpSpPr>
        <p:grpSpPr>
          <a:xfrm>
            <a:off x="6238726" y="2204603"/>
            <a:ext cx="2257574" cy="2448794"/>
            <a:chOff x="383834" y="1852670"/>
            <a:chExt cx="2257574" cy="2448794"/>
          </a:xfrm>
        </p:grpSpPr>
        <p:grpSp>
          <p:nvGrpSpPr>
            <p:cNvPr id="38" name="Google Shape;250;p17">
              <a:extLst>
                <a:ext uri="{FF2B5EF4-FFF2-40B4-BE49-F238E27FC236}">
                  <a16:creationId xmlns:a16="http://schemas.microsoft.com/office/drawing/2014/main" id="{80B850D1-8F6E-42FD-95CF-51D0B61798E1}"/>
                </a:ext>
              </a:extLst>
            </p:cNvPr>
            <p:cNvGrpSpPr/>
            <p:nvPr/>
          </p:nvGrpSpPr>
          <p:grpSpPr>
            <a:xfrm>
              <a:off x="935625" y="1852670"/>
              <a:ext cx="1588639" cy="1588655"/>
              <a:chOff x="6643075" y="3664250"/>
              <a:chExt cx="407950" cy="407975"/>
            </a:xfrm>
          </p:grpSpPr>
          <p:sp>
            <p:nvSpPr>
              <p:cNvPr id="44" name="Google Shape;251;p17">
                <a:extLst>
                  <a:ext uri="{FF2B5EF4-FFF2-40B4-BE49-F238E27FC236}">
                    <a16:creationId xmlns:a16="http://schemas.microsoft.com/office/drawing/2014/main" id="{BE3ACB59-1BD3-430E-8DD9-6C86C943B388}"/>
                  </a:ext>
                </a:extLst>
              </p:cNvPr>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9050" cap="rnd" cmpd="sng">
                <a:solidFill>
                  <a:srgbClr val="C7D3E6"/>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5" name="Google Shape;252;p17">
                <a:extLst>
                  <a:ext uri="{FF2B5EF4-FFF2-40B4-BE49-F238E27FC236}">
                    <a16:creationId xmlns:a16="http://schemas.microsoft.com/office/drawing/2014/main" id="{65E0A7A1-83FB-48B2-B213-51EE5A319954}"/>
                  </a:ext>
                </a:extLst>
              </p:cNvPr>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9050" cap="rnd" cmpd="sng">
                <a:solidFill>
                  <a:srgbClr val="C7D3E6"/>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grpSp>
        <p:grpSp>
          <p:nvGrpSpPr>
            <p:cNvPr id="46" name="Google Shape;253;p17">
              <a:extLst>
                <a:ext uri="{FF2B5EF4-FFF2-40B4-BE49-F238E27FC236}">
                  <a16:creationId xmlns:a16="http://schemas.microsoft.com/office/drawing/2014/main" id="{013891B7-890C-459C-87B5-BBD6D6FB1882}"/>
                </a:ext>
              </a:extLst>
            </p:cNvPr>
            <p:cNvGrpSpPr/>
            <p:nvPr/>
          </p:nvGrpSpPr>
          <p:grpSpPr>
            <a:xfrm rot="-587363">
              <a:off x="842395" y="3648330"/>
              <a:ext cx="653127" cy="653134"/>
              <a:chOff x="576250" y="4319400"/>
              <a:chExt cx="442075" cy="442050"/>
            </a:xfrm>
          </p:grpSpPr>
          <p:sp>
            <p:nvSpPr>
              <p:cNvPr id="47" name="Google Shape;254;p17">
                <a:extLst>
                  <a:ext uri="{FF2B5EF4-FFF2-40B4-BE49-F238E27FC236}">
                    <a16:creationId xmlns:a16="http://schemas.microsoft.com/office/drawing/2014/main" id="{ABAD2955-368A-45BA-8FAE-976DDB237A44}"/>
                  </a:ext>
                </a:extLst>
              </p:cNvPr>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9" name="Google Shape;255;p17">
                <a:extLst>
                  <a:ext uri="{FF2B5EF4-FFF2-40B4-BE49-F238E27FC236}">
                    <a16:creationId xmlns:a16="http://schemas.microsoft.com/office/drawing/2014/main" id="{1CD6D0B1-4C49-4635-BA44-2B1A45F32CFD}"/>
                  </a:ext>
                </a:extLst>
              </p:cNvPr>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59" name="Google Shape;256;p17">
                <a:extLst>
                  <a:ext uri="{FF2B5EF4-FFF2-40B4-BE49-F238E27FC236}">
                    <a16:creationId xmlns:a16="http://schemas.microsoft.com/office/drawing/2014/main" id="{DB7E009A-46AD-4C0B-9D66-5B4DE94E408C}"/>
                  </a:ext>
                </a:extLst>
              </p:cNvPr>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0" name="Google Shape;257;p17">
                <a:extLst>
                  <a:ext uri="{FF2B5EF4-FFF2-40B4-BE49-F238E27FC236}">
                    <a16:creationId xmlns:a16="http://schemas.microsoft.com/office/drawing/2014/main" id="{BB15BF42-5760-4E70-BC55-5B3B19057B87}"/>
                  </a:ext>
                </a:extLst>
              </p:cNvPr>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grpSp>
        <p:sp>
          <p:nvSpPr>
            <p:cNvPr id="61" name="Google Shape;258;p17">
              <a:extLst>
                <a:ext uri="{FF2B5EF4-FFF2-40B4-BE49-F238E27FC236}">
                  <a16:creationId xmlns:a16="http://schemas.microsoft.com/office/drawing/2014/main" id="{EE751251-1399-432A-9CCD-0B2ABBB22142}"/>
                </a:ext>
              </a:extLst>
            </p:cNvPr>
            <p:cNvSpPr/>
            <p:nvPr/>
          </p:nvSpPr>
          <p:spPr>
            <a:xfrm>
              <a:off x="555868" y="2219441"/>
              <a:ext cx="248336" cy="23712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2" name="Google Shape;259;p17">
              <a:extLst>
                <a:ext uri="{FF2B5EF4-FFF2-40B4-BE49-F238E27FC236}">
                  <a16:creationId xmlns:a16="http://schemas.microsoft.com/office/drawing/2014/main" id="{FE369DDB-958D-4373-B806-BC6E26C59C2A}"/>
                </a:ext>
              </a:extLst>
            </p:cNvPr>
            <p:cNvSpPr/>
            <p:nvPr/>
          </p:nvSpPr>
          <p:spPr>
            <a:xfrm rot="2697322">
              <a:off x="2192224" y="3433311"/>
              <a:ext cx="376961" cy="35993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3" name="Google Shape;260;p17">
              <a:extLst>
                <a:ext uri="{FF2B5EF4-FFF2-40B4-BE49-F238E27FC236}">
                  <a16:creationId xmlns:a16="http://schemas.microsoft.com/office/drawing/2014/main" id="{884A38D1-32B3-4DE0-A467-354217D97763}"/>
                </a:ext>
              </a:extLst>
            </p:cNvPr>
            <p:cNvSpPr/>
            <p:nvPr/>
          </p:nvSpPr>
          <p:spPr>
            <a:xfrm>
              <a:off x="2490436" y="3227839"/>
              <a:ext cx="150972" cy="14422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4" name="Google Shape;261;p17">
              <a:extLst>
                <a:ext uri="{FF2B5EF4-FFF2-40B4-BE49-F238E27FC236}">
                  <a16:creationId xmlns:a16="http://schemas.microsoft.com/office/drawing/2014/main" id="{503C99D3-B83F-45AA-8CDA-004153BAE0B1}"/>
                </a:ext>
              </a:extLst>
            </p:cNvPr>
            <p:cNvSpPr/>
            <p:nvPr/>
          </p:nvSpPr>
          <p:spPr>
            <a:xfrm rot="1280149">
              <a:off x="383834" y="2934629"/>
              <a:ext cx="150975" cy="144204"/>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grpSp>
      <p:sp>
        <p:nvSpPr>
          <p:cNvPr id="3" name="標題 2">
            <a:extLst>
              <a:ext uri="{FF2B5EF4-FFF2-40B4-BE49-F238E27FC236}">
                <a16:creationId xmlns:a16="http://schemas.microsoft.com/office/drawing/2014/main" id="{4879E65F-E3F1-4896-B4C4-3E87D8D5C354}"/>
              </a:ext>
            </a:extLst>
          </p:cNvPr>
          <p:cNvSpPr>
            <a:spLocks noGrp="1"/>
          </p:cNvSpPr>
          <p:nvPr>
            <p:ph type="title"/>
          </p:nvPr>
        </p:nvSpPr>
        <p:spPr>
          <a:xfrm>
            <a:off x="236221" y="1249825"/>
            <a:ext cx="5836455" cy="766200"/>
          </a:xfrm>
        </p:spPr>
        <p:txBody>
          <a:bodyPr/>
          <a:lstStyle/>
          <a:p>
            <a:r>
              <a:rPr lang="zh-TW" altLang="en-US" sz="3600" dirty="0">
                <a:latin typeface="微軟正黑體" panose="020B0604030504040204" pitchFamily="34" charset="-120"/>
                <a:ea typeface="微軟正黑體" panose="020B0604030504040204" pitchFamily="34" charset="-120"/>
              </a:rPr>
              <a:t>兒少保護宣導</a:t>
            </a:r>
          </a:p>
        </p:txBody>
      </p:sp>
      <p:sp>
        <p:nvSpPr>
          <p:cNvPr id="65" name="投影片編號版面配置區 2">
            <a:extLst>
              <a:ext uri="{FF2B5EF4-FFF2-40B4-BE49-F238E27FC236}">
                <a16:creationId xmlns:a16="http://schemas.microsoft.com/office/drawing/2014/main" id="{C79E0B17-BB0A-484B-97D1-003F79B8E446}"/>
              </a:ext>
            </a:extLst>
          </p:cNvPr>
          <p:cNvSpPr>
            <a:spLocks noGrp="1"/>
          </p:cNvSpPr>
          <p:nvPr>
            <p:ph type="sldNum" idx="12"/>
          </p:nvPr>
        </p:nvSpPr>
        <p:spPr>
          <a:xfrm>
            <a:off x="7618000" y="5493750"/>
            <a:ext cx="1487400" cy="315600"/>
          </a:xfrm>
        </p:spPr>
        <p:txBody>
          <a:bodyPr/>
          <a:lstStyle/>
          <a:p>
            <a:pPr algn="ctr" eaLnBrk="1" fontAlgn="auto" hangingPunct="1">
              <a:spcBef>
                <a:spcPts val="0"/>
              </a:spcBef>
              <a:spcAft>
                <a:spcPts val="0"/>
              </a:spcAft>
              <a:buClr>
                <a:srgbClr val="000000"/>
              </a:buClr>
            </a:pPr>
            <a:fld id="{00000000-1234-1234-1234-123412341234}" type="slidenum">
              <a:rPr lang="en" kern="0">
                <a:solidFill>
                  <a:srgbClr val="FFFFFF"/>
                </a:solidFill>
              </a:rPr>
              <a:pPr algn="ctr" eaLnBrk="1" fontAlgn="auto" hangingPunct="1">
                <a:spcBef>
                  <a:spcPts val="0"/>
                </a:spcBef>
                <a:spcAft>
                  <a:spcPts val="0"/>
                </a:spcAft>
                <a:buClr>
                  <a:srgbClr val="000000"/>
                </a:buClr>
              </a:pPr>
              <a:t>95</a:t>
            </a:fld>
            <a:endParaRPr lang="en" kern="0" dirty="0">
              <a:solidFill>
                <a:srgbClr val="FFFFFF"/>
              </a:solidFill>
            </a:endParaRPr>
          </a:p>
        </p:txBody>
      </p:sp>
    </p:spTree>
    <p:extLst>
      <p:ext uri="{BB962C8B-B14F-4D97-AF65-F5344CB8AC3E}">
        <p14:creationId xmlns:p14="http://schemas.microsoft.com/office/powerpoint/2010/main" val="33344226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06EA8F28-BA5F-46B1-8EDF-F83205ED14E5}"/>
              </a:ext>
            </a:extLst>
          </p:cNvPr>
          <p:cNvSpPr>
            <a:spLocks noGrp="1"/>
          </p:cNvSpPr>
          <p:nvPr>
            <p:ph type="sldNum" idx="12"/>
          </p:nvPr>
        </p:nvSpPr>
        <p:spPr/>
        <p:txBody>
          <a:bodyPr/>
          <a:lstStyle/>
          <a:p>
            <a:pPr algn="ctr" eaLnBrk="1" fontAlgn="auto" hangingPunct="1">
              <a:spcBef>
                <a:spcPts val="0"/>
              </a:spcBef>
              <a:spcAft>
                <a:spcPts val="0"/>
              </a:spcAft>
              <a:buClr>
                <a:srgbClr val="000000"/>
              </a:buClr>
            </a:pPr>
            <a:fld id="{00000000-1234-1234-1234-123412341234}" type="slidenum">
              <a:rPr lang="en" kern="0">
                <a:solidFill>
                  <a:srgbClr val="FFFFFF"/>
                </a:solidFill>
              </a:rPr>
              <a:pPr algn="ctr" eaLnBrk="1" fontAlgn="auto" hangingPunct="1">
                <a:spcBef>
                  <a:spcPts val="0"/>
                </a:spcBef>
                <a:spcAft>
                  <a:spcPts val="0"/>
                </a:spcAft>
                <a:buClr>
                  <a:srgbClr val="000000"/>
                </a:buClr>
              </a:pPr>
              <a:t>96</a:t>
            </a:fld>
            <a:endParaRPr lang="en" kern="0">
              <a:solidFill>
                <a:srgbClr val="FFFFFF"/>
              </a:solidFill>
            </a:endParaRPr>
          </a:p>
        </p:txBody>
      </p:sp>
      <p:sp>
        <p:nvSpPr>
          <p:cNvPr id="4" name="標題 1">
            <a:extLst>
              <a:ext uri="{FF2B5EF4-FFF2-40B4-BE49-F238E27FC236}">
                <a16:creationId xmlns:a16="http://schemas.microsoft.com/office/drawing/2014/main" id="{B08A43E5-5928-4A88-BF18-71D3EB53AFC3}"/>
              </a:ext>
            </a:extLst>
          </p:cNvPr>
          <p:cNvSpPr txBox="1">
            <a:spLocks/>
          </p:cNvSpPr>
          <p:nvPr/>
        </p:nvSpPr>
        <p:spPr>
          <a:xfrm>
            <a:off x="114300" y="1310514"/>
            <a:ext cx="5795156" cy="8405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buClr>
                <a:srgbClr val="000000"/>
              </a:buClr>
            </a:pPr>
            <a:r>
              <a:rPr lang="zh-TW" altLang="en-US" sz="3600" b="1" dirty="0">
                <a:solidFill>
                  <a:srgbClr val="FFFFFF"/>
                </a:solidFill>
                <a:latin typeface="微軟正黑體" panose="020B0604030504040204" pitchFamily="34" charset="-120"/>
                <a:ea typeface="微軟正黑體" panose="020B0604030504040204" pitchFamily="34" charset="-120"/>
                <a:sym typeface="Arial"/>
              </a:rPr>
              <a:t>輔導室主題性團體活動</a:t>
            </a:r>
          </a:p>
        </p:txBody>
      </p:sp>
      <p:graphicFrame>
        <p:nvGraphicFramePr>
          <p:cNvPr id="5" name="內容版面配置區 3">
            <a:extLst>
              <a:ext uri="{FF2B5EF4-FFF2-40B4-BE49-F238E27FC236}">
                <a16:creationId xmlns:a16="http://schemas.microsoft.com/office/drawing/2014/main" id="{21AF662C-C8F0-4F1A-9103-89371781C4CA}"/>
              </a:ext>
            </a:extLst>
          </p:cNvPr>
          <p:cNvGraphicFramePr>
            <a:graphicFrameLocks/>
          </p:cNvGraphicFramePr>
          <p:nvPr/>
        </p:nvGraphicFramePr>
        <p:xfrm>
          <a:off x="615170" y="2274668"/>
          <a:ext cx="7002830" cy="3219082"/>
        </p:xfrm>
        <a:graphic>
          <a:graphicData uri="http://schemas.openxmlformats.org/drawingml/2006/table">
            <a:tbl>
              <a:tblPr firstRow="1" bandRow="1">
                <a:tableStyleId>{6E25E649-3F16-4E02-A733-19D2CDBF48F0}</a:tableStyleId>
              </a:tblPr>
              <a:tblGrid>
                <a:gridCol w="1400566">
                  <a:extLst>
                    <a:ext uri="{9D8B030D-6E8A-4147-A177-3AD203B41FA5}">
                      <a16:colId xmlns:a16="http://schemas.microsoft.com/office/drawing/2014/main" val="3109658302"/>
                    </a:ext>
                  </a:extLst>
                </a:gridCol>
                <a:gridCol w="1400566">
                  <a:extLst>
                    <a:ext uri="{9D8B030D-6E8A-4147-A177-3AD203B41FA5}">
                      <a16:colId xmlns:a16="http://schemas.microsoft.com/office/drawing/2014/main" val="1651541341"/>
                    </a:ext>
                  </a:extLst>
                </a:gridCol>
                <a:gridCol w="1400566">
                  <a:extLst>
                    <a:ext uri="{9D8B030D-6E8A-4147-A177-3AD203B41FA5}">
                      <a16:colId xmlns:a16="http://schemas.microsoft.com/office/drawing/2014/main" val="3243453241"/>
                    </a:ext>
                  </a:extLst>
                </a:gridCol>
                <a:gridCol w="1400566">
                  <a:extLst>
                    <a:ext uri="{9D8B030D-6E8A-4147-A177-3AD203B41FA5}">
                      <a16:colId xmlns:a16="http://schemas.microsoft.com/office/drawing/2014/main" val="1977776319"/>
                    </a:ext>
                  </a:extLst>
                </a:gridCol>
                <a:gridCol w="1400566">
                  <a:extLst>
                    <a:ext uri="{9D8B030D-6E8A-4147-A177-3AD203B41FA5}">
                      <a16:colId xmlns:a16="http://schemas.microsoft.com/office/drawing/2014/main" val="602480415"/>
                    </a:ext>
                  </a:extLst>
                </a:gridCol>
              </a:tblGrid>
              <a:tr h="484887">
                <a:tc>
                  <a:txBody>
                    <a:bodyPr/>
                    <a:lstStyle/>
                    <a:p>
                      <a:pPr algn="ctr"/>
                      <a:r>
                        <a:rPr lang="zh-TW" altLang="en-US" sz="1800" dirty="0">
                          <a:solidFill>
                            <a:schemeClr val="bg1"/>
                          </a:solidFill>
                          <a:latin typeface="微軟正黑體" panose="020B0604030504040204" pitchFamily="34" charset="-120"/>
                          <a:ea typeface="微軟正黑體" panose="020B0604030504040204" pitchFamily="34" charset="-120"/>
                        </a:rPr>
                        <a:t>家庭教育</a:t>
                      </a:r>
                    </a:p>
                  </a:txBody>
                  <a:tcPr marT="45686" marB="45686" anchor="ctr"/>
                </a:tc>
                <a:tc>
                  <a:txBody>
                    <a:bodyPr/>
                    <a:lstStyle/>
                    <a:p>
                      <a:pPr algn="ctr"/>
                      <a:r>
                        <a:rPr lang="zh-TW" altLang="en-US" sz="1800" dirty="0">
                          <a:solidFill>
                            <a:schemeClr val="bg1"/>
                          </a:solidFill>
                          <a:latin typeface="微軟正黑體" panose="020B0604030504040204" pitchFamily="34" charset="-120"/>
                          <a:ea typeface="微軟正黑體" panose="020B0604030504040204" pitchFamily="34" charset="-120"/>
                        </a:rPr>
                        <a:t>生涯輔導</a:t>
                      </a:r>
                    </a:p>
                  </a:txBody>
                  <a:tcPr marT="45686" marB="45686" anchor="ctr"/>
                </a:tc>
                <a:tc>
                  <a:txBody>
                    <a:bodyPr/>
                    <a:lstStyle/>
                    <a:p>
                      <a:pPr algn="ctr"/>
                      <a:r>
                        <a:rPr lang="zh-TW" altLang="en-US" sz="1800" dirty="0">
                          <a:solidFill>
                            <a:schemeClr val="bg1"/>
                          </a:solidFill>
                          <a:latin typeface="微軟正黑體" panose="020B0604030504040204" pitchFamily="34" charset="-120"/>
                          <a:ea typeface="微軟正黑體" panose="020B0604030504040204" pitchFamily="34" charset="-120"/>
                        </a:rPr>
                        <a:t>生命教育</a:t>
                      </a:r>
                    </a:p>
                  </a:txBody>
                  <a:tcPr marT="45686" marB="45686" anchor="ctr"/>
                </a:tc>
                <a:tc>
                  <a:txBody>
                    <a:bodyPr/>
                    <a:lstStyle/>
                    <a:p>
                      <a:pPr algn="ctr"/>
                      <a:r>
                        <a:rPr lang="zh-TW" altLang="en-US" sz="1800" dirty="0">
                          <a:solidFill>
                            <a:schemeClr val="bg1"/>
                          </a:solidFill>
                          <a:latin typeface="微軟正黑體" panose="020B0604030504040204" pitchFamily="34" charset="-120"/>
                          <a:ea typeface="微軟正黑體" panose="020B0604030504040204" pitchFamily="34" charset="-120"/>
                        </a:rPr>
                        <a:t>性平教育</a:t>
                      </a:r>
                    </a:p>
                  </a:txBody>
                  <a:tcPr marT="45686" marB="45686" anchor="ctr"/>
                </a:tc>
                <a:tc>
                  <a:txBody>
                    <a:bodyPr/>
                    <a:lstStyle/>
                    <a:p>
                      <a:pPr algn="ctr"/>
                      <a:r>
                        <a:rPr lang="zh-TW" altLang="en-US" sz="1800" dirty="0">
                          <a:solidFill>
                            <a:schemeClr val="bg1"/>
                          </a:solidFill>
                          <a:latin typeface="微軟正黑體" panose="020B0604030504040204" pitchFamily="34" charset="-120"/>
                          <a:ea typeface="微軟正黑體" panose="020B0604030504040204" pitchFamily="34" charset="-120"/>
                        </a:rPr>
                        <a:t>友善校園</a:t>
                      </a:r>
                    </a:p>
                  </a:txBody>
                  <a:tcPr marT="45686" marB="45686" anchor="ctr"/>
                </a:tc>
                <a:extLst>
                  <a:ext uri="{0D108BD9-81ED-4DB2-BD59-A6C34878D82A}">
                    <a16:rowId xmlns:a16="http://schemas.microsoft.com/office/drawing/2014/main" val="3606051235"/>
                  </a:ext>
                </a:extLst>
              </a:tr>
              <a:tr h="684038">
                <a:tc>
                  <a:txBody>
                    <a:bodyPr/>
                    <a:lstStyle/>
                    <a:p>
                      <a:pPr algn="ctr"/>
                      <a:r>
                        <a:rPr lang="zh-TW" altLang="en-US" sz="1800" dirty="0">
                          <a:latin typeface="微軟正黑體" panose="020B0604030504040204" pitchFamily="34" charset="-120"/>
                          <a:ea typeface="微軟正黑體" panose="020B0604030504040204" pitchFamily="34" charset="-120"/>
                        </a:rPr>
                        <a:t>祖父母節</a:t>
                      </a:r>
                    </a:p>
                  </a:txBody>
                  <a:tcPr marT="45686" marB="45686" anchor="ctr"/>
                </a:tc>
                <a:tc>
                  <a:txBody>
                    <a:bodyPr/>
                    <a:lstStyle/>
                    <a:p>
                      <a:pPr algn="ctr"/>
                      <a:r>
                        <a:rPr lang="zh-TW" altLang="en-US" sz="1800" dirty="0">
                          <a:latin typeface="微軟正黑體" panose="020B0604030504040204" pitchFamily="34" charset="-120"/>
                          <a:ea typeface="微軟正黑體" panose="020B0604030504040204" pitchFamily="34" charset="-120"/>
                        </a:rPr>
                        <a:t>包高中</a:t>
                      </a:r>
                      <a:endParaRPr lang="en-US" altLang="zh-TW" sz="1800" dirty="0">
                        <a:latin typeface="微軟正黑體" panose="020B0604030504040204" pitchFamily="34" charset="-120"/>
                        <a:ea typeface="微軟正黑體" panose="020B0604030504040204" pitchFamily="34" charset="-120"/>
                      </a:endParaRPr>
                    </a:p>
                  </a:txBody>
                  <a:tcPr marT="45686" marB="4568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微軟正黑體" panose="020B0604030504040204" pitchFamily="34" charset="-120"/>
                          <a:ea typeface="微軟正黑體" panose="020B0604030504040204" pitchFamily="34" charset="-120"/>
                        </a:rPr>
                        <a:t>感恩活動</a:t>
                      </a:r>
                    </a:p>
                  </a:txBody>
                  <a:tcPr marT="45686" marB="45686" anchor="ctr"/>
                </a:tc>
                <a:tc>
                  <a:txBody>
                    <a:bodyPr/>
                    <a:lstStyle/>
                    <a:p>
                      <a:pPr algn="ctr"/>
                      <a:r>
                        <a:rPr lang="zh-TW" altLang="en-US" sz="1800" dirty="0">
                          <a:latin typeface="微軟正黑體" panose="020B0604030504040204" pitchFamily="34" charset="-120"/>
                          <a:ea typeface="微軟正黑體" panose="020B0604030504040204" pitchFamily="34" charset="-120"/>
                        </a:rPr>
                        <a:t>主題宣導月</a:t>
                      </a:r>
                    </a:p>
                  </a:txBody>
                  <a:tcPr marT="45686" marB="45686" anchor="ctr"/>
                </a:tc>
                <a:tc>
                  <a:txBody>
                    <a:bodyPr/>
                    <a:lstStyle/>
                    <a:p>
                      <a:pPr algn="ctr"/>
                      <a:r>
                        <a:rPr lang="zh-TW" altLang="en-US" sz="1800" dirty="0">
                          <a:latin typeface="微軟正黑體" panose="020B0604030504040204" pitchFamily="34" charset="-120"/>
                          <a:ea typeface="微軟正黑體" panose="020B0604030504040204" pitchFamily="34" charset="-120"/>
                        </a:rPr>
                        <a:t>兒少保</a:t>
                      </a:r>
                    </a:p>
                  </a:txBody>
                  <a:tcPr marT="45686" marB="45686" anchor="ctr"/>
                </a:tc>
                <a:extLst>
                  <a:ext uri="{0D108BD9-81ED-4DB2-BD59-A6C34878D82A}">
                    <a16:rowId xmlns:a16="http://schemas.microsoft.com/office/drawing/2014/main" val="503490364"/>
                  </a:ext>
                </a:extLst>
              </a:tr>
              <a:tr h="673977">
                <a:tc>
                  <a:txBody>
                    <a:bodyPr/>
                    <a:lstStyle/>
                    <a:p>
                      <a:pPr algn="ctr"/>
                      <a:r>
                        <a:rPr lang="zh-TW" altLang="en-US" sz="1800" dirty="0">
                          <a:latin typeface="微軟正黑體" panose="020B0604030504040204" pitchFamily="34" charset="-120"/>
                          <a:ea typeface="微軟正黑體" panose="020B0604030504040204" pitchFamily="34" charset="-120"/>
                        </a:rPr>
                        <a:t>親職講座</a:t>
                      </a:r>
                    </a:p>
                  </a:txBody>
                  <a:tcPr marT="45686" marB="45686" anchor="ctr"/>
                </a:tc>
                <a:tc>
                  <a:txBody>
                    <a:bodyPr/>
                    <a:lstStyle/>
                    <a:p>
                      <a:pPr algn="ctr"/>
                      <a:r>
                        <a:rPr lang="zh-TW" altLang="en-US" sz="1800" dirty="0">
                          <a:latin typeface="微軟正黑體" panose="020B0604030504040204" pitchFamily="34" charset="-120"/>
                          <a:ea typeface="微軟正黑體" panose="020B0604030504040204" pitchFamily="34" charset="-120"/>
                        </a:rPr>
                        <a:t>職校參訪</a:t>
                      </a:r>
                    </a:p>
                  </a:txBody>
                  <a:tcPr marT="45686" marB="45686" anchor="ctr"/>
                </a:tc>
                <a:tc>
                  <a:txBody>
                    <a:bodyPr/>
                    <a:lstStyle/>
                    <a:p>
                      <a:pPr algn="ctr"/>
                      <a:r>
                        <a:rPr lang="zh-TW" altLang="en-US" sz="1800" dirty="0">
                          <a:latin typeface="微軟正黑體" panose="020B0604030504040204" pitchFamily="34" charset="-120"/>
                          <a:ea typeface="微軟正黑體" panose="020B0604030504040204" pitchFamily="34" charset="-120"/>
                        </a:rPr>
                        <a:t>謝師恩</a:t>
                      </a:r>
                      <a:endParaRPr lang="en-US" altLang="zh-TW" sz="1800" dirty="0">
                        <a:latin typeface="微軟正黑體" panose="020B0604030504040204" pitchFamily="34" charset="-120"/>
                        <a:ea typeface="微軟正黑體" panose="020B0604030504040204" pitchFamily="34" charset="-120"/>
                      </a:endParaRPr>
                    </a:p>
                    <a:p>
                      <a:pPr algn="ctr"/>
                      <a:r>
                        <a:rPr lang="zh-TW" altLang="en-US" sz="1800" dirty="0">
                          <a:latin typeface="微軟正黑體" panose="020B0604030504040204" pitchFamily="34" charset="-120"/>
                          <a:ea typeface="微軟正黑體" panose="020B0604030504040204" pitchFamily="34" charset="-120"/>
                        </a:rPr>
                        <a:t>活動</a:t>
                      </a:r>
                    </a:p>
                  </a:txBody>
                  <a:tcPr marT="45686" marB="45686" anchor="ctr"/>
                </a:tc>
                <a:tc>
                  <a:txBody>
                    <a:bodyPr/>
                    <a:lstStyle/>
                    <a:p>
                      <a:pPr algn="ctr"/>
                      <a:r>
                        <a:rPr lang="zh-TW" altLang="en-US" sz="1800" dirty="0">
                          <a:latin typeface="微軟正黑體" panose="020B0604030504040204" pitchFamily="34" charset="-120"/>
                          <a:ea typeface="微軟正黑體" panose="020B0604030504040204" pitchFamily="34" charset="-120"/>
                        </a:rPr>
                        <a:t>性騷擾</a:t>
                      </a:r>
                      <a:endParaRPr lang="en-US" altLang="zh-TW" sz="1800" dirty="0">
                        <a:latin typeface="微軟正黑體" panose="020B0604030504040204" pitchFamily="34" charset="-120"/>
                        <a:ea typeface="微軟正黑體" panose="020B0604030504040204" pitchFamily="34" charset="-120"/>
                      </a:endParaRPr>
                    </a:p>
                    <a:p>
                      <a:pPr algn="ctr"/>
                      <a:r>
                        <a:rPr lang="zh-TW" altLang="en-US" sz="1800" dirty="0">
                          <a:latin typeface="微軟正黑體" panose="020B0604030504040204" pitchFamily="34" charset="-120"/>
                          <a:ea typeface="微軟正黑體" panose="020B0604030504040204" pitchFamily="34" charset="-120"/>
                        </a:rPr>
                        <a:t>防治</a:t>
                      </a:r>
                    </a:p>
                  </a:txBody>
                  <a:tcPr marT="45686" marB="45686" anchor="ctr"/>
                </a:tc>
                <a:tc>
                  <a:txBody>
                    <a:bodyPr/>
                    <a:lstStyle/>
                    <a:p>
                      <a:pPr algn="ctr"/>
                      <a:r>
                        <a:rPr lang="zh-TW" altLang="en-US" sz="1800" dirty="0">
                          <a:latin typeface="微軟正黑體" panose="020B0604030504040204" pitchFamily="34" charset="-120"/>
                          <a:ea typeface="微軟正黑體" panose="020B0604030504040204" pitchFamily="34" charset="-120"/>
                        </a:rPr>
                        <a:t>人際關係</a:t>
                      </a:r>
                    </a:p>
                  </a:txBody>
                  <a:tcPr marT="45686" marB="45686" anchor="ctr"/>
                </a:tc>
                <a:extLst>
                  <a:ext uri="{0D108BD9-81ED-4DB2-BD59-A6C34878D82A}">
                    <a16:rowId xmlns:a16="http://schemas.microsoft.com/office/drawing/2014/main" val="300276395"/>
                  </a:ext>
                </a:extLst>
              </a:tr>
              <a:tr h="668504">
                <a:tc>
                  <a:txBody>
                    <a:bodyPr/>
                    <a:lstStyle/>
                    <a:p>
                      <a:pPr algn="ctr"/>
                      <a:r>
                        <a:rPr lang="zh-TW" altLang="en-US" sz="1800" dirty="0">
                          <a:latin typeface="微軟正黑體" panose="020B0604030504040204" pitchFamily="34" charset="-120"/>
                          <a:ea typeface="微軟正黑體" panose="020B0604030504040204" pitchFamily="34" charset="-120"/>
                        </a:rPr>
                        <a:t>親職活動</a:t>
                      </a:r>
                    </a:p>
                  </a:txBody>
                  <a:tcPr marT="45686" marB="45686" anchor="ctr"/>
                </a:tc>
                <a:tc>
                  <a:txBody>
                    <a:bodyPr/>
                    <a:lstStyle/>
                    <a:p>
                      <a:pPr algn="ctr"/>
                      <a:r>
                        <a:rPr lang="zh-TW" altLang="en-US" sz="1800" dirty="0">
                          <a:latin typeface="微軟正黑體" panose="020B0604030504040204" pitchFamily="34" charset="-120"/>
                          <a:ea typeface="微軟正黑體" panose="020B0604030504040204" pitchFamily="34" charset="-120"/>
                        </a:rPr>
                        <a:t>生涯達人</a:t>
                      </a:r>
                    </a:p>
                  </a:txBody>
                  <a:tcPr marT="45686" marB="45686" anchor="ctr"/>
                </a:tc>
                <a:tc>
                  <a:txBody>
                    <a:bodyPr/>
                    <a:lstStyle/>
                    <a:p>
                      <a:pPr algn="ctr"/>
                      <a:r>
                        <a:rPr lang="zh-TW" altLang="en-US" sz="1800" dirty="0">
                          <a:latin typeface="微軟正黑體" panose="020B0604030504040204" pitchFamily="34" charset="-120"/>
                          <a:ea typeface="微軟正黑體" panose="020B0604030504040204" pitchFamily="34" charset="-120"/>
                        </a:rPr>
                        <a:t>環保教育</a:t>
                      </a:r>
                    </a:p>
                  </a:txBody>
                  <a:tcPr marT="45686" marB="45686" anchor="ctr"/>
                </a:tc>
                <a:tc>
                  <a:txBody>
                    <a:bodyPr/>
                    <a:lstStyle/>
                    <a:p>
                      <a:pPr algn="ctr"/>
                      <a:r>
                        <a:rPr lang="zh-TW" altLang="en-US" sz="1800" dirty="0">
                          <a:latin typeface="微軟正黑體" panose="020B0604030504040204" pitchFamily="34" charset="-120"/>
                          <a:ea typeface="微軟正黑體" panose="020B0604030504040204" pitchFamily="34" charset="-120"/>
                        </a:rPr>
                        <a:t>情感教育</a:t>
                      </a:r>
                    </a:p>
                  </a:txBody>
                  <a:tcPr marT="45686" marB="45686" anchor="ctr"/>
                </a:tc>
                <a:tc>
                  <a:txBody>
                    <a:bodyPr/>
                    <a:lstStyle/>
                    <a:p>
                      <a:pPr algn="ctr"/>
                      <a:r>
                        <a:rPr lang="zh-TW" altLang="en-US" sz="1800" dirty="0">
                          <a:latin typeface="微軟正黑體" panose="020B0604030504040204" pitchFamily="34" charset="-120"/>
                          <a:ea typeface="微軟正黑體" panose="020B0604030504040204" pitchFamily="34" charset="-120"/>
                        </a:rPr>
                        <a:t>網路霸凌及沉迷</a:t>
                      </a:r>
                    </a:p>
                  </a:txBody>
                  <a:tcPr marT="45686" marB="45686" anchor="ctr"/>
                </a:tc>
                <a:extLst>
                  <a:ext uri="{0D108BD9-81ED-4DB2-BD59-A6C34878D82A}">
                    <a16:rowId xmlns:a16="http://schemas.microsoft.com/office/drawing/2014/main" val="589610190"/>
                  </a:ext>
                </a:extLst>
              </a:tr>
              <a:tr h="707676">
                <a:tc>
                  <a:txBody>
                    <a:bodyPr/>
                    <a:lstStyle/>
                    <a:p>
                      <a:pPr algn="ctr"/>
                      <a:r>
                        <a:rPr lang="zh-TW" altLang="en-US" sz="1800" dirty="0">
                          <a:latin typeface="微軟正黑體" panose="020B0604030504040204" pitchFamily="34" charset="-120"/>
                          <a:ea typeface="微軟正黑體" panose="020B0604030504040204" pitchFamily="34" charset="-120"/>
                        </a:rPr>
                        <a:t>多元文化</a:t>
                      </a:r>
                    </a:p>
                  </a:txBody>
                  <a:tcPr marT="45686" marB="45686" anchor="ctr"/>
                </a:tc>
                <a:tc>
                  <a:txBody>
                    <a:bodyPr/>
                    <a:lstStyle/>
                    <a:p>
                      <a:pPr algn="ctr"/>
                      <a:r>
                        <a:rPr lang="zh-TW" altLang="en-US" sz="1800" dirty="0">
                          <a:latin typeface="微軟正黑體" panose="020B0604030504040204" pitchFamily="34" charset="-120"/>
                          <a:ea typeface="微軟正黑體" panose="020B0604030504040204" pitchFamily="34" charset="-120"/>
                        </a:rPr>
                        <a:t>升學博覽會</a:t>
                      </a:r>
                    </a:p>
                  </a:txBody>
                  <a:tcPr marT="45686" marB="45686" anchor="ctr"/>
                </a:tc>
                <a:tc>
                  <a:txBody>
                    <a:bodyPr/>
                    <a:lstStyle/>
                    <a:p>
                      <a:pPr algn="ctr"/>
                      <a:r>
                        <a:rPr lang="zh-TW" altLang="en-US" sz="1800" dirty="0">
                          <a:latin typeface="微軟正黑體" panose="020B0604030504040204" pitchFamily="34" charset="-120"/>
                          <a:ea typeface="微軟正黑體" panose="020B0604030504040204" pitchFamily="34" charset="-120"/>
                        </a:rPr>
                        <a:t>小團體及</a:t>
                      </a:r>
                      <a:endParaRPr lang="en-US" altLang="zh-TW" sz="1800" dirty="0">
                        <a:latin typeface="微軟正黑體" panose="020B0604030504040204" pitchFamily="34" charset="-120"/>
                        <a:ea typeface="微軟正黑體" panose="020B0604030504040204" pitchFamily="34" charset="-120"/>
                      </a:endParaRPr>
                    </a:p>
                    <a:p>
                      <a:pPr algn="ctr"/>
                      <a:r>
                        <a:rPr lang="zh-TW" altLang="en-US" sz="1800" dirty="0">
                          <a:latin typeface="微軟正黑體" panose="020B0604030504040204" pitchFamily="34" charset="-120"/>
                          <a:ea typeface="微軟正黑體" panose="020B0604030504040204" pitchFamily="34" charset="-120"/>
                        </a:rPr>
                        <a:t>多元課程</a:t>
                      </a:r>
                    </a:p>
                  </a:txBody>
                  <a:tcPr marT="45686" marB="45686" anchor="ctr"/>
                </a:tc>
                <a:tc>
                  <a:txBody>
                    <a:bodyPr/>
                    <a:lstStyle/>
                    <a:p>
                      <a:pPr algn="ctr"/>
                      <a:r>
                        <a:rPr lang="zh-TW" altLang="en-US" sz="1800" dirty="0">
                          <a:latin typeface="微軟正黑體" panose="020B0604030504040204" pitchFamily="34" charset="-120"/>
                          <a:ea typeface="微軟正黑體" panose="020B0604030504040204" pitchFamily="34" charset="-120"/>
                        </a:rPr>
                        <a:t>自我保護</a:t>
                      </a:r>
                    </a:p>
                  </a:txBody>
                  <a:tcPr marT="45686" marB="45686" anchor="ctr"/>
                </a:tc>
                <a:tc>
                  <a:txBody>
                    <a:bodyPr/>
                    <a:lstStyle/>
                    <a:p>
                      <a:pPr algn="ctr"/>
                      <a:r>
                        <a:rPr lang="zh-TW" altLang="en-US" sz="1800" dirty="0">
                          <a:latin typeface="微軟正黑體" panose="020B0604030504040204" pitchFamily="34" charset="-120"/>
                          <a:ea typeface="微軟正黑體" panose="020B0604030504040204" pitchFamily="34" charset="-120"/>
                        </a:rPr>
                        <a:t>特教宣導</a:t>
                      </a:r>
                    </a:p>
                  </a:txBody>
                  <a:tcPr marT="45686" marB="45686" anchor="ctr"/>
                </a:tc>
                <a:extLst>
                  <a:ext uri="{0D108BD9-81ED-4DB2-BD59-A6C34878D82A}">
                    <a16:rowId xmlns:a16="http://schemas.microsoft.com/office/drawing/2014/main" val="2784609730"/>
                  </a:ext>
                </a:extLst>
              </a:tr>
            </a:tbl>
          </a:graphicData>
        </a:graphic>
      </p:graphicFrame>
    </p:spTree>
    <p:extLst>
      <p:ext uri="{BB962C8B-B14F-4D97-AF65-F5344CB8AC3E}">
        <p14:creationId xmlns:p14="http://schemas.microsoft.com/office/powerpoint/2010/main" val="22877138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74C7822C-4DF6-4E1F-8751-38C5A2EF5833}"/>
              </a:ext>
            </a:extLst>
          </p:cNvPr>
          <p:cNvSpPr>
            <a:spLocks noGrp="1"/>
          </p:cNvSpPr>
          <p:nvPr>
            <p:ph type="sldNum" idx="12"/>
          </p:nvPr>
        </p:nvSpPr>
        <p:spPr/>
        <p:txBody>
          <a:bodyPr/>
          <a:lstStyle/>
          <a:p>
            <a:pPr algn="ctr" eaLnBrk="1" fontAlgn="auto" hangingPunct="1">
              <a:spcBef>
                <a:spcPts val="0"/>
              </a:spcBef>
              <a:spcAft>
                <a:spcPts val="0"/>
              </a:spcAft>
              <a:buClr>
                <a:srgbClr val="000000"/>
              </a:buClr>
            </a:pPr>
            <a:fld id="{00000000-1234-1234-1234-123412341234}" type="slidenum">
              <a:rPr lang="en" kern="0">
                <a:solidFill>
                  <a:srgbClr val="FFFFFF"/>
                </a:solidFill>
              </a:rPr>
              <a:pPr algn="ctr" eaLnBrk="1" fontAlgn="auto" hangingPunct="1">
                <a:spcBef>
                  <a:spcPts val="0"/>
                </a:spcBef>
                <a:spcAft>
                  <a:spcPts val="0"/>
                </a:spcAft>
                <a:buClr>
                  <a:srgbClr val="000000"/>
                </a:buClr>
              </a:pPr>
              <a:t>97</a:t>
            </a:fld>
            <a:endParaRPr lang="en" kern="0" dirty="0">
              <a:solidFill>
                <a:srgbClr val="FFFFFF"/>
              </a:solidFill>
            </a:endParaRPr>
          </a:p>
        </p:txBody>
      </p:sp>
      <p:sp>
        <p:nvSpPr>
          <p:cNvPr id="6" name="Oval 65">
            <a:extLst>
              <a:ext uri="{FF2B5EF4-FFF2-40B4-BE49-F238E27FC236}">
                <a16:creationId xmlns:a16="http://schemas.microsoft.com/office/drawing/2014/main" id="{048BEA48-C8BD-454C-9BE8-E7CBB8BEE03E}"/>
              </a:ext>
            </a:extLst>
          </p:cNvPr>
          <p:cNvSpPr>
            <a:spLocks noChangeArrowheads="1"/>
          </p:cNvSpPr>
          <p:nvPr/>
        </p:nvSpPr>
        <p:spPr bwMode="auto">
          <a:xfrm rot="10800000" flipV="1">
            <a:off x="1029428" y="5595758"/>
            <a:ext cx="1454341" cy="138293"/>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ln>
          <a:effectLst/>
        </p:spPr>
        <p:txBody>
          <a:bodyPr wrap="none" lIns="100765" tIns="50382" rIns="100765" bIns="50382" anchor="ctr"/>
          <a:lstStyle/>
          <a:p>
            <a:pPr defTabSz="685165" eaLnBrk="1" fontAlgn="auto" hangingPunct="1">
              <a:spcBef>
                <a:spcPts val="0"/>
              </a:spcBef>
              <a:spcAft>
                <a:spcPts val="0"/>
              </a:spcAft>
              <a:buClr>
                <a:srgbClr val="000000"/>
              </a:buClr>
              <a:defRPr/>
            </a:pPr>
            <a:endParaRPr lang="zh-CN" altLang="en-US" sz="1400" kern="0" dirty="0">
              <a:solidFill>
                <a:sysClr val="windowText" lastClr="000000"/>
              </a:solidFill>
              <a:ea typeface="宋体" panose="02010600030101010101" pitchFamily="2" charset="-122"/>
              <a:cs typeface="Arial"/>
              <a:sym typeface="Arial"/>
            </a:endParaRPr>
          </a:p>
        </p:txBody>
      </p:sp>
      <p:grpSp>
        <p:nvGrpSpPr>
          <p:cNvPr id="7" name="组合 147">
            <a:extLst>
              <a:ext uri="{FF2B5EF4-FFF2-40B4-BE49-F238E27FC236}">
                <a16:creationId xmlns:a16="http://schemas.microsoft.com/office/drawing/2014/main" id="{C286234A-5C17-4DDA-BDBD-EBADB759519F}"/>
              </a:ext>
            </a:extLst>
          </p:cNvPr>
          <p:cNvGrpSpPr/>
          <p:nvPr/>
        </p:nvGrpSpPr>
        <p:grpSpPr>
          <a:xfrm>
            <a:off x="189629" y="2043173"/>
            <a:ext cx="940088" cy="1001019"/>
            <a:chOff x="611306" y="1203674"/>
            <a:chExt cx="1328332" cy="1414234"/>
          </a:xfrm>
          <a:solidFill>
            <a:srgbClr val="FFFF00"/>
          </a:solidFill>
        </p:grpSpPr>
        <p:sp>
          <p:nvSpPr>
            <p:cNvPr id="8" name="菱形 7">
              <a:extLst>
                <a:ext uri="{FF2B5EF4-FFF2-40B4-BE49-F238E27FC236}">
                  <a16:creationId xmlns:a16="http://schemas.microsoft.com/office/drawing/2014/main" id="{E91946E4-89EF-4A5B-BAA3-C1E9BD70AB56}"/>
                </a:ext>
              </a:extLst>
            </p:cNvPr>
            <p:cNvSpPr/>
            <p:nvPr/>
          </p:nvSpPr>
          <p:spPr>
            <a:xfrm>
              <a:off x="723313" y="1289437"/>
              <a:ext cx="1104318" cy="1328471"/>
            </a:xfrm>
            <a:prstGeom prst="diamond">
              <a:avLst/>
            </a:prstGeom>
            <a:grp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165" eaLnBrk="1" fontAlgn="auto" hangingPunct="1">
                <a:spcBef>
                  <a:spcPts val="0"/>
                </a:spcBef>
                <a:spcAft>
                  <a:spcPts val="0"/>
                </a:spcAft>
                <a:buClr>
                  <a:srgbClr val="000000"/>
                </a:buClr>
                <a:defRPr/>
              </a:pPr>
              <a:endParaRPr lang="zh-CN" altLang="en-US" sz="2000" kern="0" dirty="0">
                <a:solidFill>
                  <a:srgbClr val="FFFFFF"/>
                </a:solidFill>
                <a:latin typeface="Arial Unicode MS" pitchFamily="34" charset="-122"/>
                <a:ea typeface="Arial Unicode MS" pitchFamily="34" charset="-122"/>
                <a:cs typeface="Arial Unicode MS" pitchFamily="34" charset="-122"/>
                <a:sym typeface="Arial"/>
              </a:endParaRPr>
            </a:p>
          </p:txBody>
        </p:sp>
        <p:sp>
          <p:nvSpPr>
            <p:cNvPr id="9" name="菱形 8">
              <a:extLst>
                <a:ext uri="{FF2B5EF4-FFF2-40B4-BE49-F238E27FC236}">
                  <a16:creationId xmlns:a16="http://schemas.microsoft.com/office/drawing/2014/main" id="{503818D3-FD5A-496C-9EDD-541B90B351F6}"/>
                </a:ext>
              </a:extLst>
            </p:cNvPr>
            <p:cNvSpPr/>
            <p:nvPr/>
          </p:nvSpPr>
          <p:spPr>
            <a:xfrm>
              <a:off x="611306" y="1203674"/>
              <a:ext cx="1328332" cy="1326722"/>
            </a:xfrm>
            <a:prstGeom prst="diamond">
              <a:avLst/>
            </a:prstGeom>
            <a:solidFill>
              <a:srgbClr val="FF0000"/>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165" eaLnBrk="1" fontAlgn="auto" hangingPunct="1">
                <a:spcBef>
                  <a:spcPts val="0"/>
                </a:spcBef>
                <a:spcAft>
                  <a:spcPts val="0"/>
                </a:spcAft>
                <a:buClr>
                  <a:srgbClr val="000000"/>
                </a:buClr>
                <a:defRPr/>
              </a:pPr>
              <a:r>
                <a:rPr lang="en-US" altLang="zh-CN" sz="3199" kern="0" dirty="0">
                  <a:solidFill>
                    <a:srgbClr val="FFFFFF"/>
                  </a:solidFill>
                  <a:latin typeface="Elephant" panose="02020904090505020303" pitchFamily="18" charset="0"/>
                  <a:ea typeface="Arial Unicode MS" pitchFamily="34" charset="-122"/>
                  <a:cs typeface="Arial Unicode MS" pitchFamily="34" charset="-122"/>
                  <a:sym typeface="Arial"/>
                </a:rPr>
                <a:t>A</a:t>
              </a:r>
              <a:endParaRPr lang="zh-CN" altLang="en-US" sz="3199" kern="0" dirty="0">
                <a:solidFill>
                  <a:srgbClr val="FFFFFF"/>
                </a:solidFill>
                <a:latin typeface="Elephant" panose="02020904090505020303" pitchFamily="18" charset="0"/>
                <a:ea typeface="Arial Unicode MS" pitchFamily="34" charset="-122"/>
                <a:cs typeface="Arial Unicode MS" pitchFamily="34" charset="-122"/>
                <a:sym typeface="Arial"/>
              </a:endParaRPr>
            </a:p>
          </p:txBody>
        </p:sp>
      </p:grpSp>
      <p:grpSp>
        <p:nvGrpSpPr>
          <p:cNvPr id="10" name="组合 153">
            <a:extLst>
              <a:ext uri="{FF2B5EF4-FFF2-40B4-BE49-F238E27FC236}">
                <a16:creationId xmlns:a16="http://schemas.microsoft.com/office/drawing/2014/main" id="{B7E2F14F-2DBF-45AB-B34D-A25E18931F38}"/>
              </a:ext>
            </a:extLst>
          </p:cNvPr>
          <p:cNvGrpSpPr/>
          <p:nvPr/>
        </p:nvGrpSpPr>
        <p:grpSpPr>
          <a:xfrm>
            <a:off x="5540007" y="2043173"/>
            <a:ext cx="940090" cy="1001019"/>
            <a:chOff x="4056282" y="1203598"/>
            <a:chExt cx="1328333" cy="1414234"/>
          </a:xfrm>
          <a:solidFill>
            <a:srgbClr val="325F0B"/>
          </a:solidFill>
        </p:grpSpPr>
        <p:sp>
          <p:nvSpPr>
            <p:cNvPr id="11" name="菱形 10">
              <a:extLst>
                <a:ext uri="{FF2B5EF4-FFF2-40B4-BE49-F238E27FC236}">
                  <a16:creationId xmlns:a16="http://schemas.microsoft.com/office/drawing/2014/main" id="{E71A08DF-AE4F-474C-85C0-532F19177E71}"/>
                </a:ext>
              </a:extLst>
            </p:cNvPr>
            <p:cNvSpPr/>
            <p:nvPr/>
          </p:nvSpPr>
          <p:spPr>
            <a:xfrm>
              <a:off x="4168289" y="1289361"/>
              <a:ext cx="1104319" cy="1328471"/>
            </a:xfrm>
            <a:prstGeom prst="diamond">
              <a:avLst/>
            </a:prstGeom>
            <a:solidFill>
              <a:schemeClr val="accent2">
                <a:lumMod val="75000"/>
              </a:schemeClr>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165" eaLnBrk="1" fontAlgn="auto" hangingPunct="1">
                <a:spcBef>
                  <a:spcPts val="0"/>
                </a:spcBef>
                <a:spcAft>
                  <a:spcPts val="0"/>
                </a:spcAft>
                <a:buClr>
                  <a:srgbClr val="000000"/>
                </a:buClr>
                <a:defRPr/>
              </a:pPr>
              <a:endParaRPr lang="zh-CN" altLang="en-US" sz="2000" kern="0" dirty="0">
                <a:solidFill>
                  <a:srgbClr val="FFFFFF"/>
                </a:solidFill>
                <a:latin typeface="Arial Unicode MS" pitchFamily="34" charset="-122"/>
                <a:ea typeface="Arial Unicode MS" pitchFamily="34" charset="-122"/>
                <a:cs typeface="Arial Unicode MS" pitchFamily="34" charset="-122"/>
                <a:sym typeface="Arial"/>
              </a:endParaRPr>
            </a:p>
          </p:txBody>
        </p:sp>
        <p:sp>
          <p:nvSpPr>
            <p:cNvPr id="12" name="菱形 11">
              <a:extLst>
                <a:ext uri="{FF2B5EF4-FFF2-40B4-BE49-F238E27FC236}">
                  <a16:creationId xmlns:a16="http://schemas.microsoft.com/office/drawing/2014/main" id="{75F85D64-80B8-4185-BE8E-13038DFBE29E}"/>
                </a:ext>
              </a:extLst>
            </p:cNvPr>
            <p:cNvSpPr/>
            <p:nvPr/>
          </p:nvSpPr>
          <p:spPr>
            <a:xfrm>
              <a:off x="4056282" y="1203598"/>
              <a:ext cx="1328333" cy="1326722"/>
            </a:xfrm>
            <a:prstGeom prst="diamond">
              <a:avLst/>
            </a:prstGeom>
            <a:solidFill>
              <a:schemeClr val="accent2"/>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165" eaLnBrk="1" fontAlgn="auto" hangingPunct="1">
                <a:spcBef>
                  <a:spcPts val="0"/>
                </a:spcBef>
                <a:spcAft>
                  <a:spcPts val="0"/>
                </a:spcAft>
                <a:buClr>
                  <a:srgbClr val="000000"/>
                </a:buClr>
                <a:defRPr/>
              </a:pPr>
              <a:r>
                <a:rPr lang="en-US" altLang="zh-CN" sz="3199" kern="0" dirty="0">
                  <a:solidFill>
                    <a:srgbClr val="FFFFFF"/>
                  </a:solidFill>
                  <a:latin typeface="Elephant" panose="02020904090505020303" pitchFamily="18" charset="0"/>
                  <a:ea typeface="Arial Unicode MS" pitchFamily="34" charset="-122"/>
                  <a:cs typeface="Arial Unicode MS" pitchFamily="34" charset="-122"/>
                  <a:sym typeface="Arial"/>
                </a:rPr>
                <a:t>B</a:t>
              </a:r>
              <a:endParaRPr lang="zh-CN" altLang="en-US" sz="3199" kern="0" dirty="0">
                <a:solidFill>
                  <a:srgbClr val="FFFFFF"/>
                </a:solidFill>
                <a:latin typeface="Elephant" panose="02020904090505020303" pitchFamily="18" charset="0"/>
                <a:ea typeface="Arial Unicode MS" pitchFamily="34" charset="-122"/>
                <a:cs typeface="Arial Unicode MS" pitchFamily="34" charset="-122"/>
                <a:sym typeface="Arial"/>
              </a:endParaRPr>
            </a:p>
          </p:txBody>
        </p:sp>
      </p:grpSp>
      <p:sp>
        <p:nvSpPr>
          <p:cNvPr id="13" name="文本框 17">
            <a:extLst>
              <a:ext uri="{FF2B5EF4-FFF2-40B4-BE49-F238E27FC236}">
                <a16:creationId xmlns:a16="http://schemas.microsoft.com/office/drawing/2014/main" id="{5FB3E305-3C06-4AD6-ABF3-640FE35C45D9}"/>
              </a:ext>
            </a:extLst>
          </p:cNvPr>
          <p:cNvSpPr txBox="1"/>
          <p:nvPr/>
        </p:nvSpPr>
        <p:spPr>
          <a:xfrm>
            <a:off x="1180534" y="2007168"/>
            <a:ext cx="2220108" cy="1473406"/>
          </a:xfrm>
          <a:prstGeom prst="rect">
            <a:avLst/>
          </a:prstGeom>
          <a:noFill/>
        </p:spPr>
        <p:txBody>
          <a:bodyPr wrap="square" lIns="100765" tIns="50382" rIns="100765" bIns="50382">
            <a:spAutoFit/>
          </a:bodyPr>
          <a:lstStyle/>
          <a:p>
            <a:pPr eaLnBrk="1" fontAlgn="auto" hangingPunct="1">
              <a:lnSpc>
                <a:spcPts val="3700"/>
              </a:lnSpc>
              <a:spcBef>
                <a:spcPts val="0"/>
              </a:spcBef>
              <a:spcAft>
                <a:spcPts val="0"/>
              </a:spcAft>
              <a:buClr>
                <a:srgbClr val="000000"/>
              </a:buClr>
              <a:defRPr/>
            </a:pPr>
            <a:r>
              <a:rPr lang="zh-TW" altLang="en-US" sz="2200" b="1" kern="0" dirty="0">
                <a:solidFill>
                  <a:srgbClr val="000000"/>
                </a:solidFill>
                <a:latin typeface="微軟正黑體" panose="020B0604030504040204" pitchFamily="34" charset="-120"/>
                <a:ea typeface="微軟正黑體" panose="020B0604030504040204" pitchFamily="34" charset="-120"/>
                <a:cs typeface="Arial"/>
                <a:sym typeface="Arial"/>
              </a:rPr>
              <a:t>輔導室集合學生，均以</a:t>
            </a:r>
            <a:r>
              <a:rPr lang="zh-TW" altLang="en-US" sz="2200" b="1" kern="0" dirty="0">
                <a:solidFill>
                  <a:srgbClr val="CC3300"/>
                </a:solidFill>
                <a:latin typeface="微軟正黑體" panose="020B0604030504040204" pitchFamily="34" charset="-120"/>
                <a:ea typeface="微軟正黑體" panose="020B0604030504040204" pitchFamily="34" charset="-120"/>
                <a:cs typeface="Arial"/>
                <a:sym typeface="Arial"/>
              </a:rPr>
              <a:t>「解憂小舖入場券」</a:t>
            </a:r>
            <a:r>
              <a:rPr lang="zh-TW" altLang="en-US" sz="2200" b="1" kern="0" dirty="0">
                <a:solidFill>
                  <a:srgbClr val="000000"/>
                </a:solidFill>
                <a:latin typeface="微軟正黑體" panose="020B0604030504040204" pitchFamily="34" charset="-120"/>
                <a:ea typeface="微軟正黑體" panose="020B0604030504040204" pitchFamily="34" charset="-120"/>
                <a:cs typeface="Arial"/>
                <a:sym typeface="Arial"/>
              </a:rPr>
              <a:t>通知！</a:t>
            </a:r>
          </a:p>
        </p:txBody>
      </p:sp>
      <p:sp>
        <p:nvSpPr>
          <p:cNvPr id="14" name="文本框 22">
            <a:extLst>
              <a:ext uri="{FF2B5EF4-FFF2-40B4-BE49-F238E27FC236}">
                <a16:creationId xmlns:a16="http://schemas.microsoft.com/office/drawing/2014/main" id="{B51824BD-D96B-4632-8CF8-1971726331A0}"/>
              </a:ext>
            </a:extLst>
          </p:cNvPr>
          <p:cNvSpPr txBox="1"/>
          <p:nvPr/>
        </p:nvSpPr>
        <p:spPr>
          <a:xfrm>
            <a:off x="6559368" y="2007168"/>
            <a:ext cx="2523673" cy="2894820"/>
          </a:xfrm>
          <a:prstGeom prst="rect">
            <a:avLst/>
          </a:prstGeom>
          <a:noFill/>
        </p:spPr>
        <p:txBody>
          <a:bodyPr wrap="square" lIns="100765" tIns="50382" rIns="100765" bIns="50382">
            <a:spAutoFit/>
          </a:bodyPr>
          <a:lstStyle/>
          <a:p>
            <a:pPr eaLnBrk="1" fontAlgn="auto" hangingPunct="1">
              <a:lnSpc>
                <a:spcPts val="3700"/>
              </a:lnSpc>
              <a:spcBef>
                <a:spcPts val="0"/>
              </a:spcBef>
              <a:spcAft>
                <a:spcPts val="0"/>
              </a:spcAft>
              <a:buClr>
                <a:srgbClr val="000000"/>
              </a:buClr>
              <a:defRPr/>
            </a:pPr>
            <a:r>
              <a:rPr lang="zh-TW" altLang="en-US" sz="2200" b="1" kern="0" dirty="0">
                <a:solidFill>
                  <a:srgbClr val="263248">
                    <a:lumMod val="50000"/>
                  </a:srgbClr>
                </a:solidFill>
                <a:latin typeface="微軟正黑體" panose="020B0604030504040204" pitchFamily="34" charset="-120"/>
                <a:ea typeface="微軟正黑體" panose="020B0604030504040204" pitchFamily="34" charset="-120"/>
                <a:cs typeface="Arial"/>
                <a:sym typeface="Arial"/>
              </a:rPr>
              <a:t>身心障礙</a:t>
            </a:r>
            <a:r>
              <a:rPr lang="zh-TW" altLang="en-US" sz="2200" b="1" kern="0" dirty="0">
                <a:solidFill>
                  <a:srgbClr val="000000"/>
                </a:solidFill>
                <a:latin typeface="微軟正黑體" panose="020B0604030504040204" pitchFamily="34" charset="-120"/>
                <a:ea typeface="微軟正黑體" panose="020B0604030504040204" pitchFamily="34" charset="-120"/>
                <a:cs typeface="Arial"/>
                <a:sym typeface="Arial"/>
              </a:rPr>
              <a:t>學生、</a:t>
            </a:r>
            <a:endParaRPr lang="en-US" altLang="zh-TW" sz="2200" b="1" kern="0" dirty="0">
              <a:solidFill>
                <a:srgbClr val="000000"/>
              </a:solidFill>
              <a:latin typeface="微軟正黑體" panose="020B0604030504040204" pitchFamily="34" charset="-120"/>
              <a:ea typeface="微軟正黑體" panose="020B0604030504040204" pitchFamily="34" charset="-120"/>
              <a:cs typeface="Arial"/>
              <a:sym typeface="Arial"/>
            </a:endParaRPr>
          </a:p>
          <a:p>
            <a:pPr eaLnBrk="1" fontAlgn="auto" hangingPunct="1">
              <a:lnSpc>
                <a:spcPts val="3700"/>
              </a:lnSpc>
              <a:spcBef>
                <a:spcPts val="0"/>
              </a:spcBef>
              <a:spcAft>
                <a:spcPts val="0"/>
              </a:spcAft>
              <a:buClr>
                <a:srgbClr val="000000"/>
              </a:buClr>
              <a:defRPr/>
            </a:pPr>
            <a:r>
              <a:rPr lang="zh-TW" altLang="en-US" sz="2200" b="1" kern="0" dirty="0">
                <a:solidFill>
                  <a:srgbClr val="000000"/>
                </a:solidFill>
                <a:latin typeface="微軟正黑體" panose="020B0604030504040204" pitchFamily="34" charset="-120"/>
                <a:ea typeface="微軟正黑體" panose="020B0604030504040204" pitchFamily="34" charset="-120"/>
                <a:cs typeface="Arial"/>
                <a:sym typeface="Arial"/>
              </a:rPr>
              <a:t>資優學生</a:t>
            </a:r>
            <a:endParaRPr lang="en-US" altLang="zh-TW" sz="2200" b="1" kern="0" dirty="0">
              <a:solidFill>
                <a:srgbClr val="000000"/>
              </a:solidFill>
              <a:latin typeface="微軟正黑體" panose="020B0604030504040204" pitchFamily="34" charset="-120"/>
              <a:ea typeface="微軟正黑體" panose="020B0604030504040204" pitchFamily="34" charset="-120"/>
              <a:cs typeface="Arial"/>
              <a:sym typeface="Arial"/>
            </a:endParaRPr>
          </a:p>
          <a:p>
            <a:pPr eaLnBrk="1" fontAlgn="auto" hangingPunct="1">
              <a:lnSpc>
                <a:spcPts val="3700"/>
              </a:lnSpc>
              <a:spcBef>
                <a:spcPts val="0"/>
              </a:spcBef>
              <a:spcAft>
                <a:spcPts val="0"/>
              </a:spcAft>
              <a:buClr>
                <a:srgbClr val="000000"/>
              </a:buClr>
              <a:defRPr/>
            </a:pPr>
            <a:r>
              <a:rPr lang="zh-TW" altLang="en-US" sz="2200" b="1" kern="0" dirty="0">
                <a:solidFill>
                  <a:srgbClr val="000000"/>
                </a:solidFill>
                <a:latin typeface="微軟正黑體" panose="020B0604030504040204" pitchFamily="34" charset="-120"/>
                <a:ea typeface="微軟正黑體" panose="020B0604030504040204" pitchFamily="34" charset="-120"/>
                <a:cs typeface="Arial"/>
                <a:sym typeface="Arial"/>
              </a:rPr>
              <a:t>編班於普通班，</a:t>
            </a:r>
            <a:br>
              <a:rPr lang="en-US" altLang="zh-TW" sz="2200" b="1" kern="0" dirty="0">
                <a:solidFill>
                  <a:srgbClr val="000000"/>
                </a:solidFill>
                <a:latin typeface="微軟正黑體" panose="020B0604030504040204" pitchFamily="34" charset="-120"/>
                <a:ea typeface="微軟正黑體" panose="020B0604030504040204" pitchFamily="34" charset="-120"/>
                <a:cs typeface="Arial"/>
                <a:sym typeface="Arial"/>
              </a:rPr>
            </a:br>
            <a:r>
              <a:rPr lang="zh-TW" altLang="en-US" sz="2200" b="1" kern="0" dirty="0">
                <a:solidFill>
                  <a:srgbClr val="000000"/>
                </a:solidFill>
                <a:latin typeface="微軟正黑體" panose="020B0604030504040204" pitchFamily="34" charset="-120"/>
                <a:ea typeface="微軟正黑體" panose="020B0604030504040204" pitchFamily="34" charset="-120"/>
                <a:cs typeface="Arial"/>
                <a:sym typeface="Arial"/>
              </a:rPr>
              <a:t>請老師參加學生</a:t>
            </a:r>
            <a:r>
              <a:rPr lang="en-US" altLang="zh-TW" sz="2200" b="1" kern="0" dirty="0">
                <a:solidFill>
                  <a:srgbClr val="CC3300"/>
                </a:solidFill>
                <a:latin typeface="微軟正黑體" panose="020B0604030504040204" pitchFamily="34" charset="-120"/>
                <a:ea typeface="微軟正黑體" panose="020B0604030504040204" pitchFamily="34" charset="-120"/>
                <a:cs typeface="Arial"/>
                <a:sym typeface="Arial"/>
              </a:rPr>
              <a:t>IEP</a:t>
            </a:r>
            <a:r>
              <a:rPr lang="zh-TW" altLang="en-US" sz="2200" b="1" kern="0" dirty="0">
                <a:solidFill>
                  <a:srgbClr val="CC3300"/>
                </a:solidFill>
                <a:latin typeface="微軟正黑體" panose="020B0604030504040204" pitchFamily="34" charset="-120"/>
                <a:ea typeface="微軟正黑體" panose="020B0604030504040204" pitchFamily="34" charset="-120"/>
                <a:cs typeface="Arial"/>
                <a:sym typeface="Arial"/>
              </a:rPr>
              <a:t>、</a:t>
            </a:r>
            <a:r>
              <a:rPr lang="en-US" altLang="zh-TW" sz="2200" b="1" kern="0" dirty="0">
                <a:solidFill>
                  <a:srgbClr val="CC3300"/>
                </a:solidFill>
                <a:latin typeface="微軟正黑體" panose="020B0604030504040204" pitchFamily="34" charset="-120"/>
                <a:ea typeface="微軟正黑體" panose="020B0604030504040204" pitchFamily="34" charset="-120"/>
                <a:cs typeface="Arial"/>
                <a:sym typeface="Arial"/>
              </a:rPr>
              <a:t>IGP</a:t>
            </a:r>
            <a:r>
              <a:rPr lang="zh-TW" altLang="en-US" sz="2200" b="1" kern="0" dirty="0">
                <a:solidFill>
                  <a:srgbClr val="CC3300"/>
                </a:solidFill>
                <a:latin typeface="微軟正黑體" panose="020B0604030504040204" pitchFamily="34" charset="-120"/>
                <a:ea typeface="微軟正黑體" panose="020B0604030504040204" pitchFamily="34" charset="-120"/>
                <a:cs typeface="Arial"/>
                <a:sym typeface="Arial"/>
              </a:rPr>
              <a:t>會議，</a:t>
            </a:r>
            <a:endParaRPr lang="en-US" altLang="zh-TW" sz="2200" b="1" kern="0" dirty="0">
              <a:solidFill>
                <a:srgbClr val="CC3300"/>
              </a:solidFill>
              <a:latin typeface="微軟正黑體" panose="020B0604030504040204" pitchFamily="34" charset="-120"/>
              <a:ea typeface="微軟正黑體" panose="020B0604030504040204" pitchFamily="34" charset="-120"/>
              <a:cs typeface="Arial"/>
              <a:sym typeface="Arial"/>
            </a:endParaRPr>
          </a:p>
          <a:p>
            <a:pPr eaLnBrk="1" fontAlgn="auto" hangingPunct="1">
              <a:lnSpc>
                <a:spcPts val="3700"/>
              </a:lnSpc>
              <a:spcBef>
                <a:spcPts val="0"/>
              </a:spcBef>
              <a:spcAft>
                <a:spcPts val="0"/>
              </a:spcAft>
              <a:buClr>
                <a:srgbClr val="000000"/>
              </a:buClr>
              <a:defRPr/>
            </a:pPr>
            <a:r>
              <a:rPr lang="zh-TW" altLang="en-US" sz="2200" b="1" kern="0" dirty="0">
                <a:solidFill>
                  <a:srgbClr val="000000"/>
                </a:solidFill>
                <a:latin typeface="微軟正黑體" panose="020B0604030504040204" pitchFamily="34" charset="-120"/>
                <a:ea typeface="微軟正黑體" panose="020B0604030504040204" pitchFamily="34" charset="-120"/>
                <a:cs typeface="Arial"/>
                <a:sym typeface="Arial"/>
              </a:rPr>
              <a:t>一起協助學生成長。</a:t>
            </a:r>
          </a:p>
        </p:txBody>
      </p:sp>
      <p:pic>
        <p:nvPicPr>
          <p:cNvPr id="20" name="圖片 19">
            <a:extLst>
              <a:ext uri="{FF2B5EF4-FFF2-40B4-BE49-F238E27FC236}">
                <a16:creationId xmlns:a16="http://schemas.microsoft.com/office/drawing/2014/main" id="{34347ACD-073E-4AAA-8492-A22C226D4610}"/>
              </a:ext>
            </a:extLst>
          </p:cNvPr>
          <p:cNvPicPr>
            <a:picLocks noChangeAspect="1"/>
          </p:cNvPicPr>
          <p:nvPr/>
        </p:nvPicPr>
        <p:blipFill>
          <a:blip r:embed="rId2"/>
          <a:stretch>
            <a:fillRect/>
          </a:stretch>
        </p:blipFill>
        <p:spPr>
          <a:xfrm>
            <a:off x="3530728" y="857251"/>
            <a:ext cx="1866916" cy="5147951"/>
          </a:xfrm>
          <a:prstGeom prst="rect">
            <a:avLst/>
          </a:prstGeom>
        </p:spPr>
      </p:pic>
      <p:pic>
        <p:nvPicPr>
          <p:cNvPr id="2" name="圖片 1">
            <a:extLst>
              <a:ext uri="{FF2B5EF4-FFF2-40B4-BE49-F238E27FC236}">
                <a16:creationId xmlns:a16="http://schemas.microsoft.com/office/drawing/2014/main" id="{D9C108DE-2334-4FB5-9133-1652E27DC10B}"/>
              </a:ext>
            </a:extLst>
          </p:cNvPr>
          <p:cNvPicPr>
            <a:picLocks noChangeAspect="1"/>
          </p:cNvPicPr>
          <p:nvPr/>
        </p:nvPicPr>
        <p:blipFill>
          <a:blip r:embed="rId3"/>
          <a:stretch>
            <a:fillRect/>
          </a:stretch>
        </p:blipFill>
        <p:spPr>
          <a:xfrm>
            <a:off x="-324" y="800054"/>
            <a:ext cx="2347163" cy="1066892"/>
          </a:xfrm>
          <a:prstGeom prst="rect">
            <a:avLst/>
          </a:prstGeom>
        </p:spPr>
      </p:pic>
    </p:spTree>
    <p:extLst>
      <p:ext uri="{BB962C8B-B14F-4D97-AF65-F5344CB8AC3E}">
        <p14:creationId xmlns:p14="http://schemas.microsoft.com/office/powerpoint/2010/main" val="262527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7"/>
          <p:cNvPicPr preferRelativeResize="0"/>
          <p:nvPr/>
        </p:nvPicPr>
        <p:blipFill rotWithShape="1">
          <a:blip r:embed="rId3">
            <a:alphaModFix/>
          </a:blip>
          <a:srcRect l="9485"/>
          <a:stretch/>
        </p:blipFill>
        <p:spPr>
          <a:xfrm>
            <a:off x="-5773" y="2077379"/>
            <a:ext cx="4656976" cy="3717401"/>
          </a:xfrm>
          <a:prstGeom prst="rect">
            <a:avLst/>
          </a:prstGeom>
          <a:noFill/>
          <a:ln>
            <a:noFill/>
          </a:ln>
        </p:spPr>
      </p:pic>
      <p:sp>
        <p:nvSpPr>
          <p:cNvPr id="96" name="Google Shape;96;p17"/>
          <p:cNvSpPr txBox="1">
            <a:spLocks noGrp="1"/>
          </p:cNvSpPr>
          <p:nvPr>
            <p:ph type="ctrTitle" idx="4294967295"/>
          </p:nvPr>
        </p:nvSpPr>
        <p:spPr>
          <a:xfrm rot="-990589">
            <a:off x="1808266" y="2404444"/>
            <a:ext cx="2572668" cy="990609"/>
          </a:xfrm>
          <a:prstGeom prst="rect">
            <a:avLst/>
          </a:prstGeom>
        </p:spPr>
        <p:txBody>
          <a:bodyPr spcFirstLastPara="1" wrap="square" lIns="0" tIns="0" rIns="0" bIns="0" anchor="ctr" anchorCtr="0">
            <a:noAutofit/>
          </a:bodyPr>
          <a:lstStyle/>
          <a:p>
            <a:pPr algn="ctr"/>
            <a:r>
              <a:rPr lang="en" sz="3000" dirty="0"/>
              <a:t>SPECIAL</a:t>
            </a:r>
            <a:endParaRPr sz="3000" dirty="0"/>
          </a:p>
        </p:txBody>
      </p:sp>
      <p:sp>
        <p:nvSpPr>
          <p:cNvPr id="98" name="Google Shape;98;p17"/>
          <p:cNvSpPr/>
          <p:nvPr/>
        </p:nvSpPr>
        <p:spPr>
          <a:xfrm>
            <a:off x="6977186" y="4766824"/>
            <a:ext cx="366193" cy="307781"/>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chemeClr val="accent5"/>
              </a:gs>
              <a:gs pos="100000">
                <a:schemeClr val="accent6"/>
              </a:gs>
            </a:gsLst>
            <a:path path="circle">
              <a:fillToRect l="100000" t="100000"/>
            </a:path>
            <a:tileRect r="-100000" b="-100000"/>
          </a:gra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kern="0">
              <a:solidFill>
                <a:srgbClr val="000000"/>
              </a:solidFill>
              <a:latin typeface="微軟正黑體" panose="020B0604030504040204" pitchFamily="34" charset="-120"/>
              <a:ea typeface="微軟正黑體" panose="020B0604030504040204" pitchFamily="34" charset="-120"/>
              <a:cs typeface="Arial"/>
              <a:sym typeface="Arial"/>
            </a:endParaRPr>
          </a:p>
        </p:txBody>
      </p:sp>
      <p:grpSp>
        <p:nvGrpSpPr>
          <p:cNvPr id="99" name="Google Shape;99;p17"/>
          <p:cNvGrpSpPr/>
          <p:nvPr/>
        </p:nvGrpSpPr>
        <p:grpSpPr>
          <a:xfrm>
            <a:off x="6600048" y="3038308"/>
            <a:ext cx="1380999" cy="1381370"/>
            <a:chOff x="6654650" y="3665275"/>
            <a:chExt cx="409100" cy="409125"/>
          </a:xfrm>
        </p:grpSpPr>
        <p:sp>
          <p:nvSpPr>
            <p:cNvPr id="100" name="Google Shape;100;p17"/>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gradFill>
              <a:gsLst>
                <a:gs pos="0">
                  <a:schemeClr val="accent1"/>
                </a:gs>
                <a:gs pos="100000">
                  <a:schemeClr val="accent2"/>
                </a:gs>
              </a:gsLst>
              <a:path path="circle">
                <a:fillToRect l="100000" t="100000"/>
              </a:path>
              <a:tileRect r="-100000" b="-100000"/>
            </a:gra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01" name="Google Shape;101;p17"/>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gradFill>
              <a:gsLst>
                <a:gs pos="0">
                  <a:schemeClr val="accent1"/>
                </a:gs>
                <a:gs pos="100000">
                  <a:schemeClr val="accent2"/>
                </a:gs>
              </a:gsLst>
              <a:path path="circle">
                <a:fillToRect l="100000" t="100000"/>
              </a:path>
              <a:tileRect r="-100000" b="-100000"/>
            </a:gra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grpSp>
      <p:grpSp>
        <p:nvGrpSpPr>
          <p:cNvPr id="102" name="Google Shape;102;p17"/>
          <p:cNvGrpSpPr/>
          <p:nvPr/>
        </p:nvGrpSpPr>
        <p:grpSpPr>
          <a:xfrm rot="1056975">
            <a:off x="5269465" y="4124546"/>
            <a:ext cx="912409" cy="912518"/>
            <a:chOff x="570875" y="4322250"/>
            <a:chExt cx="443300" cy="443325"/>
          </a:xfrm>
        </p:grpSpPr>
        <p:sp>
          <p:nvSpPr>
            <p:cNvPr id="103" name="Google Shape;103;p17"/>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gradFill>
              <a:gsLst>
                <a:gs pos="0">
                  <a:srgbClr val="D3D1E7"/>
                </a:gs>
                <a:gs pos="100000">
                  <a:srgbClr val="9D93B1"/>
                </a:gs>
              </a:gsLst>
              <a:path path="circle">
                <a:fillToRect l="100000" t="100000"/>
              </a:path>
              <a:tileRect r="-100000" b="-100000"/>
            </a:gra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04" name="Google Shape;104;p17"/>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gradFill>
              <a:gsLst>
                <a:gs pos="0">
                  <a:srgbClr val="D3D1E7"/>
                </a:gs>
                <a:gs pos="100000">
                  <a:srgbClr val="9D93B1"/>
                </a:gs>
              </a:gsLst>
              <a:path path="circle">
                <a:fillToRect l="100000" t="100000"/>
              </a:path>
              <a:tileRect r="-100000" b="-100000"/>
            </a:gra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05" name="Google Shape;105;p17"/>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gradFill>
              <a:gsLst>
                <a:gs pos="0">
                  <a:srgbClr val="D3D1E7"/>
                </a:gs>
                <a:gs pos="100000">
                  <a:srgbClr val="9D93B1"/>
                </a:gs>
              </a:gsLst>
              <a:path path="circle">
                <a:fillToRect l="100000" t="100000"/>
              </a:path>
              <a:tileRect r="-100000" b="-100000"/>
            </a:gra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06" name="Google Shape;106;p17"/>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gradFill>
              <a:gsLst>
                <a:gs pos="0">
                  <a:srgbClr val="D3D1E7"/>
                </a:gs>
                <a:gs pos="100000">
                  <a:srgbClr val="9D93B1"/>
                </a:gs>
              </a:gsLst>
              <a:path path="circle">
                <a:fillToRect l="100000" t="100000"/>
              </a:path>
              <a:tileRect r="-100000" b="-100000"/>
            </a:gra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grpSp>
      <p:sp>
        <p:nvSpPr>
          <p:cNvPr id="107" name="Google Shape;107;p17"/>
          <p:cNvSpPr/>
          <p:nvPr/>
        </p:nvSpPr>
        <p:spPr>
          <a:xfrm rot="2466590">
            <a:off x="5371825" y="3306099"/>
            <a:ext cx="447868" cy="427639"/>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chemeClr val="accent5"/>
              </a:gs>
              <a:gs pos="100000">
                <a:schemeClr val="accent6"/>
              </a:gs>
            </a:gsLst>
            <a:path path="circle">
              <a:fillToRect l="100000" t="100000"/>
            </a:path>
            <a:tileRect r="-100000" b="-100000"/>
          </a:gra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08" name="Google Shape;108;p17"/>
          <p:cNvSpPr/>
          <p:nvPr/>
        </p:nvSpPr>
        <p:spPr>
          <a:xfrm rot="-1609254">
            <a:off x="6026805" y="3575185"/>
            <a:ext cx="322294" cy="30773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chemeClr val="accent5"/>
              </a:gs>
              <a:gs pos="100000">
                <a:schemeClr val="accent6"/>
              </a:gs>
            </a:gsLst>
            <a:path path="circle">
              <a:fillToRect l="100000" t="100000"/>
            </a:path>
            <a:tileRect r="-100000" b="-100000"/>
          </a:gra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09" name="Google Shape;109;p17"/>
          <p:cNvSpPr/>
          <p:nvPr/>
        </p:nvSpPr>
        <p:spPr>
          <a:xfrm rot="2926258">
            <a:off x="7981058" y="3818979"/>
            <a:ext cx="241382" cy="230480"/>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chemeClr val="accent5"/>
              </a:gs>
              <a:gs pos="100000">
                <a:schemeClr val="accent6"/>
              </a:gs>
            </a:gsLst>
            <a:path path="circle">
              <a:fillToRect l="100000" t="100000"/>
            </a:path>
            <a:tileRect r="-100000" b="-100000"/>
          </a:gra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10" name="Google Shape;110;p17"/>
          <p:cNvSpPr/>
          <p:nvPr/>
        </p:nvSpPr>
        <p:spPr>
          <a:xfrm rot="-1609427">
            <a:off x="7189235" y="1915328"/>
            <a:ext cx="217470" cy="20764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chemeClr val="accent5"/>
              </a:gs>
              <a:gs pos="100000">
                <a:schemeClr val="accent6"/>
              </a:gs>
            </a:gsLst>
            <a:path path="circle">
              <a:fillToRect l="100000" t="100000"/>
            </a:path>
            <a:tileRect r="-100000" b="-100000"/>
          </a:gra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11" name="Google Shape;111;p17"/>
          <p:cNvSpPr txBox="1">
            <a:spLocks noGrp="1"/>
          </p:cNvSpPr>
          <p:nvPr>
            <p:ph type="sldNum" idx="12"/>
          </p:nvPr>
        </p:nvSpPr>
        <p:spPr>
          <a:xfrm>
            <a:off x="8228353" y="5966790"/>
            <a:ext cx="623348" cy="393600"/>
          </a:xfrm>
          <a:prstGeom prst="rect">
            <a:avLst/>
          </a:prstGeom>
        </p:spPr>
        <p:txBody>
          <a:bodyPr spcFirstLastPara="1" wrap="square" lIns="0" tIns="0" rIns="0" bIns="0" anchor="ctr" anchorCtr="0">
            <a:noAutofit/>
          </a:bodyPr>
          <a:lstStyle/>
          <a:p>
            <a:pPr eaLnBrk="1" fontAlgn="auto" hangingPunct="1">
              <a:spcBef>
                <a:spcPts val="0"/>
              </a:spcBef>
              <a:spcAft>
                <a:spcPts val="0"/>
              </a:spcAft>
              <a:buClr>
                <a:srgbClr val="000000"/>
              </a:buClr>
            </a:pPr>
            <a:fld id="{00000000-1234-1234-1234-123412341234}" type="slidenum">
              <a:rPr lang="en" sz="1600" kern="0">
                <a:solidFill>
                  <a:srgbClr val="FFFFFF"/>
                </a:solidFill>
                <a:latin typeface="微軟正黑體" panose="020B0604030504040204" pitchFamily="34" charset="-120"/>
                <a:ea typeface="微軟正黑體" panose="020B0604030504040204" pitchFamily="34" charset="-120"/>
              </a:rPr>
              <a:pPr eaLnBrk="1" fontAlgn="auto" hangingPunct="1">
                <a:spcBef>
                  <a:spcPts val="0"/>
                </a:spcBef>
                <a:spcAft>
                  <a:spcPts val="0"/>
                </a:spcAft>
                <a:buClr>
                  <a:srgbClr val="000000"/>
                </a:buClr>
              </a:pPr>
              <a:t>98</a:t>
            </a:fld>
            <a:endParaRPr sz="1600" kern="0">
              <a:solidFill>
                <a:srgbClr val="FFFFFF"/>
              </a:solidFill>
              <a:latin typeface="微軟正黑體" panose="020B0604030504040204" pitchFamily="34" charset="-120"/>
              <a:ea typeface="微軟正黑體" panose="020B0604030504040204" pitchFamily="34" charset="-120"/>
            </a:endParaRPr>
          </a:p>
        </p:txBody>
      </p:sp>
      <p:grpSp>
        <p:nvGrpSpPr>
          <p:cNvPr id="19" name="组合 15">
            <a:extLst>
              <a:ext uri="{FF2B5EF4-FFF2-40B4-BE49-F238E27FC236}">
                <a16:creationId xmlns:a16="http://schemas.microsoft.com/office/drawing/2014/main" id="{6BC1FD0E-698C-4AD9-8F30-47154B917F0C}"/>
              </a:ext>
            </a:extLst>
          </p:cNvPr>
          <p:cNvGrpSpPr/>
          <p:nvPr/>
        </p:nvGrpSpPr>
        <p:grpSpPr>
          <a:xfrm>
            <a:off x="2945998" y="3506451"/>
            <a:ext cx="5520575" cy="2382701"/>
            <a:chOff x="2569195" y="1898261"/>
            <a:chExt cx="7326787" cy="3718769"/>
          </a:xfrm>
        </p:grpSpPr>
        <p:sp>
          <p:nvSpPr>
            <p:cNvPr id="20" name="矩形 19">
              <a:extLst>
                <a:ext uri="{FF2B5EF4-FFF2-40B4-BE49-F238E27FC236}">
                  <a16:creationId xmlns:a16="http://schemas.microsoft.com/office/drawing/2014/main" id="{1D0AA311-FD31-4114-A598-D58BA3874E2E}"/>
                </a:ext>
              </a:extLst>
            </p:cNvPr>
            <p:cNvSpPr/>
            <p:nvPr/>
          </p:nvSpPr>
          <p:spPr>
            <a:xfrm>
              <a:off x="2569195" y="1984502"/>
              <a:ext cx="7056784" cy="3632528"/>
            </a:xfrm>
            <a:prstGeom prst="rect">
              <a:avLst/>
            </a:prstGeom>
            <a:solidFill>
              <a:srgbClr val="F7F7F7"/>
            </a:solidFill>
            <a:ln>
              <a:noFill/>
            </a:ln>
            <a:effectLst>
              <a:outerShdw blurRad="254000" dist="1270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pPr>
              <a:endParaRPr lang="zh-CN" altLang="en-US" sz="1350" kern="0">
                <a:solidFill>
                  <a:srgbClr val="FFFFFF"/>
                </a:solidFill>
                <a:latin typeface="Arial"/>
                <a:ea typeface="宋体" panose="02010600030101010101" pitchFamily="2" charset="-122"/>
                <a:sym typeface="Arial"/>
              </a:endParaRPr>
            </a:p>
          </p:txBody>
        </p:sp>
        <p:grpSp>
          <p:nvGrpSpPr>
            <p:cNvPr id="21" name="组合 17">
              <a:extLst>
                <a:ext uri="{FF2B5EF4-FFF2-40B4-BE49-F238E27FC236}">
                  <a16:creationId xmlns:a16="http://schemas.microsoft.com/office/drawing/2014/main" id="{3D5E1958-6AC8-4ED8-B30B-170DB82D578D}"/>
                </a:ext>
              </a:extLst>
            </p:cNvPr>
            <p:cNvGrpSpPr/>
            <p:nvPr/>
          </p:nvGrpSpPr>
          <p:grpSpPr>
            <a:xfrm>
              <a:off x="9632588" y="2007010"/>
              <a:ext cx="263394" cy="3603573"/>
              <a:chOff x="9632588" y="2007010"/>
              <a:chExt cx="263394" cy="3603573"/>
            </a:xfrm>
          </p:grpSpPr>
          <p:sp>
            <p:nvSpPr>
              <p:cNvPr id="23" name="矩形 22">
                <a:extLst>
                  <a:ext uri="{FF2B5EF4-FFF2-40B4-BE49-F238E27FC236}">
                    <a16:creationId xmlns:a16="http://schemas.microsoft.com/office/drawing/2014/main" id="{5DB7F812-8252-473B-8BFD-B7124A47A258}"/>
                  </a:ext>
                </a:extLst>
              </p:cNvPr>
              <p:cNvSpPr/>
              <p:nvPr/>
            </p:nvSpPr>
            <p:spPr>
              <a:xfrm>
                <a:off x="9632588" y="2924944"/>
                <a:ext cx="263393" cy="864096"/>
              </a:xfrm>
              <a:prstGeom prst="rect">
                <a:avLst/>
              </a:prstGeom>
              <a:solidFill>
                <a:srgbClr val="00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pPr>
                <a:endParaRPr lang="zh-CN" altLang="en-US" sz="1350" kern="0">
                  <a:solidFill>
                    <a:prstClr val="white"/>
                  </a:solidFill>
                  <a:latin typeface="Arial"/>
                  <a:ea typeface="宋体" panose="02010600030101010101" pitchFamily="2" charset="-122"/>
                  <a:sym typeface="Arial"/>
                </a:endParaRPr>
              </a:p>
            </p:txBody>
          </p:sp>
          <p:sp>
            <p:nvSpPr>
              <p:cNvPr id="24" name="矩形 23">
                <a:extLst>
                  <a:ext uri="{FF2B5EF4-FFF2-40B4-BE49-F238E27FC236}">
                    <a16:creationId xmlns:a16="http://schemas.microsoft.com/office/drawing/2014/main" id="{236B8E12-0F59-4F95-8E0D-0612567D2570}"/>
                  </a:ext>
                </a:extLst>
              </p:cNvPr>
              <p:cNvSpPr/>
              <p:nvPr/>
            </p:nvSpPr>
            <p:spPr>
              <a:xfrm>
                <a:off x="9632588" y="3789040"/>
                <a:ext cx="263393" cy="919672"/>
              </a:xfrm>
              <a:prstGeom prst="rect">
                <a:avLst/>
              </a:prstGeom>
              <a:solidFill>
                <a:srgbClr val="F8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pPr>
                <a:endParaRPr lang="zh-CN" altLang="en-US" sz="1350" kern="0">
                  <a:solidFill>
                    <a:prstClr val="white"/>
                  </a:solidFill>
                  <a:latin typeface="Arial"/>
                  <a:ea typeface="宋体" panose="02010600030101010101" pitchFamily="2" charset="-122"/>
                  <a:sym typeface="Arial"/>
                </a:endParaRPr>
              </a:p>
            </p:txBody>
          </p:sp>
          <p:sp>
            <p:nvSpPr>
              <p:cNvPr id="25" name="单圆角矩形 20">
                <a:extLst>
                  <a:ext uri="{FF2B5EF4-FFF2-40B4-BE49-F238E27FC236}">
                    <a16:creationId xmlns:a16="http://schemas.microsoft.com/office/drawing/2014/main" id="{3A2C9274-FE6D-4DBF-9DEF-2574B1F286AB}"/>
                  </a:ext>
                </a:extLst>
              </p:cNvPr>
              <p:cNvSpPr/>
              <p:nvPr/>
            </p:nvSpPr>
            <p:spPr>
              <a:xfrm flipV="1">
                <a:off x="9632588" y="4708712"/>
                <a:ext cx="262626" cy="901871"/>
              </a:xfrm>
              <a:prstGeom prst="round1Rect">
                <a:avLst>
                  <a:gd name="adj" fmla="val 50000"/>
                </a:avLst>
              </a:pr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pPr>
                <a:endParaRPr lang="zh-CN" altLang="en-US" sz="1350" kern="0">
                  <a:solidFill>
                    <a:prstClr val="white"/>
                  </a:solidFill>
                  <a:latin typeface="Arial"/>
                  <a:ea typeface="宋体" panose="02010600030101010101" pitchFamily="2" charset="-122"/>
                  <a:sym typeface="Arial"/>
                </a:endParaRPr>
              </a:p>
            </p:txBody>
          </p:sp>
          <p:sp>
            <p:nvSpPr>
              <p:cNvPr id="26" name="单圆角矩形 21">
                <a:extLst>
                  <a:ext uri="{FF2B5EF4-FFF2-40B4-BE49-F238E27FC236}">
                    <a16:creationId xmlns:a16="http://schemas.microsoft.com/office/drawing/2014/main" id="{57112FD5-05FD-4842-BFE2-3B6774A97694}"/>
                  </a:ext>
                </a:extLst>
              </p:cNvPr>
              <p:cNvSpPr/>
              <p:nvPr/>
            </p:nvSpPr>
            <p:spPr>
              <a:xfrm>
                <a:off x="9633356" y="2007010"/>
                <a:ext cx="262626" cy="917934"/>
              </a:xfrm>
              <a:prstGeom prst="round1Rect">
                <a:avLst>
                  <a:gd name="adj" fmla="val 40328"/>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pPr>
                <a:endParaRPr lang="zh-CN" altLang="en-US" sz="1350" kern="0">
                  <a:solidFill>
                    <a:prstClr val="white"/>
                  </a:solidFill>
                  <a:latin typeface="Arial"/>
                  <a:ea typeface="宋体" panose="02010600030101010101" pitchFamily="2" charset="-122"/>
                  <a:sym typeface="Arial"/>
                </a:endParaRPr>
              </a:p>
            </p:txBody>
          </p:sp>
        </p:grpSp>
        <p:sp>
          <p:nvSpPr>
            <p:cNvPr id="22" name="矩形 21">
              <a:extLst>
                <a:ext uri="{FF2B5EF4-FFF2-40B4-BE49-F238E27FC236}">
                  <a16:creationId xmlns:a16="http://schemas.microsoft.com/office/drawing/2014/main" id="{A0CA9715-CF87-4DF5-914F-60D4B3EF988F}"/>
                </a:ext>
              </a:extLst>
            </p:cNvPr>
            <p:cNvSpPr/>
            <p:nvPr/>
          </p:nvSpPr>
          <p:spPr>
            <a:xfrm>
              <a:off x="2580433" y="1898261"/>
              <a:ext cx="7056784" cy="3632528"/>
            </a:xfrm>
            <a:prstGeom prst="rect">
              <a:avLst/>
            </a:prstGeom>
            <a:solidFill>
              <a:srgbClr val="F7F7F7"/>
            </a:solidFill>
            <a:ln>
              <a:noFill/>
            </a:ln>
            <a:effectLst>
              <a:outerShdw blurRad="254000" dist="1270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pPr>
              <a:endParaRPr lang="zh-CN" altLang="en-US" sz="1350" b="1" kern="0" dirty="0">
                <a:solidFill>
                  <a:srgbClr val="FFFFFF"/>
                </a:solidFill>
                <a:latin typeface="Arial"/>
                <a:ea typeface="宋体" panose="02010600030101010101" pitchFamily="2" charset="-122"/>
                <a:sym typeface="Arial"/>
              </a:endParaRPr>
            </a:p>
          </p:txBody>
        </p:sp>
      </p:grpSp>
      <p:sp>
        <p:nvSpPr>
          <p:cNvPr id="28" name="淘宝网Chenying0907出品 88">
            <a:extLst>
              <a:ext uri="{FF2B5EF4-FFF2-40B4-BE49-F238E27FC236}">
                <a16:creationId xmlns:a16="http://schemas.microsoft.com/office/drawing/2014/main" id="{595130C5-203B-40E3-9021-2C9A52DE0848}"/>
              </a:ext>
            </a:extLst>
          </p:cNvPr>
          <p:cNvSpPr txBox="1"/>
          <p:nvPr/>
        </p:nvSpPr>
        <p:spPr>
          <a:xfrm>
            <a:off x="3067355" y="4527789"/>
            <a:ext cx="5171107" cy="584775"/>
          </a:xfrm>
          <a:prstGeom prst="rect">
            <a:avLst/>
          </a:prstGeom>
          <a:noFill/>
        </p:spPr>
        <p:txBody>
          <a:bodyPr wrap="square" rtlCol="0">
            <a:spAutoFit/>
          </a:bodyPr>
          <a:lstStyle/>
          <a:p>
            <a:pPr eaLnBrk="1" fontAlgn="auto" hangingPunct="1">
              <a:spcBef>
                <a:spcPts val="0"/>
              </a:spcBef>
              <a:spcAft>
                <a:spcPts val="0"/>
              </a:spcAft>
              <a:buClr>
                <a:srgbClr val="000000"/>
              </a:buClr>
            </a:pPr>
            <a:r>
              <a:rPr lang="en-US" altLang="zh-TW" sz="3200" b="1" kern="0" dirty="0">
                <a:solidFill>
                  <a:srgbClr val="F8353D"/>
                </a:solidFill>
                <a:latin typeface="微軟正黑體" panose="020B0604030504040204" pitchFamily="34" charset="-120"/>
                <a:ea typeface="微軟正黑體" panose="020B0604030504040204" pitchFamily="34" charset="-120"/>
                <a:cs typeface="Arial"/>
                <a:sym typeface="Arial"/>
              </a:rPr>
              <a:t>113</a:t>
            </a:r>
            <a:r>
              <a:rPr lang="zh-TW" altLang="en-US" sz="3200" b="1" kern="0" dirty="0">
                <a:solidFill>
                  <a:srgbClr val="F8353D"/>
                </a:solidFill>
                <a:latin typeface="微軟正黑體" panose="020B0604030504040204" pitchFamily="34" charset="-120"/>
                <a:ea typeface="微軟正黑體" panose="020B0604030504040204" pitchFamily="34" charset="-120"/>
                <a:cs typeface="Arial"/>
                <a:sym typeface="Arial"/>
              </a:rPr>
              <a:t>學年度英語資優班</a:t>
            </a:r>
            <a:endParaRPr lang="zh-CN" altLang="en-US" sz="3200" b="1" kern="0" dirty="0">
              <a:solidFill>
                <a:srgbClr val="F8353D"/>
              </a:solidFill>
              <a:latin typeface="微軟正黑體" panose="020B0604030504040204" pitchFamily="34" charset="-120"/>
              <a:ea typeface="微軟正黑體" panose="020B0604030504040204" pitchFamily="34" charset="-120"/>
              <a:cs typeface="Arial"/>
              <a:sym typeface="Arial"/>
            </a:endParaRPr>
          </a:p>
        </p:txBody>
      </p:sp>
      <p:sp>
        <p:nvSpPr>
          <p:cNvPr id="29" name="淘宝网Chenying0907出品 44">
            <a:extLst>
              <a:ext uri="{FF2B5EF4-FFF2-40B4-BE49-F238E27FC236}">
                <a16:creationId xmlns:a16="http://schemas.microsoft.com/office/drawing/2014/main" id="{A6574339-A549-4DCE-BBAB-A6F0FA21BF18}"/>
              </a:ext>
            </a:extLst>
          </p:cNvPr>
          <p:cNvSpPr txBox="1"/>
          <p:nvPr/>
        </p:nvSpPr>
        <p:spPr>
          <a:xfrm>
            <a:off x="3225188" y="5060757"/>
            <a:ext cx="3973455" cy="646331"/>
          </a:xfrm>
          <a:prstGeom prst="rect">
            <a:avLst/>
          </a:prstGeom>
          <a:noFill/>
        </p:spPr>
        <p:txBody>
          <a:bodyPr wrap="square" rtlCol="0">
            <a:spAutoFit/>
          </a:bodyPr>
          <a:lstStyle/>
          <a:p>
            <a:pPr eaLnBrk="1" fontAlgn="auto" hangingPunct="1">
              <a:spcBef>
                <a:spcPts val="0"/>
              </a:spcBef>
              <a:spcAft>
                <a:spcPts val="0"/>
              </a:spcAft>
              <a:buClr>
                <a:srgbClr val="000000"/>
              </a:buClr>
            </a:pPr>
            <a:r>
              <a:rPr lang="zh-TW" altLang="en-US" sz="3600" b="1" kern="0" dirty="0">
                <a:solidFill>
                  <a:srgbClr val="01ACBE"/>
                </a:solidFill>
                <a:latin typeface="微軟正黑體" panose="020B0604030504040204" pitchFamily="34" charset="-120"/>
                <a:ea typeface="微軟正黑體" panose="020B0604030504040204" pitchFamily="34" charset="-120"/>
                <a:cs typeface="Arial"/>
                <a:sym typeface="Arial"/>
              </a:rPr>
              <a:t>─英資班體驗營隊</a:t>
            </a:r>
            <a:endParaRPr lang="zh-CN" altLang="en-US" sz="3600" b="1" kern="0" dirty="0">
              <a:solidFill>
                <a:srgbClr val="01ACBE"/>
              </a:solidFill>
              <a:latin typeface="微軟正黑體" panose="020B0604030504040204" pitchFamily="34" charset="-120"/>
              <a:ea typeface="微軟正黑體" panose="020B0604030504040204" pitchFamily="34" charset="-120"/>
              <a:cs typeface="Arial"/>
              <a:sym typeface="Arial"/>
            </a:endParaRPr>
          </a:p>
        </p:txBody>
      </p:sp>
      <p:pic>
        <p:nvPicPr>
          <p:cNvPr id="30" name="圖片 29">
            <a:extLst>
              <a:ext uri="{FF2B5EF4-FFF2-40B4-BE49-F238E27FC236}">
                <a16:creationId xmlns:a16="http://schemas.microsoft.com/office/drawing/2014/main" id="{5748931E-AE91-4D6D-86C1-EFFCC3FF269E}"/>
              </a:ext>
            </a:extLst>
          </p:cNvPr>
          <p:cNvPicPr>
            <a:picLocks noChangeAspect="1"/>
          </p:cNvPicPr>
          <p:nvPr/>
        </p:nvPicPr>
        <p:blipFill>
          <a:blip r:embed="rId4"/>
          <a:stretch>
            <a:fillRect/>
          </a:stretch>
        </p:blipFill>
        <p:spPr>
          <a:xfrm>
            <a:off x="4102533" y="905689"/>
            <a:ext cx="4995028" cy="3582909"/>
          </a:xfrm>
          <a:prstGeom prst="rect">
            <a:avLst/>
          </a:prstGeom>
          <a:ln w="57150">
            <a:solidFill>
              <a:schemeClr val="accent4">
                <a:lumMod val="60000"/>
                <a:lumOff val="40000"/>
              </a:schemeClr>
            </a:solidFill>
          </a:ln>
        </p:spPr>
      </p:pic>
    </p:spTree>
    <p:extLst>
      <p:ext uri="{BB962C8B-B14F-4D97-AF65-F5344CB8AC3E}">
        <p14:creationId xmlns:p14="http://schemas.microsoft.com/office/powerpoint/2010/main" val="28418560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974BADEA-9592-4E1B-A5DD-252F67CE6796}"/>
              </a:ext>
            </a:extLst>
          </p:cNvPr>
          <p:cNvSpPr>
            <a:spLocks noGrp="1"/>
          </p:cNvSpPr>
          <p:nvPr>
            <p:ph type="sldNum" idx="12"/>
          </p:nvPr>
        </p:nvSpPr>
        <p:spPr/>
        <p:txBody>
          <a:bodyPr/>
          <a:lstStyle/>
          <a:p>
            <a:pPr eaLnBrk="1" fontAlgn="auto" hangingPunct="1">
              <a:spcBef>
                <a:spcPts val="0"/>
              </a:spcBef>
              <a:spcAft>
                <a:spcPts val="0"/>
              </a:spcAft>
              <a:buClr>
                <a:srgbClr val="000000"/>
              </a:buClr>
            </a:pPr>
            <a:fld id="{00000000-1234-1234-1234-123412341234}" type="slidenum">
              <a:rPr lang="en" kern="0">
                <a:solidFill>
                  <a:srgbClr val="FFFFFF"/>
                </a:solidFill>
              </a:rPr>
              <a:pPr eaLnBrk="1" fontAlgn="auto" hangingPunct="1">
                <a:spcBef>
                  <a:spcPts val="0"/>
                </a:spcBef>
                <a:spcAft>
                  <a:spcPts val="0"/>
                </a:spcAft>
                <a:buClr>
                  <a:srgbClr val="000000"/>
                </a:buClr>
              </a:pPr>
              <a:t>99</a:t>
            </a:fld>
            <a:endParaRPr lang="en" kern="0">
              <a:solidFill>
                <a:srgbClr val="FFFFFF"/>
              </a:solidFill>
            </a:endParaRPr>
          </a:p>
        </p:txBody>
      </p:sp>
      <p:sp>
        <p:nvSpPr>
          <p:cNvPr id="5" name="TextBox 6">
            <a:extLst>
              <a:ext uri="{FF2B5EF4-FFF2-40B4-BE49-F238E27FC236}">
                <a16:creationId xmlns:a16="http://schemas.microsoft.com/office/drawing/2014/main" id="{3694F5C7-0E23-4708-8AE7-0CD1522C194B}"/>
              </a:ext>
            </a:extLst>
          </p:cNvPr>
          <p:cNvSpPr txBox="1"/>
          <p:nvPr/>
        </p:nvSpPr>
        <p:spPr>
          <a:xfrm>
            <a:off x="1758786" y="2940845"/>
            <a:ext cx="5022176" cy="2177469"/>
          </a:xfrm>
          <a:prstGeom prst="rect">
            <a:avLst/>
          </a:prstGeom>
          <a:noFill/>
        </p:spPr>
        <p:txBody>
          <a:bodyPr wrap="square" lIns="51450" tIns="25724" rIns="51450" bIns="25724" rtlCol="0">
            <a:spAutoFit/>
          </a:bodyPr>
          <a:lstStyle/>
          <a:p>
            <a:pPr algn="just" fontAlgn="auto">
              <a:lnSpc>
                <a:spcPct val="150000"/>
              </a:lnSpc>
              <a:spcBef>
                <a:spcPts val="0"/>
              </a:spcBef>
              <a:spcAft>
                <a:spcPts val="0"/>
              </a:spcAft>
              <a:buClr>
                <a:srgbClr val="000000"/>
              </a:buClr>
            </a:pPr>
            <a:r>
              <a:rPr lang="en-US" altLang="zh-TW" sz="3200" b="1" kern="0" dirty="0">
                <a:solidFill>
                  <a:srgbClr val="263248">
                    <a:lumMod val="95000"/>
                    <a:lumOff val="5000"/>
                  </a:srgbClr>
                </a:solidFill>
                <a:latin typeface="微軟正黑體" panose="020B0604030504040204" pitchFamily="34" charset="-120"/>
                <a:ea typeface="微軟正黑體" panose="020B0604030504040204" pitchFamily="34" charset="-120"/>
                <a:cs typeface="Arial"/>
                <a:sym typeface="微软雅黑" pitchFamily="34" charset="-122"/>
              </a:rPr>
              <a:t>9/05(</a:t>
            </a:r>
            <a:r>
              <a:rPr lang="zh-TW" altLang="en-US" sz="3200" b="1" kern="0" dirty="0">
                <a:solidFill>
                  <a:srgbClr val="263248">
                    <a:lumMod val="95000"/>
                    <a:lumOff val="5000"/>
                  </a:srgbClr>
                </a:solidFill>
                <a:latin typeface="微軟正黑體" panose="020B0604030504040204" pitchFamily="34" charset="-120"/>
                <a:ea typeface="微軟正黑體" panose="020B0604030504040204" pitchFamily="34" charset="-120"/>
                <a:cs typeface="Arial"/>
                <a:sym typeface="微软雅黑" pitchFamily="34" charset="-122"/>
              </a:rPr>
              <a:t>四</a:t>
            </a:r>
            <a:r>
              <a:rPr lang="en-US" altLang="zh-TW" sz="3200" b="1" kern="0" dirty="0">
                <a:solidFill>
                  <a:srgbClr val="263248">
                    <a:lumMod val="95000"/>
                    <a:lumOff val="5000"/>
                  </a:srgbClr>
                </a:solidFill>
                <a:latin typeface="微軟正黑體" panose="020B0604030504040204" pitchFamily="34" charset="-120"/>
                <a:ea typeface="微軟正黑體" panose="020B0604030504040204" pitchFamily="34" charset="-120"/>
                <a:cs typeface="Arial"/>
                <a:sym typeface="微软雅黑" pitchFamily="34" charset="-122"/>
              </a:rPr>
              <a:t>)    </a:t>
            </a:r>
          </a:p>
          <a:p>
            <a:pPr algn="just" fontAlgn="auto">
              <a:lnSpc>
                <a:spcPct val="150000"/>
              </a:lnSpc>
              <a:spcBef>
                <a:spcPts val="0"/>
              </a:spcBef>
              <a:spcAft>
                <a:spcPts val="0"/>
              </a:spcAft>
              <a:buClr>
                <a:srgbClr val="000000"/>
              </a:buClr>
            </a:pPr>
            <a:r>
              <a:rPr lang="zh-TW" altLang="en-US" sz="3200" b="1" kern="0" dirty="0">
                <a:solidFill>
                  <a:srgbClr val="263248">
                    <a:lumMod val="95000"/>
                    <a:lumOff val="5000"/>
                  </a:srgbClr>
                </a:solidFill>
                <a:latin typeface="微軟正黑體" panose="020B0604030504040204" pitchFamily="34" charset="-120"/>
                <a:ea typeface="微軟正黑體" panose="020B0604030504040204" pitchFamily="34" charset="-120"/>
                <a:cs typeface="Arial"/>
                <a:sym typeface="微软雅黑" pitchFamily="34" charset="-122"/>
              </a:rPr>
              <a:t>晚上 </a:t>
            </a:r>
            <a:r>
              <a:rPr lang="en-US" altLang="zh-TW" sz="3200" b="1" u="sng" kern="0" dirty="0">
                <a:solidFill>
                  <a:srgbClr val="263248">
                    <a:lumMod val="95000"/>
                    <a:lumOff val="5000"/>
                  </a:srgbClr>
                </a:solidFill>
                <a:latin typeface="微軟正黑體" panose="020B0604030504040204" pitchFamily="34" charset="-120"/>
                <a:ea typeface="微軟正黑體" panose="020B0604030504040204" pitchFamily="34" charset="-120"/>
                <a:cs typeface="Arial"/>
                <a:sym typeface="微软雅黑" pitchFamily="34" charset="-122"/>
              </a:rPr>
              <a:t>18</a:t>
            </a:r>
            <a:r>
              <a:rPr lang="zh-TW" altLang="en-US" sz="3200" b="1" u="sng" kern="0" dirty="0">
                <a:solidFill>
                  <a:srgbClr val="263248">
                    <a:lumMod val="95000"/>
                    <a:lumOff val="5000"/>
                  </a:srgbClr>
                </a:solidFill>
                <a:latin typeface="微軟正黑體" panose="020B0604030504040204" pitchFamily="34" charset="-120"/>
                <a:ea typeface="微軟正黑體" panose="020B0604030504040204" pitchFamily="34" charset="-120"/>
                <a:cs typeface="Arial"/>
                <a:sym typeface="微软雅黑" pitchFamily="34" charset="-122"/>
              </a:rPr>
              <a:t>：</a:t>
            </a:r>
            <a:r>
              <a:rPr lang="en-US" altLang="zh-TW" sz="3200" b="1" u="sng" kern="0" dirty="0">
                <a:solidFill>
                  <a:srgbClr val="263248">
                    <a:lumMod val="95000"/>
                    <a:lumOff val="5000"/>
                  </a:srgbClr>
                </a:solidFill>
                <a:latin typeface="微軟正黑體" panose="020B0604030504040204" pitchFamily="34" charset="-120"/>
                <a:ea typeface="微軟正黑體" panose="020B0604030504040204" pitchFamily="34" charset="-120"/>
                <a:cs typeface="Arial"/>
                <a:sym typeface="微软雅黑" pitchFamily="34" charset="-122"/>
              </a:rPr>
              <a:t>30 - 20</a:t>
            </a:r>
            <a:r>
              <a:rPr lang="zh-TW" altLang="en-US" sz="3200" b="1" u="sng" kern="0" dirty="0">
                <a:solidFill>
                  <a:srgbClr val="263248">
                    <a:lumMod val="95000"/>
                    <a:lumOff val="5000"/>
                  </a:srgbClr>
                </a:solidFill>
                <a:latin typeface="微軟正黑體" panose="020B0604030504040204" pitchFamily="34" charset="-120"/>
                <a:ea typeface="微軟正黑體" panose="020B0604030504040204" pitchFamily="34" charset="-120"/>
                <a:cs typeface="Arial"/>
                <a:sym typeface="微软雅黑" pitchFamily="34" charset="-122"/>
              </a:rPr>
              <a:t> ：</a:t>
            </a:r>
            <a:r>
              <a:rPr lang="en-US" altLang="zh-TW" sz="3200" b="1" u="sng" kern="0" dirty="0">
                <a:solidFill>
                  <a:srgbClr val="263248">
                    <a:lumMod val="95000"/>
                    <a:lumOff val="5000"/>
                  </a:srgbClr>
                </a:solidFill>
                <a:latin typeface="微軟正黑體" panose="020B0604030504040204" pitchFamily="34" charset="-120"/>
                <a:ea typeface="微軟正黑體" panose="020B0604030504040204" pitchFamily="34" charset="-120"/>
                <a:cs typeface="Arial"/>
                <a:sym typeface="微软雅黑" pitchFamily="34" charset="-122"/>
              </a:rPr>
              <a:t>00</a:t>
            </a:r>
            <a:endParaRPr lang="zh-TW" altLang="en-US" sz="3200" b="1" u="sng" kern="0" dirty="0">
              <a:solidFill>
                <a:srgbClr val="263248">
                  <a:lumMod val="95000"/>
                  <a:lumOff val="5000"/>
                </a:srgbClr>
              </a:solidFill>
              <a:latin typeface="微軟正黑體" panose="020B0604030504040204" pitchFamily="34" charset="-120"/>
              <a:ea typeface="微軟正黑體" panose="020B0604030504040204" pitchFamily="34" charset="-120"/>
              <a:cs typeface="Arial"/>
              <a:sym typeface="微软雅黑" pitchFamily="34" charset="-122"/>
            </a:endParaRPr>
          </a:p>
          <a:p>
            <a:pPr algn="just" fontAlgn="auto">
              <a:lnSpc>
                <a:spcPct val="150000"/>
              </a:lnSpc>
              <a:spcBef>
                <a:spcPts val="0"/>
              </a:spcBef>
              <a:spcAft>
                <a:spcPts val="0"/>
              </a:spcAft>
              <a:buClr>
                <a:srgbClr val="000000"/>
              </a:buClr>
            </a:pPr>
            <a:r>
              <a:rPr lang="zh-TW" altLang="en-US" sz="3200" b="1" kern="0" dirty="0">
                <a:solidFill>
                  <a:srgbClr val="263248">
                    <a:lumMod val="95000"/>
                    <a:lumOff val="5000"/>
                  </a:srgbClr>
                </a:solidFill>
                <a:latin typeface="微軟正黑體" panose="020B0604030504040204" pitchFamily="34" charset="-120"/>
                <a:ea typeface="微軟正黑體" panose="020B0604030504040204" pitchFamily="34" charset="-120"/>
                <a:cs typeface="Arial"/>
                <a:sym typeface="微软雅黑" pitchFamily="34" charset="-122"/>
              </a:rPr>
              <a:t>地點：敦品樓英資教室</a:t>
            </a:r>
            <a:endParaRPr lang="zh-TW" altLang="en-US" sz="3200" b="1" kern="0" dirty="0">
              <a:solidFill>
                <a:srgbClr val="FF0000"/>
              </a:solidFill>
              <a:latin typeface="微軟正黑體" panose="020B0604030504040204" pitchFamily="34" charset="-120"/>
              <a:ea typeface="微軟正黑體" panose="020B0604030504040204" pitchFamily="34" charset="-120"/>
              <a:cs typeface="Arial"/>
              <a:sym typeface="微软雅黑" pitchFamily="34" charset="-122"/>
            </a:endParaRPr>
          </a:p>
        </p:txBody>
      </p:sp>
      <p:sp>
        <p:nvSpPr>
          <p:cNvPr id="6" name="圆角矩形 8">
            <a:extLst>
              <a:ext uri="{FF2B5EF4-FFF2-40B4-BE49-F238E27FC236}">
                <a16:creationId xmlns:a16="http://schemas.microsoft.com/office/drawing/2014/main" id="{16A6F2EA-066C-4A13-B98D-2BD2E94AD3FD}"/>
              </a:ext>
            </a:extLst>
          </p:cNvPr>
          <p:cNvSpPr/>
          <p:nvPr/>
        </p:nvSpPr>
        <p:spPr>
          <a:xfrm>
            <a:off x="952500" y="1779661"/>
            <a:ext cx="7086600" cy="3596249"/>
          </a:xfrm>
          <a:prstGeom prst="roundRect">
            <a:avLst>
              <a:gd name="adj" fmla="val 438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pPr>
            <a:endParaRPr lang="zh-CN" altLang="en-US" sz="1350" kern="0">
              <a:solidFill>
                <a:srgbClr val="FFFFFF"/>
              </a:solidFill>
              <a:latin typeface="Arial"/>
              <a:ea typeface="宋体" panose="02010600030101010101" pitchFamily="2" charset="-122"/>
              <a:sym typeface="Arial"/>
            </a:endParaRPr>
          </a:p>
        </p:txBody>
      </p:sp>
      <p:grpSp>
        <p:nvGrpSpPr>
          <p:cNvPr id="7" name="组合 10">
            <a:extLst>
              <a:ext uri="{FF2B5EF4-FFF2-40B4-BE49-F238E27FC236}">
                <a16:creationId xmlns:a16="http://schemas.microsoft.com/office/drawing/2014/main" id="{F26FF601-4BA7-4622-BC00-7C204EA8DCB1}"/>
              </a:ext>
            </a:extLst>
          </p:cNvPr>
          <p:cNvGrpSpPr/>
          <p:nvPr/>
        </p:nvGrpSpPr>
        <p:grpSpPr>
          <a:xfrm>
            <a:off x="1643190" y="1946911"/>
            <a:ext cx="5816790" cy="838256"/>
            <a:chOff x="947324" y="607654"/>
            <a:chExt cx="2429933" cy="557194"/>
          </a:xfrm>
        </p:grpSpPr>
        <p:sp>
          <p:nvSpPr>
            <p:cNvPr id="8" name="圆角矩形 11">
              <a:extLst>
                <a:ext uri="{FF2B5EF4-FFF2-40B4-BE49-F238E27FC236}">
                  <a16:creationId xmlns:a16="http://schemas.microsoft.com/office/drawing/2014/main" id="{B96486EE-27F9-4CBA-A6E8-50EA3F7915B9}"/>
                </a:ext>
              </a:extLst>
            </p:cNvPr>
            <p:cNvSpPr/>
            <p:nvPr/>
          </p:nvSpPr>
          <p:spPr>
            <a:xfrm>
              <a:off x="947324" y="607654"/>
              <a:ext cx="2312358" cy="55719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pPr>
              <a:endParaRPr lang="zh-CN" altLang="en-US" sz="2000" kern="0">
                <a:solidFill>
                  <a:srgbClr val="FFFFFF"/>
                </a:solidFill>
                <a:latin typeface="華康寶風體W4" panose="03000409000000000000" pitchFamily="65" charset="-120"/>
                <a:ea typeface="華康寶風體W4" panose="03000409000000000000" pitchFamily="65" charset="-120"/>
                <a:sym typeface="Arial"/>
              </a:endParaRPr>
            </a:p>
          </p:txBody>
        </p:sp>
        <p:sp>
          <p:nvSpPr>
            <p:cNvPr id="9" name="TextBox 12">
              <a:extLst>
                <a:ext uri="{FF2B5EF4-FFF2-40B4-BE49-F238E27FC236}">
                  <a16:creationId xmlns:a16="http://schemas.microsoft.com/office/drawing/2014/main" id="{22A7E8E5-5A03-44E8-AB0C-463A8F3C8FFA}"/>
                </a:ext>
              </a:extLst>
            </p:cNvPr>
            <p:cNvSpPr txBox="1"/>
            <p:nvPr/>
          </p:nvSpPr>
          <p:spPr>
            <a:xfrm>
              <a:off x="966927" y="625527"/>
              <a:ext cx="2410330" cy="455162"/>
            </a:xfrm>
            <a:prstGeom prst="rect">
              <a:avLst/>
            </a:prstGeom>
            <a:noFill/>
          </p:spPr>
          <p:txBody>
            <a:bodyPr wrap="square" lIns="68537" tIns="34267" rIns="68537" bIns="34267">
              <a:spAutoFit/>
            </a:bodyPr>
            <a:lstStyle/>
            <a:p>
              <a:pPr eaLnBrk="1" fontAlgn="auto" hangingPunct="1">
                <a:spcBef>
                  <a:spcPts val="0"/>
                </a:spcBef>
                <a:spcAft>
                  <a:spcPts val="0"/>
                </a:spcAft>
                <a:buClr>
                  <a:srgbClr val="000000"/>
                </a:buClr>
                <a:defRPr/>
              </a:pPr>
              <a:r>
                <a:rPr lang="zh-TW" altLang="en-US" sz="4000" b="1" kern="0" spc="150" dirty="0">
                  <a:solidFill>
                    <a:srgbClr val="002060"/>
                  </a:solidFill>
                  <a:latin typeface="微軟正黑體" panose="020B0604030504040204" pitchFamily="34" charset="-120"/>
                  <a:ea typeface="微軟正黑體" panose="020B0604030504040204" pitchFamily="34" charset="-120"/>
                  <a:cs typeface="Arial"/>
                  <a:sym typeface="Arial"/>
                </a:rPr>
                <a:t>英語資優班家長說明會</a:t>
              </a:r>
              <a:endParaRPr lang="zh-CN" altLang="en-US" sz="2400" b="1" kern="0" spc="150" dirty="0">
                <a:solidFill>
                  <a:srgbClr val="002060"/>
                </a:solidFill>
                <a:latin typeface="微軟正黑體" panose="020B0604030504040204" pitchFamily="34" charset="-120"/>
                <a:ea typeface="微軟正黑體" panose="020B0604030504040204" pitchFamily="34" charset="-120"/>
                <a:cs typeface="Arial"/>
                <a:sym typeface="Arial"/>
              </a:endParaRPr>
            </a:p>
          </p:txBody>
        </p:sp>
      </p:grpSp>
    </p:spTree>
    <p:extLst>
      <p:ext uri="{BB962C8B-B14F-4D97-AF65-F5344CB8AC3E}">
        <p14:creationId xmlns:p14="http://schemas.microsoft.com/office/powerpoint/2010/main" val="752994591"/>
      </p:ext>
    </p:extLst>
  </p:cSld>
  <p:clrMapOvr>
    <a:masterClrMapping/>
  </p:clrMapOvr>
</p:sld>
</file>

<file path=ppt/theme/_rels/theme17.xml.rels><?xml version="1.0" encoding="UTF-8" standalone="yes"?>
<Relationships xmlns="http://schemas.openxmlformats.org/package/2006/relationships"><Relationship Id="rId1" Type="http://schemas.openxmlformats.org/officeDocument/2006/relationships/image" Target="../media/image9.jpeg"/></Relationships>
</file>

<file path=ppt/theme/_rels/theme19.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杨老师的二年级一班">
  <a:themeElements>
    <a:clrScheme name="杨老师的二年级一班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杨老师的二年级一班">
      <a:majorFont>
        <a:latin typeface="隶书"/>
        <a:ea typeface="隶书"/>
        <a:cs typeface=""/>
      </a:majorFont>
      <a:minorFont>
        <a:latin typeface="隶书"/>
        <a:ea typeface="隶书"/>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pitchFamily="34" charset="0"/>
            <a:ea typeface="新細明體" pitchFamily="18" charset="-120"/>
          </a:defRPr>
        </a:defPPr>
      </a:lstStyle>
    </a:lnDef>
  </a:objectDefaults>
  <a:extraClrSchemeLst>
    <a:extraClrScheme>
      <a:clrScheme name="杨老师的二年级一班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杨老师的二年级一班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杨老师的二年级一班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杨老师的二年级一班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杨老师的二年级一班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杨老师的二年级一班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杨老师的二年级一班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杨老师的二年级一班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杨老师的二年级一班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杨老师的二年级一班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杨老师的二年级一班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杨老师的二年级一班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切割線">
  <a:themeElements>
    <a:clrScheme name="切割線">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切割線">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切割線">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2.xml><?xml version="1.0" encoding="utf-8"?>
<a:theme xmlns:a="http://schemas.openxmlformats.org/drawingml/2006/main" name="基礎">
  <a:themeElements>
    <a:clrScheme name="基礎">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基礎">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基礎">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13.xml><?xml version="1.0" encoding="utf-8"?>
<a:theme xmlns:a="http://schemas.openxmlformats.org/drawingml/2006/main" name="4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多面向">
  <a:themeElements>
    <a:clrScheme name="多面向">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都會">
  <a:themeElements>
    <a:clrScheme name="都會">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都會">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都會">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8.xml><?xml version="1.0" encoding="utf-8"?>
<a:theme xmlns:a="http://schemas.openxmlformats.org/drawingml/2006/main" name="包裹">
  <a:themeElements>
    <a:clrScheme name="包裹">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包裹">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包裹">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19.xml><?xml version="1.0" encoding="utf-8"?>
<a:theme xmlns:a="http://schemas.openxmlformats.org/drawingml/2006/main" name="木刻字型">
  <a:themeElements>
    <a:clrScheme name="木刻字型">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木刻字型">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木刻字型">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彩笔">
  <a:themeElements>
    <a:clrScheme name="彩笔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彩笔">
      <a:majorFont>
        <a:latin typeface="隶书"/>
        <a:ea typeface="隶书"/>
        <a:cs typeface=""/>
      </a:majorFont>
      <a:minorFont>
        <a:latin typeface="隶书"/>
        <a:ea typeface="隶书"/>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pitchFamily="34" charset="0"/>
            <a:ea typeface="新細明體" pitchFamily="18" charset="-120"/>
          </a:defRPr>
        </a:defPPr>
      </a:lstStyle>
    </a:lnDef>
  </a:objectDefaults>
  <a:extraClrSchemeLst>
    <a:extraClrScheme>
      <a:clrScheme name="彩笔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彩笔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彩笔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彩笔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彩笔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彩笔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彩笔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彩笔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大自然插畫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重做程序單" id="{A9FC4614-488E-4177-8711-71D267B86CBD}" vid="{55A1F08B-5FF6-4D2B-BB0E-45BC55B9A6D6}"/>
    </a:ext>
  </a:extLst>
</a:theme>
</file>

<file path=ppt/theme/theme4.xml><?xml version="1.0" encoding="utf-8"?>
<a:theme xmlns:a="http://schemas.openxmlformats.org/drawingml/2006/main" name="壁窗">
  <a:themeElements>
    <a:clrScheme name="壁窗">
      <a:dk1>
        <a:srgbClr val="000000"/>
      </a:dk1>
      <a:lt1>
        <a:srgbClr val="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大自然插畫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重做程序單" id="{A9FC4614-488E-4177-8711-71D267B86CBD}" vid="{55A1F08B-5FF6-4D2B-BB0E-45BC55B9A6D6}"/>
    </a:ext>
  </a:extLst>
</a:theme>
</file>

<file path=ppt/theme/theme7.xml><?xml version="1.0" encoding="utf-8"?>
<a:theme xmlns:a="http://schemas.openxmlformats.org/drawingml/2006/main" name="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大自然插畫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重做程序單" id="{A9FC4614-488E-4177-8711-71D267B86CBD}" vid="{55A1F08B-5FF6-4D2B-BB0E-45BC55B9A6D6}"/>
    </a:ext>
  </a:extLst>
</a:theme>
</file>

<file path=docProps/app.xml><?xml version="1.0" encoding="utf-8"?>
<Properties xmlns="http://schemas.openxmlformats.org/officeDocument/2006/extended-properties" xmlns:vt="http://schemas.openxmlformats.org/officeDocument/2006/docPropsVTypes">
  <Template>01018721</Template>
  <TotalTime>3454</TotalTime>
  <Words>8306</Words>
  <Application>Microsoft Office PowerPoint</Application>
  <PresentationFormat>如螢幕大小 (4:3)</PresentationFormat>
  <Paragraphs>1046</Paragraphs>
  <Slides>131</Slides>
  <Notes>47</Notes>
  <HiddenSlides>0</HiddenSlides>
  <MMClips>0</MMClips>
  <ScaleCrop>false</ScaleCrop>
  <HeadingPairs>
    <vt:vector size="6" baseType="variant">
      <vt:variant>
        <vt:lpstr>使用字型</vt:lpstr>
      </vt:variant>
      <vt:variant>
        <vt:i4>46</vt:i4>
      </vt:variant>
      <vt:variant>
        <vt:lpstr>佈景主題</vt:lpstr>
      </vt:variant>
      <vt:variant>
        <vt:i4>19</vt:i4>
      </vt:variant>
      <vt:variant>
        <vt:lpstr>投影片標題</vt:lpstr>
      </vt:variant>
      <vt:variant>
        <vt:i4>131</vt:i4>
      </vt:variant>
    </vt:vector>
  </HeadingPairs>
  <TitlesOfParts>
    <vt:vector size="196" baseType="lpstr">
      <vt:lpstr>Aptos</vt:lpstr>
      <vt:lpstr>Arial Unicode MS</vt:lpstr>
      <vt:lpstr>Arvo</vt:lpstr>
      <vt:lpstr>Fredoka One</vt:lpstr>
      <vt:lpstr>Impact MT Std</vt:lpstr>
      <vt:lpstr>隶书</vt:lpstr>
      <vt:lpstr>Microsoft YaHei</vt:lpstr>
      <vt:lpstr>Microsoft YaHei</vt:lpstr>
      <vt:lpstr>Noto Sans Symbols</vt:lpstr>
      <vt:lpstr>Noto Sans T Chinese Bold</vt:lpstr>
      <vt:lpstr>Salesforce Sans</vt:lpstr>
      <vt:lpstr>SimSun</vt:lpstr>
      <vt:lpstr>文鼎中特毛楷</vt:lpstr>
      <vt:lpstr>文鼎特毛楷</vt:lpstr>
      <vt:lpstr>文鼎特黑</vt:lpstr>
      <vt:lpstr>文鼎粗隸</vt:lpstr>
      <vt:lpstr>文鼎圓立體</vt:lpstr>
      <vt:lpstr>文鼎疊圓體</vt:lpstr>
      <vt:lpstr>王漢宗特黑體</vt:lpstr>
      <vt:lpstr>全字庫正楷體</vt:lpstr>
      <vt:lpstr>華康雅藝體W6</vt:lpstr>
      <vt:lpstr>華康寶風體W4</vt:lpstr>
      <vt:lpstr>微軟正黑體</vt:lpstr>
      <vt:lpstr>微軟正黑體</vt:lpstr>
      <vt:lpstr>DFKai-SB</vt:lpstr>
      <vt:lpstr>DFKai-SB</vt:lpstr>
      <vt:lpstr>Arial</vt:lpstr>
      <vt:lpstr>Calibri</vt:lpstr>
      <vt:lpstr>Calibri Light</vt:lpstr>
      <vt:lpstr>Century Gothic</vt:lpstr>
      <vt:lpstr>Century Schoolbook</vt:lpstr>
      <vt:lpstr>Corbel</vt:lpstr>
      <vt:lpstr>Elephant</vt:lpstr>
      <vt:lpstr>Georgia</vt:lpstr>
      <vt:lpstr>Gill Sans MT</vt:lpstr>
      <vt:lpstr>Merriweather Sans Regular</vt:lpstr>
      <vt:lpstr>Roboto Condensed</vt:lpstr>
      <vt:lpstr>Roboto Condensed Light</vt:lpstr>
      <vt:lpstr>Symbol</vt:lpstr>
      <vt:lpstr>Times New Roman</vt:lpstr>
      <vt:lpstr>Trebuchet MS</vt:lpstr>
      <vt:lpstr>Tw Cen MT Condensed</vt:lpstr>
      <vt:lpstr>Verdana</vt:lpstr>
      <vt:lpstr>Wingdings</vt:lpstr>
      <vt:lpstr>Wingdings 2</vt:lpstr>
      <vt:lpstr>Wingdings 3</vt:lpstr>
      <vt:lpstr>杨老师的二年级一班</vt:lpstr>
      <vt:lpstr>彩笔</vt:lpstr>
      <vt:lpstr>大自然插畫 16X9</vt:lpstr>
      <vt:lpstr>壁窗</vt:lpstr>
      <vt:lpstr>1_Office 佈景主題</vt:lpstr>
      <vt:lpstr>1_大自然插畫 16X9</vt:lpstr>
      <vt:lpstr>2_Office 佈景主題</vt:lpstr>
      <vt:lpstr>Office Theme</vt:lpstr>
      <vt:lpstr>2_大自然插畫 16X9</vt:lpstr>
      <vt:lpstr>Salerio template</vt:lpstr>
      <vt:lpstr>切割線</vt:lpstr>
      <vt:lpstr>基礎</vt:lpstr>
      <vt:lpstr>4_Office 佈景主題</vt:lpstr>
      <vt:lpstr>1_多面向</vt:lpstr>
      <vt:lpstr>Office 佈景主題</vt:lpstr>
      <vt:lpstr>3_Office 佈景主題</vt:lpstr>
      <vt:lpstr>都會</vt:lpstr>
      <vt:lpstr>包裹</vt:lpstr>
      <vt:lpstr>木刻字型</vt:lpstr>
      <vt:lpstr>臺北市立萬華國民中學 113學年度第1學期 期初校務說明會程序 </vt:lpstr>
      <vt:lpstr>PowerPoint 簡報</vt:lpstr>
      <vt:lpstr>PowerPoint 簡報</vt:lpstr>
      <vt:lpstr>(說明113學年度第1學期校務會議決議情形) </vt:lpstr>
      <vt:lpstr>(說明113學年度第1學期校務會議決議情形) </vt:lpstr>
      <vt:lpstr>PowerPoint 簡報</vt:lpstr>
      <vt:lpstr>PowerPoint 簡報</vt:lpstr>
      <vt:lpstr>PowerPoint 簡報</vt:lpstr>
      <vt:lpstr>PowerPoint 簡報</vt:lpstr>
      <vt:lpstr>PowerPoint 簡報</vt:lpstr>
      <vt:lpstr>PowerPoint 簡報</vt:lpstr>
      <vt:lpstr>PowerPoint 簡報</vt:lpstr>
      <vt:lpstr>PowerPoint 簡報</vt:lpstr>
      <vt:lpstr>113年8-12月慶生會</vt:lpstr>
      <vt:lpstr>110年8至12月慶生活動壽星名單</vt:lpstr>
      <vt:lpstr>110年8至12月慶生活動壽星名單</vt:lpstr>
      <vt:lpstr>主席致詞</vt:lpstr>
      <vt:lpstr>PowerPoint 簡報</vt:lpstr>
      <vt:lpstr>PowerPoint 簡報</vt:lpstr>
      <vt:lpstr>1130809校長會議重要宣導</vt:lpstr>
      <vt:lpstr>校長會議重要宣導</vt:lpstr>
      <vt:lpstr>會考品質監控    師大心測中心</vt:lpstr>
      <vt:lpstr>校園寬廣美麗   </vt:lpstr>
      <vt:lpstr>兒少保護 兒童權利公約 家暴防治與性平事件知能研習</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萬華國中113學年度 學務處工作重點說明  </vt:lpstr>
      <vt:lpstr>內容大綱</vt:lpstr>
      <vt:lpstr>PowerPoint 簡報</vt:lpstr>
      <vt:lpstr>PowerPoint 簡報</vt:lpstr>
      <vt:lpstr>PowerPoint 簡報</vt:lpstr>
      <vt:lpstr>PowerPoint 簡報</vt:lpstr>
      <vt:lpstr>上學期重大活動提醒</vt:lpstr>
      <vt:lpstr>重大活動提醒</vt:lpstr>
      <vt:lpstr>重大活動提醒</vt:lpstr>
      <vt:lpstr>重大活動提醒</vt:lpstr>
      <vt:lpstr>PowerPoint 簡報</vt:lpstr>
      <vt:lpstr>校事會議</vt:lpstr>
      <vt:lpstr>PowerPoint 簡報</vt:lpstr>
      <vt:lpstr>校事會議處理事件</vt:lpstr>
      <vt:lpstr>PowerPoint 簡報</vt:lpstr>
      <vt:lpstr>學務處期待與全校同學一起努力~ 如有任何問題，歡迎隨時至學務處詢問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113學年度校務說明會</vt:lpstr>
      <vt:lpstr>輔導室組織</vt:lpstr>
      <vt:lpstr>PowerPoint 簡報</vt:lpstr>
      <vt:lpstr>輔導專業服務-每個孩子獨一無二的需求</vt:lpstr>
      <vt:lpstr>推動全校性輔導工作</vt:lpstr>
      <vt:lpstr>三級預防輔導</vt:lpstr>
      <vt:lpstr>性平教育宣導</vt:lpstr>
      <vt:lpstr>兒少保護宣導</vt:lpstr>
      <vt:lpstr>PowerPoint 簡報</vt:lpstr>
      <vt:lpstr>PowerPoint 簡報</vt:lpstr>
      <vt:lpstr>SPECIAL</vt:lpstr>
      <vt:lpstr>PowerPoint 簡報</vt:lpstr>
      <vt:lpstr>PowerPoint 簡報</vt:lpstr>
      <vt:lpstr>PowerPoint 簡報</vt:lpstr>
      <vt:lpstr>PowerPoint 簡報</vt:lpstr>
      <vt:lpstr>PowerPoint 簡報</vt:lpstr>
      <vt:lpstr>PowerPoint 簡報</vt:lpstr>
      <vt:lpstr>終身學習、快樂學習、全人學習的補校</vt:lpstr>
      <vt:lpstr>PowerPoint 簡報</vt:lpstr>
      <vt:lpstr>PowerPoint 簡報</vt:lpstr>
      <vt:lpstr>PowerPoint 簡報</vt:lpstr>
      <vt:lpstr>PowerPoint 簡報</vt:lpstr>
      <vt:lpstr>祝福大家 新學期！新願望！ 通通都實現！</vt:lpstr>
      <vt:lpstr>113學年度第1學期期初說明會</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臺北市立萬華國中 員生消費合作社</vt:lpstr>
      <vt:lpstr>PowerPoint 簡報</vt:lpstr>
      <vt:lpstr>PowerPoint 簡報</vt:lpstr>
      <vt:lpstr>PowerPoint 簡報</vt:lpstr>
      <vt:lpstr>PowerPoint 簡報</vt:lpstr>
      <vt:lpstr>PowerPoint 簡報</vt:lpstr>
      <vt:lpstr>PowerPoint 簡報</vt:lpstr>
      <vt:lpstr>臨 時 動 議</vt:lpstr>
      <vt:lpstr>           主 席 結 論</vt:lpstr>
      <vt:lpstr>            散   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102學年度各處室聯合會</dc:title>
  <dc:creator>萬華國中</dc:creator>
  <cp:lastModifiedBy>廖秀蓁</cp:lastModifiedBy>
  <cp:revision>230</cp:revision>
  <cp:lastPrinted>2024-08-30T08:54:58Z</cp:lastPrinted>
  <dcterms:created xsi:type="dcterms:W3CDTF">2013-08-20T06:17:58Z</dcterms:created>
  <dcterms:modified xsi:type="dcterms:W3CDTF">2024-08-30T08:55:11Z</dcterms:modified>
</cp:coreProperties>
</file>