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91" d="100"/>
          <a:sy n="91" d="100"/>
        </p:scale>
        <p:origin x="-132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850A7-3C79-444F-A4E7-07CDC1A796B5}" type="datetimeFigureOut">
              <a:rPr lang="zh-TW" altLang="en-US" smtClean="0"/>
              <a:t>2015/11/25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5842-D251-4E39-B253-5BFD029DD5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1443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850A7-3C79-444F-A4E7-07CDC1A796B5}" type="datetimeFigureOut">
              <a:rPr lang="zh-TW" altLang="en-US" smtClean="0"/>
              <a:t>2015/11/25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5842-D251-4E39-B253-5BFD029DD5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0559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850A7-3C79-444F-A4E7-07CDC1A796B5}" type="datetimeFigureOut">
              <a:rPr lang="zh-TW" altLang="en-US" smtClean="0"/>
              <a:t>2015/11/25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5842-D251-4E39-B253-5BFD029DD5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891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850A7-3C79-444F-A4E7-07CDC1A796B5}" type="datetimeFigureOut">
              <a:rPr lang="zh-TW" altLang="en-US" smtClean="0"/>
              <a:t>2015/11/25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5842-D251-4E39-B253-5BFD029DD5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0740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850A7-3C79-444F-A4E7-07CDC1A796B5}" type="datetimeFigureOut">
              <a:rPr lang="zh-TW" altLang="en-US" smtClean="0"/>
              <a:t>2015/11/25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5842-D251-4E39-B253-5BFD029DD5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419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850A7-3C79-444F-A4E7-07CDC1A796B5}" type="datetimeFigureOut">
              <a:rPr lang="zh-TW" altLang="en-US" smtClean="0"/>
              <a:t>2015/11/25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5842-D251-4E39-B253-5BFD029DD5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0419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850A7-3C79-444F-A4E7-07CDC1A796B5}" type="datetimeFigureOut">
              <a:rPr lang="zh-TW" altLang="en-US" smtClean="0"/>
              <a:t>2015/11/25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5842-D251-4E39-B253-5BFD029DD5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9263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850A7-3C79-444F-A4E7-07CDC1A796B5}" type="datetimeFigureOut">
              <a:rPr lang="zh-TW" altLang="en-US" smtClean="0"/>
              <a:t>2015/11/25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5842-D251-4E39-B253-5BFD029DD5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1644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850A7-3C79-444F-A4E7-07CDC1A796B5}" type="datetimeFigureOut">
              <a:rPr lang="zh-TW" altLang="en-US" smtClean="0"/>
              <a:t>2015/11/25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5842-D251-4E39-B253-5BFD029DD5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0155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850A7-3C79-444F-A4E7-07CDC1A796B5}" type="datetimeFigureOut">
              <a:rPr lang="zh-TW" altLang="en-US" smtClean="0"/>
              <a:t>2015/11/25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5842-D251-4E39-B253-5BFD029DD5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2858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850A7-3C79-444F-A4E7-07CDC1A796B5}" type="datetimeFigureOut">
              <a:rPr lang="zh-TW" altLang="en-US" smtClean="0"/>
              <a:t>2015/11/25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5842-D251-4E39-B253-5BFD029DD5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0116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850A7-3C79-444F-A4E7-07CDC1A796B5}" type="datetimeFigureOut">
              <a:rPr lang="zh-TW" altLang="en-US" smtClean="0"/>
              <a:t>2015/11/25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E5842-D251-4E39-B253-5BFD029DD5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0800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009764" y="1407856"/>
            <a:ext cx="8208912" cy="3056567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張菊惠老師</a:t>
            </a:r>
            <a:endParaRPr lang="en-US" altLang="zh-TW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台灣大學衛生政策與管理博士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中華心理衛生協會常務理事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台北護理健康大學生死與健科心理諮商系兼任助理教授</a:t>
            </a:r>
          </a:p>
          <a:p>
            <a:pPr>
              <a:spcBef>
                <a:spcPts val="0"/>
              </a:spcBef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性別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平等政策綱領健康醫療照顧篇召集人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0"/>
              </a:spcBef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CEDAW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國家報告第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12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條婦女與健康指導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老師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婦女健康政策指導與審議委員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0"/>
              </a:spcBef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c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hanger3055@gmail.com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2698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latin typeface="標楷體" panose="03000509000000000000" pitchFamily="65" charset="-120"/>
                <a:ea typeface="標楷體" panose="03000509000000000000" pitchFamily="65" charset="-120"/>
              </a:rPr>
              <a:t>簡歷</a:t>
            </a:r>
          </a:p>
        </p:txBody>
      </p:sp>
      <p:pic>
        <p:nvPicPr>
          <p:cNvPr id="3" name="圖片 2"/>
          <p:cNvPicPr/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45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57</Words>
  <Application>Microsoft Office PowerPoint</Application>
  <PresentationFormat>自訂</PresentationFormat>
  <Paragraphs>9</Paragraphs>
  <Slides>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Office 佈景主題</vt:lpstr>
      <vt:lpstr>PowerPoint 簡報</vt:lpstr>
      <vt:lpstr>簡歷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CH3055</dc:creator>
  <cp:lastModifiedBy>楊欽宇</cp:lastModifiedBy>
  <cp:revision>2</cp:revision>
  <cp:lastPrinted>2015-11-25T02:24:56Z</cp:lastPrinted>
  <dcterms:created xsi:type="dcterms:W3CDTF">2015-11-20T05:53:19Z</dcterms:created>
  <dcterms:modified xsi:type="dcterms:W3CDTF">2015-11-25T02:25:54Z</dcterms:modified>
</cp:coreProperties>
</file>