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3"/>
  </p:handoutMasterIdLst>
  <p:sldIdLst>
    <p:sldId id="256" r:id="rId2"/>
  </p:sldIdLst>
  <p:sldSz cx="21386800" cy="30279975"/>
  <p:notesSz cx="6858000" cy="9144000"/>
  <p:defaultTextStyle>
    <a:defPPr>
      <a:defRPr lang="zh-TW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0" d="100"/>
          <a:sy n="30" d="100"/>
        </p:scale>
        <p:origin x="-1950" y="2214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F462A-7784-4690-9BFA-5245E83F8514}" type="datetimeFigureOut">
              <a:rPr lang="zh-TW" altLang="en-US" smtClean="0"/>
              <a:pPr/>
              <a:t>2016/6/15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813CD-3400-42A4-9402-9A13476759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203007" y="23621306"/>
            <a:ext cx="20183793" cy="105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5232" tIns="147616" rIns="295232" bIns="147616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891117" y="21429160"/>
            <a:ext cx="19782790" cy="539712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891117" y="17158653"/>
            <a:ext cx="19782790" cy="4037330"/>
          </a:xfrm>
        </p:spPr>
        <p:txBody>
          <a:bodyPr anchor="b"/>
          <a:lstStyle>
            <a:lvl1pPr marL="0" indent="0" algn="l">
              <a:buNone/>
              <a:defRPr sz="7700">
                <a:solidFill>
                  <a:schemeClr val="tx2">
                    <a:shade val="75000"/>
                  </a:schemeClr>
                </a:solidFill>
              </a:defRPr>
            </a:lvl1pPr>
            <a:lvl2pPr marL="1476162" indent="0" algn="ctr">
              <a:buNone/>
            </a:lvl2pPr>
            <a:lvl3pPr marL="2952323" indent="0" algn="ctr">
              <a:buNone/>
            </a:lvl3pPr>
            <a:lvl4pPr marL="4428485" indent="0" algn="ctr">
              <a:buNone/>
            </a:lvl4pPr>
            <a:lvl5pPr marL="5904647" indent="0" algn="ctr">
              <a:buNone/>
            </a:lvl5pPr>
            <a:lvl6pPr marL="7380808" indent="0" algn="ctr">
              <a:buNone/>
            </a:lvl6pPr>
            <a:lvl7pPr marL="8856970" indent="0" algn="ctr">
              <a:buNone/>
            </a:lvl7pPr>
            <a:lvl8pPr marL="10333131" indent="0" algn="ctr">
              <a:buNone/>
            </a:lvl8pPr>
            <a:lvl9pPr marL="11809293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2016/6/15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19248120" y="28584296"/>
            <a:ext cx="1775104" cy="1090079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6040100" y="2425208"/>
            <a:ext cx="4277360" cy="25836108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9340" y="2425208"/>
            <a:ext cx="14614313" cy="25836108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2016/6/15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8376497" y="336446"/>
            <a:ext cx="6772487" cy="127568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19248120" y="28584296"/>
            <a:ext cx="1775104" cy="1090079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203007" y="15210201"/>
            <a:ext cx="20183793" cy="105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5232" tIns="147616" rIns="295232" bIns="147616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891117" y="7401771"/>
            <a:ext cx="19782790" cy="5383107"/>
          </a:xfrm>
        </p:spPr>
        <p:txBody>
          <a:bodyPr anchor="b"/>
          <a:lstStyle>
            <a:lvl1pPr marL="0" indent="0" algn="r">
              <a:buNone/>
              <a:defRPr sz="6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2016/6/15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22111" y="13012201"/>
            <a:ext cx="20317460" cy="5231331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705764" y="2018665"/>
            <a:ext cx="20317460" cy="3714344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712894" y="7065328"/>
            <a:ext cx="9802283" cy="20859538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10871623" y="7065328"/>
            <a:ext cx="10158730" cy="20859538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2016/6/15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712893" y="23887536"/>
            <a:ext cx="20139237" cy="3897145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58266" y="2943886"/>
            <a:ext cx="10035134" cy="2824727"/>
          </a:xfrm>
        </p:spPr>
        <p:txBody>
          <a:bodyPr anchor="ctr"/>
          <a:lstStyle>
            <a:lvl1pPr marL="0" indent="0">
              <a:buNone/>
              <a:defRPr sz="5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6500" b="1"/>
            </a:lvl2pPr>
            <a:lvl3pPr>
              <a:buNone/>
              <a:defRPr sz="5800" b="1"/>
            </a:lvl3pPr>
            <a:lvl4pPr>
              <a:buNone/>
              <a:defRPr sz="5200" b="1"/>
            </a:lvl4pPr>
            <a:lvl5pPr>
              <a:buNone/>
              <a:defRPr sz="52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10864198" y="2943886"/>
            <a:ext cx="10039075" cy="2824727"/>
          </a:xfrm>
        </p:spPr>
        <p:txBody>
          <a:bodyPr anchor="ctr"/>
          <a:lstStyle>
            <a:lvl1pPr marL="0" indent="0">
              <a:buNone/>
              <a:defRPr sz="5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6500" b="1"/>
            </a:lvl2pPr>
            <a:lvl3pPr>
              <a:buNone/>
              <a:defRPr sz="5800" b="1"/>
            </a:lvl3pPr>
            <a:lvl4pPr>
              <a:buNone/>
              <a:defRPr sz="5200" b="1"/>
            </a:lvl4pPr>
            <a:lvl5pPr>
              <a:buNone/>
              <a:defRPr sz="52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58266" y="5810671"/>
            <a:ext cx="10035134" cy="17403979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10872863" y="5810671"/>
            <a:ext cx="10030409" cy="17403979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9248120" y="28597754"/>
            <a:ext cx="1782233" cy="1090079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203007" y="26579091"/>
            <a:ext cx="20183793" cy="105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5232" tIns="147616" rIns="295232" bIns="1476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705764" y="2018665"/>
            <a:ext cx="20317460" cy="3714344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2016/6/15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2016/6/15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203007" y="25825478"/>
            <a:ext cx="20183793" cy="105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5232" tIns="147616" rIns="295232" bIns="147616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1069340" y="24223980"/>
            <a:ext cx="19782790" cy="2299035"/>
          </a:xfrm>
        </p:spPr>
        <p:txBody>
          <a:bodyPr anchor="ctr"/>
          <a:lstStyle>
            <a:lvl1pPr algn="l">
              <a:buNone/>
              <a:defRPr sz="65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1069341" y="2691553"/>
            <a:ext cx="7036110" cy="21195983"/>
          </a:xfrm>
        </p:spPr>
        <p:txBody>
          <a:bodyPr/>
          <a:lstStyle>
            <a:lvl1pPr marL="0" indent="0">
              <a:buNone/>
              <a:defRPr sz="4500"/>
            </a:lvl1pPr>
            <a:lvl2pPr>
              <a:buNone/>
              <a:defRPr sz="3900"/>
            </a:lvl2pPr>
            <a:lvl3pPr>
              <a:buNone/>
              <a:defRPr sz="3200"/>
            </a:lvl3pPr>
            <a:lvl4pPr>
              <a:buNone/>
              <a:defRPr sz="2900"/>
            </a:lvl4pPr>
            <a:lvl5pPr>
              <a:buNone/>
              <a:defRPr sz="2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8361645" y="2691553"/>
            <a:ext cx="12490485" cy="21195983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2016/6/15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8198273" y="2722610"/>
            <a:ext cx="11762740" cy="1614932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103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891116" y="22048837"/>
            <a:ext cx="13723197" cy="2306047"/>
          </a:xfrm>
        </p:spPr>
        <p:txBody>
          <a:bodyPr anchor="ctr"/>
          <a:lstStyle>
            <a:lvl1pPr algn="l">
              <a:buNone/>
              <a:defRPr sz="65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891116" y="24430694"/>
            <a:ext cx="13723197" cy="3392479"/>
          </a:xfrm>
        </p:spPr>
        <p:txBody>
          <a:bodyPr lIns="354279" tIns="0"/>
          <a:lstStyle>
            <a:lvl1pPr marL="0" indent="0">
              <a:buNone/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203007" y="4640009"/>
            <a:ext cx="20183793" cy="105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5232" tIns="147616" rIns="295232" bIns="147616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712893" y="6862059"/>
            <a:ext cx="20317460" cy="19983384"/>
          </a:xfrm>
          <a:prstGeom prst="rect">
            <a:avLst/>
          </a:prstGeom>
        </p:spPr>
        <p:txBody>
          <a:bodyPr vert="horz" lIns="295232" tIns="147616" rIns="295232" bIns="147616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15148983" y="336446"/>
            <a:ext cx="5881370" cy="1275684"/>
          </a:xfrm>
          <a:prstGeom prst="rect">
            <a:avLst/>
          </a:prstGeom>
        </p:spPr>
        <p:txBody>
          <a:bodyPr vert="horz" lIns="295232" tIns="147616" rIns="295232" bIns="147616"/>
          <a:lstStyle>
            <a:lvl1pPr algn="l" eaLnBrk="1" latinLnBrk="0" hangingPunct="1">
              <a:defRPr kumimoji="0" sz="3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2016/6/15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7307157" y="336446"/>
            <a:ext cx="7841827" cy="1275684"/>
          </a:xfrm>
          <a:prstGeom prst="rect">
            <a:avLst/>
          </a:prstGeom>
        </p:spPr>
        <p:txBody>
          <a:bodyPr vert="horz" lIns="295232" tIns="147616" rIns="295232" bIns="147616"/>
          <a:lstStyle>
            <a:lvl1pPr algn="r" eaLnBrk="1" latinLnBrk="0" hangingPunct="1">
              <a:defRPr kumimoji="0" sz="3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19248120" y="28597756"/>
            <a:ext cx="1782233" cy="1079425"/>
          </a:xfrm>
          <a:prstGeom prst="rect">
            <a:avLst/>
          </a:prstGeom>
        </p:spPr>
        <p:txBody>
          <a:bodyPr vert="horz" lIns="295232" tIns="147616" rIns="295232" bIns="147616"/>
          <a:lstStyle>
            <a:lvl1pPr algn="r" eaLnBrk="1" latinLnBrk="0" hangingPunct="1">
              <a:defRPr kumimoji="0" sz="3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712893" y="2018665"/>
            <a:ext cx="20317460" cy="3700886"/>
          </a:xfrm>
          <a:prstGeom prst="rect">
            <a:avLst/>
          </a:prstGeom>
        </p:spPr>
        <p:txBody>
          <a:bodyPr vert="horz" lIns="295232" tIns="147616" rIns="295232" bIns="147616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203007" y="4640009"/>
            <a:ext cx="20183793" cy="105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5232" tIns="147616" rIns="295232" bIns="147616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203007" y="4671304"/>
            <a:ext cx="20183793" cy="105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5232" tIns="147616" rIns="295232" bIns="147616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11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1107121" indent="-110712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10300" kern="1200">
          <a:solidFill>
            <a:schemeClr val="tx2"/>
          </a:solidFill>
          <a:latin typeface="+mn-lt"/>
          <a:ea typeface="+mn-ea"/>
          <a:cs typeface="+mn-cs"/>
        </a:defRPr>
      </a:lvl1pPr>
      <a:lvl2pPr marL="2398763" indent="-92260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9000" kern="1200">
          <a:solidFill>
            <a:schemeClr val="tx2"/>
          </a:solidFill>
          <a:latin typeface="+mn-lt"/>
          <a:ea typeface="+mn-ea"/>
          <a:cs typeface="+mn-cs"/>
        </a:defRPr>
      </a:lvl2pPr>
      <a:lvl3pPr marL="3690404" indent="-73808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7700" kern="1200">
          <a:solidFill>
            <a:schemeClr val="tx2"/>
          </a:solidFill>
          <a:latin typeface="+mn-lt"/>
          <a:ea typeface="+mn-ea"/>
          <a:cs typeface="+mn-cs"/>
        </a:defRPr>
      </a:lvl3pPr>
      <a:lvl4pPr marL="5166566" indent="-73808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6500" kern="1200">
          <a:solidFill>
            <a:schemeClr val="tx2"/>
          </a:solidFill>
          <a:latin typeface="+mn-lt"/>
          <a:ea typeface="+mn-ea"/>
          <a:cs typeface="+mn-cs"/>
        </a:defRPr>
      </a:lvl4pPr>
      <a:lvl5pPr marL="6642727" indent="-73808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5800" kern="1200">
          <a:solidFill>
            <a:schemeClr val="tx2"/>
          </a:solidFill>
          <a:latin typeface="+mn-lt"/>
          <a:ea typeface="+mn-ea"/>
          <a:cs typeface="+mn-cs"/>
        </a:defRPr>
      </a:lvl5pPr>
      <a:lvl6pPr marL="8118889" indent="-73808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5800" kern="1200">
          <a:solidFill>
            <a:schemeClr val="tx2"/>
          </a:solidFill>
          <a:latin typeface="+mn-lt"/>
          <a:ea typeface="+mn-ea"/>
          <a:cs typeface="+mn-cs"/>
        </a:defRPr>
      </a:lvl6pPr>
      <a:lvl7pPr marL="9595051" indent="-73808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5200" kern="1200">
          <a:solidFill>
            <a:schemeClr val="tx2"/>
          </a:solidFill>
          <a:latin typeface="+mn-lt"/>
          <a:ea typeface="+mn-ea"/>
          <a:cs typeface="+mn-cs"/>
        </a:defRPr>
      </a:lvl7pPr>
      <a:lvl8pPr marL="11071212" indent="-73808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5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12547374" indent="-73808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4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06328" y="0"/>
            <a:ext cx="20574144" cy="4357717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zh-TW" altLang="en-US" b="1" dirty="0" smtClean="0">
                <a:solidFill>
                  <a:srgbClr val="00B0F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標楷體" pitchFamily="65" charset="-120"/>
                <a:ea typeface="標楷體" pitchFamily="65" charset="-120"/>
              </a:rPr>
              <a:t>相揪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標楷體" pitchFamily="65" charset="-120"/>
                <a:ea typeface="標楷體" pitchFamily="65" charset="-120"/>
              </a:rPr>
              <a:t>角力</a:t>
            </a:r>
            <a:r>
              <a:rPr lang="zh-TW" altLang="en-US" b="1" dirty="0" smtClean="0">
                <a:solidFill>
                  <a:srgbClr val="00B0F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標楷體" pitchFamily="65" charset="-120"/>
                <a:ea typeface="標楷體" pitchFamily="65" charset="-120"/>
              </a:rPr>
              <a:t>一夏</a:t>
            </a:r>
            <a:endParaRPr lang="zh-TW" altLang="en-US" b="1" dirty="0">
              <a:solidFill>
                <a:srgbClr val="00B0F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未命名_meitu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022" y="4281411"/>
            <a:ext cx="18502442" cy="17293061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335022" y="21855159"/>
            <a:ext cx="18359566" cy="14849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TW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W</a:t>
            </a:r>
            <a:r>
              <a:rPr lang="zh-TW" altLang="en-US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altLang="zh-TW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R</a:t>
            </a:r>
            <a:r>
              <a:rPr lang="zh-TW" altLang="en-US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altLang="zh-TW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E</a:t>
            </a:r>
            <a:r>
              <a:rPr lang="zh-TW" altLang="en-US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altLang="zh-TW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</a:t>
            </a:r>
            <a:r>
              <a:rPr lang="zh-TW" altLang="en-US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altLang="zh-TW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</a:t>
            </a:r>
            <a:r>
              <a:rPr lang="zh-TW" altLang="en-US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altLang="zh-TW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</a:t>
            </a:r>
            <a:r>
              <a:rPr lang="zh-TW" altLang="en-US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altLang="zh-TW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</a:t>
            </a:r>
            <a:r>
              <a:rPr lang="zh-TW" altLang="en-US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altLang="zh-TW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</a:t>
            </a:r>
            <a:r>
              <a:rPr lang="zh-TW" altLang="en-US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altLang="zh-TW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G</a:t>
            </a:r>
            <a:endParaRPr lang="zh-TW" altLang="en-US" dirty="0">
              <a:ln>
                <a:solidFill>
                  <a:srgbClr val="FF0000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0" y="23498234"/>
            <a:ext cx="213868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主辦單位：台北市萬華國中角力隊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協辦單位：台北市新和國小角力隊、台北市雙園國小角力隊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活動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日期：第一階段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105/07/11~105/07/30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、第二階段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105/08/08~105/08/27</a:t>
            </a: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 每日兩個時段早上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09:00~11:00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、下午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01:30~3:30(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可自行挑選階段時段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招生對象：小學三年級至國中九年級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活動地點：台北市萬華國中操場、角力場、活動中心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活動費用：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免費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不供餐請自理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洽詢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電話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：萬中角力呂教練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:0978-081255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新小角力周教練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0953-371748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雙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小角力楊教練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0928-083545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 萬中體育組長潘組長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:0963-320963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、新小體育組長林組長</a:t>
            </a: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0932-381886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、雙小體育組長張組長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:23061893-165</a:t>
            </a:r>
            <a:endParaRPr lang="zh-TW" altLang="en-US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活動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須知：活動需要跑動請著舒適的運動服裝及運動鞋，夏日炎熱請攜帶水壺及毛巾、乾淨衣服更換 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 第一次上課須告知教練小朋友身體有無特殊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狀況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　　　　　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551448" y="26284315"/>
            <a:ext cx="3467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萬華國中角力隊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3200" dirty="0" err="1" smtClean="0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粉絲專頁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活動資訊及照片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圖片 10" descr="WH-Q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0076" y="23712547"/>
            <a:ext cx="257176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385</TotalTime>
  <Words>98</Words>
  <PresentationFormat>自訂</PresentationFormat>
  <Paragraphs>20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旅程</vt:lpstr>
      <vt:lpstr>相揪角力一夏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Lu</dc:creator>
  <cp:lastModifiedBy>Lu</cp:lastModifiedBy>
  <cp:revision>36</cp:revision>
  <dcterms:created xsi:type="dcterms:W3CDTF">2016-06-04T09:30:19Z</dcterms:created>
  <dcterms:modified xsi:type="dcterms:W3CDTF">2016-06-15T15:12:09Z</dcterms:modified>
</cp:coreProperties>
</file>